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Nanum Gothi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5vg+PQHnO4ndjaAgT4SW4QoF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anumGothic-bold.fntdata"/><Relationship Id="rId14" Type="http://schemas.openxmlformats.org/officeDocument/2006/relationships/font" Target="fonts/NanumGothic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ourcalc.com/natural-log-calculato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활성화함수란?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71780" y="1024096"/>
            <a:ext cx="116484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딥러닝 네트워크에서 노드에 입력된 값들을   어떠한 계산식으로 결과를 내서(활성화함수) 그 값을 다음 레이어로  전달하는데, 이 때 사용하는 함수를 활성화 함수(Activation Function)라고 한다.</a:t>
            </a:r>
            <a:r>
              <a:rPr lang="en-US" sz="1400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 b="0" i="0" sz="1400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494" y="2015953"/>
            <a:ext cx="7986452" cy="38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70840" y="3840480"/>
            <a:ext cx="11353800" cy="22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996751" y="4011246"/>
            <a:ext cx="9526631" cy="1875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sigmoid 활성화 함수식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99720" y="731520"/>
            <a:ext cx="1159256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y값이  0또는 1 두수중 1개에 해당하는 값이 출력될수 있게 하려면 y값의 출력범위를 0~1사이의 숫자한개가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나올수 있도록 계산되는 수식이 필요함(</a:t>
            </a: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이항분류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).  이 수식을 제공하는 함수가 sigmoid임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▶출력y예) 0.7 / 0.234 / 0.8         =&gt; 프로그래머가  임계값(예를들면 0.5)을 기준으로 그보다 크면 1, 작으면 0으로 코딩해야함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70840" y="2298620"/>
            <a:ext cx="990092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#시그모이드함수식을 제공해주는 모듈</a:t>
            </a:r>
            <a:endParaRPr b="0"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AF00D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scipy.special </a:t>
            </a:r>
            <a:r>
              <a:rPr b="0" lang="en-US" sz="1600">
                <a:solidFill>
                  <a:srgbClr val="AF00DB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</a:t>
            </a:r>
            <a:r>
              <a:rPr b="0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expit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xList = [0.25,7,9,20]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x값 in xList: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print(x값,'input x값을 sigmoid로 계산한결과--&gt;',expit(x값))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130" y="4353160"/>
            <a:ext cx="2493483" cy="140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3875" y="2619288"/>
            <a:ext cx="5349704" cy="9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5493799" y="4210245"/>
            <a:ext cx="344492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#자연상수e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e=2.718281828459045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xList = [0.25,7,9,20]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x값 in xList: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print(1/ (1 + e** - x값))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3516" y="4389548"/>
            <a:ext cx="2597074" cy="12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483115" y="4159966"/>
            <a:ext cx="12618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계산식</a:t>
            </a:r>
            <a:endParaRPr b="1"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370840" y="2190017"/>
            <a:ext cx="11353800" cy="1673254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p2"/>
          <p:cNvCxnSpPr>
            <a:endCxn id="105" idx="2"/>
          </p:cNvCxnSpPr>
          <p:nvPr/>
        </p:nvCxnSpPr>
        <p:spPr>
          <a:xfrm>
            <a:off x="6047740" y="2443071"/>
            <a:ext cx="0" cy="142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299720" y="6228486"/>
            <a:ext cx="107708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자연로그,자연상수 이해하기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https://ourcalc.com/natural-log-calculator/ -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sigmoid 활성화 함수식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741785" y="1233234"/>
            <a:ext cx="350364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xList = [0.25,7,9,20]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yList=[]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x값 in xList: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yList.append(1/ (1+</a:t>
            </a: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np.exp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(-x값)))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print(yList)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matplotlib.pyplot as plt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plt.plot(xList,yList)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323" y="1233234"/>
            <a:ext cx="5262465" cy="246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396552" y="669086"/>
            <a:ext cx="75697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넘파이함수의 np.exp를 이용하여서 자연상수와 자연로그를 계산할수도 있음.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텐서플로우의 sigmoid함수에 대하여 확인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10979" y="709031"/>
            <a:ext cx="62725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샘플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pandas as 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roomCnt=[1,2,1,1,2,1,3,4]  # 방갯수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year=[2001,1997,1998,2020,1994,1999,2000,2010] #건축년도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재건축여부=[1,0,0,1,1,1,1,0]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df=pd.DataFrame({'방갯수':roomCnt,'건축년도':year,'재건축여부':재건축여부})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df['건축년도']=df['건축년도']/2000      #스케일링,표준화,정규화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df['건축년도']=df['건축년도'].astype('int32')    # 정수값으로 변환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x=df[['방갯수','건축년도']].values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y=df['재건축여부'].values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6779451" y="868263"/>
            <a:ext cx="1814043" cy="2975950"/>
            <a:chOff x="6779451" y="868262"/>
            <a:chExt cx="2373880" cy="3754043"/>
          </a:xfrm>
        </p:grpSpPr>
        <p:pic>
          <p:nvPicPr>
            <p:cNvPr id="123" name="Google Shape;12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6252" y="1224484"/>
              <a:ext cx="2297079" cy="3337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4"/>
            <p:cNvSpPr/>
            <p:nvPr/>
          </p:nvSpPr>
          <p:spPr>
            <a:xfrm>
              <a:off x="6779452" y="1232157"/>
              <a:ext cx="1524793" cy="3390148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779451" y="868262"/>
              <a:ext cx="1522461" cy="363894"/>
            </a:xfrm>
            <a:prstGeom prst="rect">
              <a:avLst/>
            </a:prstGeom>
            <a:solidFill>
              <a:srgbClr val="0C0C0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x데이터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01913" y="868262"/>
              <a:ext cx="674898" cy="363894"/>
            </a:xfrm>
            <a:prstGeom prst="rect">
              <a:avLst/>
            </a:prstGeom>
            <a:solidFill>
              <a:srgbClr val="0C0C0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y값</a:t>
              </a:r>
              <a:endParaRPr/>
            </a:p>
          </p:txBody>
        </p:sp>
      </p:grpSp>
      <p:sp>
        <p:nvSpPr>
          <p:cNvPr id="127" name="Google Shape;127;p4"/>
          <p:cNvSpPr txBox="1"/>
          <p:nvPr/>
        </p:nvSpPr>
        <p:spPr>
          <a:xfrm>
            <a:off x="8652182" y="868262"/>
            <a:ext cx="332883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x변수가 2개임으로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w값은 2개필요,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b는 한개필요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선형회귀식이라면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방갯수*w1+건축년도*w2+b임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선형,시그모이드,소프트맥스의 계산공식은 달라도 필요한 w와b의 갯수는 같음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유닛1개에 필요한 파라미터갯수는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  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개임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298454" y="3902207"/>
            <a:ext cx="609755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tensorflow as 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 import keras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 import layers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tf.random.set_seed(1234)  # w값 바꾸지 않기 위해 사용함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input_layer = tf.keras.layers.InputLayer(input_shape=(2,))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output_layer= tf.keras.layers.Dense(units=1,activation='sigmoid')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= keras.Sequential([input_layer,output_layer])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model.compile(loss='binary_crossentropy', metrics=['accuracy'])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print(model.fit(x, y))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model.summary()  # 구축된 레이처층을 보여줌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449" y="4236402"/>
            <a:ext cx="5930089" cy="191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8948151" y="5038531"/>
            <a:ext cx="606396" cy="5784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9722498" y="3116424"/>
            <a:ext cx="1436914" cy="2258009"/>
          </a:xfrm>
          <a:custGeom>
            <a:rect b="b" l="l" r="r" t="t"/>
            <a:pathLst>
              <a:path extrusionOk="0" h="2258009" w="1436914">
                <a:moveTo>
                  <a:pt x="1436914" y="0"/>
                </a:moveTo>
                <a:lnTo>
                  <a:pt x="1436914" y="2258009"/>
                </a:lnTo>
                <a:lnTo>
                  <a:pt x="0" y="2258009"/>
                </a:ln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1019452" y="2659224"/>
            <a:ext cx="457200" cy="4572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텐서플로우의 sigmoid함수에 대하여 확인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706794" y="1091884"/>
            <a:ext cx="564735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tmp=tf.keras.Model(inputs=model.input,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outputs=model.layers[0].output)(x)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tmp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318" y="1091884"/>
            <a:ext cx="3921775" cy="169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706794" y="3539524"/>
            <a:ext cx="29146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model.get_weights()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96552" y="669086"/>
            <a:ext cx="11159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layer(0)번 input 레이어에 입력된 x값에 w,b가 계산된(시그모이드로) output 값을 확인하기 위한 작업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396552" y="2954749"/>
            <a:ext cx="10068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어떠한 w 와 b가 생성되었는지를 확인해서 직접 계산해 보려함.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아래결과로는 x1(방갯수)의 w1은 0.11075377이고 x2(건축년도)의 w2는 -0.37975395이며 b(바이어스)는 0.00316227임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>
            <a:off x="93306" y="2832482"/>
            <a:ext cx="12098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2159" y="3542386"/>
            <a:ext cx="7305116" cy="558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5"/>
          <p:cNvCxnSpPr/>
          <p:nvPr/>
        </p:nvCxnSpPr>
        <p:spPr>
          <a:xfrm>
            <a:off x="93306" y="4325380"/>
            <a:ext cx="12098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5"/>
          <p:cNvSpPr txBox="1"/>
          <p:nvPr/>
        </p:nvSpPr>
        <p:spPr>
          <a:xfrm>
            <a:off x="396552" y="4447646"/>
            <a:ext cx="4842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w와 b값을 할당받고 시그모이드함수를 계산해봄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06794" y="4786200"/>
            <a:ext cx="30441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#model.get_config()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w=model.get_weights()[0]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b=model.get_weights()[1]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선형회귀식=np.dot(x,w)+b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1/(1+np.exp(-선형회귀식))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2972" y="4447646"/>
            <a:ext cx="4504310" cy="23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8748212" y="5374433"/>
            <a:ext cx="1569070" cy="126896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7427167" y="1931437"/>
            <a:ext cx="3918857" cy="3844212"/>
          </a:xfrm>
          <a:custGeom>
            <a:rect b="b" l="l" r="r" t="t"/>
            <a:pathLst>
              <a:path extrusionOk="0" h="3844212" w="3918857">
                <a:moveTo>
                  <a:pt x="0" y="0"/>
                </a:moveTo>
                <a:lnTo>
                  <a:pt x="3918857" y="0"/>
                </a:lnTo>
                <a:lnTo>
                  <a:pt x="3918857" y="3844212"/>
                </a:lnTo>
                <a:lnTo>
                  <a:pt x="3060441" y="3844212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0608906" y="3420122"/>
            <a:ext cx="1352939" cy="349232"/>
          </a:xfrm>
          <a:prstGeom prst="rect">
            <a:avLst/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결과동일함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참고: 히든레이어와가 있을때 파라미터 개수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417545" y="812279"/>
            <a:ext cx="6039240" cy="3928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tensorflow as tf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 import keras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tensorflow.keras import layers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tf.random.set_seed(1234)  # w값 바꾸지 않기 위해 사용함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input_layer = tf.keras.layers.InputLayer(input_shape=(2,))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hi=tf.keras.layers.Dense(units=1,activation='relu')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output_layer= tf.keras.layers.Dense(units=1,activation='sigmoid’)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 = keras.Sequential([input_layer,</a:t>
            </a: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,output_layer])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model.compile(loss='binary_crossentropy', metrics=['accuracy'])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print(model.fit(x, y))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model.summary()  # 구축된 레이처층을 보여줌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6923314" y="794134"/>
            <a:ext cx="1987421" cy="5554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input값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6923314" y="1624559"/>
            <a:ext cx="1987421" cy="7806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히든레이어 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유닛1로 설정됨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6923314" y="2642363"/>
            <a:ext cx="1987421" cy="94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유닛1로 설정됨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 flipH="1">
            <a:off x="9055357" y="794134"/>
            <a:ext cx="27190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x변수2개,  w1,w2,b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3개의 파라미터 필요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 flipH="1">
            <a:off x="9055356" y="1574174"/>
            <a:ext cx="293448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input값을 거처갈 unit1개 준비됨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3개파라미터 * 1개유닛 =</a:t>
            </a:r>
            <a:r>
              <a:rPr lang="en-US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개파라미터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유닛갯수는 다음레이어로 넘어가는 x값의 갯수와 같음.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 txBox="1"/>
          <p:nvPr/>
        </p:nvSpPr>
        <p:spPr>
          <a:xfrm flipH="1">
            <a:off x="9055356" y="2660508"/>
            <a:ext cx="293447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히든레이어유닛이 1개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x값으로 생각하는 변수가 1개임으로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w1개, b1개 해서 총 2개의 파라미터필요하며 이러한 유닛이 1개임으로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b="1" lang="en-US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 파라미터 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5201" y="3845301"/>
            <a:ext cx="4588254" cy="12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참고: 히든레이어와 ‘relu’ 활성화 함수에서 출력값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417544" y="993120"/>
            <a:ext cx="609755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tmp=tf.keras.Model(inputs=model.input,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outputs=model.layers[0].output)(x)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tmp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45" y="1879258"/>
            <a:ext cx="4259949" cy="190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417544" y="407475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model.get_weights()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545" y="4550857"/>
            <a:ext cx="3375953" cy="115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4382577" y="4627894"/>
            <a:ext cx="1523701" cy="369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input-&gt;히든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4382577" y="5332246"/>
            <a:ext cx="1523701" cy="369331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히든-&gt;output</a:t>
            </a:r>
            <a:endParaRPr b="1" sz="12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>
            <a:off x="345233" y="5206392"/>
            <a:ext cx="6466114" cy="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>
            <a:stCxn id="174" idx="1"/>
          </p:cNvCxnSpPr>
          <p:nvPr/>
        </p:nvCxnSpPr>
        <p:spPr>
          <a:xfrm rot="10800000">
            <a:off x="4012077" y="4812560"/>
            <a:ext cx="370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7"/>
          <p:cNvCxnSpPr/>
          <p:nvPr/>
        </p:nvCxnSpPr>
        <p:spPr>
          <a:xfrm rot="10800000">
            <a:off x="4012163" y="5468094"/>
            <a:ext cx="370414" cy="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9" name="Google Shape;1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6188" y="1210994"/>
            <a:ext cx="6142252" cy="2872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9298718" y="2246443"/>
            <a:ext cx="2175024" cy="1828316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27270" y="2022120"/>
            <a:ext cx="2175024" cy="1828316"/>
          </a:xfrm>
          <a:prstGeom prst="rect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6096000" y="89526"/>
            <a:ext cx="6005804" cy="369332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hi=tf.keras.layers.Dense(units=1,activation='relu')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참고: 히든레이어와 ‘relu’ 활성화 함수에서 출력값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6096000" y="89526"/>
            <a:ext cx="6005804" cy="307777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output_layer= tf.keras.layers.Dense(units=1,activation='sigmoid’) </a:t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82" y="995824"/>
            <a:ext cx="7232713" cy="243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6096000" y="2041049"/>
            <a:ext cx="1322995" cy="138795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464198" y="4012560"/>
            <a:ext cx="60975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tmp=tf.keras.Model(inputs=model.input,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outputs=model.layers[</a:t>
            </a:r>
            <a:r>
              <a:rPr lang="en-US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].output)(x)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tmp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132" y="4080502"/>
            <a:ext cx="4587638" cy="198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 b="0" l="0" r="12221" t="0"/>
          <a:stretch/>
        </p:blipFill>
        <p:spPr>
          <a:xfrm>
            <a:off x="7746463" y="1284169"/>
            <a:ext cx="4445538" cy="151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78836" y="5206486"/>
            <a:ext cx="609755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마지막레이어임으로 아래와 같이 해도 결과나옴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model.predict(x)   #x값에 대한 최종 output값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텐서플로우의 sigmoid함수의 오차함수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333570" y="956303"/>
            <a:ext cx="609755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최총 output값계산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print(model.predict(x))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binary_crossentropy 값 출력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print('-'*300)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model.evaluate(x, y)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223" y="1005630"/>
            <a:ext cx="2690093" cy="242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>
            <a:off x="5243804" y="108453"/>
            <a:ext cx="6671388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model.compile(loss='binary_crossentropy', metrics=['accuracy'])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419762" y="4649765"/>
            <a:ext cx="66155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### binary-crossentropy(직접계산한값)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yhat=model.predict(x)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y=y.reshape(8,1)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err=y * np.log(yhat) + (1 - y) * np.log(1 - yhat)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-np.mean(err)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828" y="4881842"/>
            <a:ext cx="4459537" cy="555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/>
          <p:nvPr/>
        </p:nvSpPr>
        <p:spPr>
          <a:xfrm>
            <a:off x="3923141" y="3145775"/>
            <a:ext cx="2690093" cy="39585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5268187" y="5018781"/>
            <a:ext cx="3829160" cy="41851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2022-04-18T01:25:46Z</dcterms:created>
  <dc:creator>user</dc:creator>
</cp:coreProperties>
</file>