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30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7" r:id="rId17"/>
    <p:sldId id="838" r:id="rId18"/>
    <p:sldId id="839" r:id="rId19"/>
    <p:sldId id="766" r:id="rId20"/>
    <p:sldId id="765" r:id="rId21"/>
    <p:sldId id="840" r:id="rId22"/>
    <p:sldId id="841" r:id="rId23"/>
    <p:sldId id="842" r:id="rId24"/>
    <p:sldId id="843" r:id="rId25"/>
    <p:sldId id="863" r:id="rId26"/>
    <p:sldId id="844" r:id="rId27"/>
    <p:sldId id="845" r:id="rId28"/>
    <p:sldId id="846" r:id="rId29"/>
    <p:sldId id="847" r:id="rId30"/>
    <p:sldId id="848" r:id="rId31"/>
    <p:sldId id="849" r:id="rId32"/>
    <p:sldId id="850" r:id="rId33"/>
    <p:sldId id="851" r:id="rId34"/>
    <p:sldId id="852" r:id="rId35"/>
    <p:sldId id="853" r:id="rId36"/>
    <p:sldId id="715" r:id="rId37"/>
    <p:sldId id="768" r:id="rId38"/>
    <p:sldId id="854" r:id="rId39"/>
    <p:sldId id="855" r:id="rId40"/>
    <p:sldId id="856" r:id="rId41"/>
    <p:sldId id="857" r:id="rId42"/>
    <p:sldId id="858" r:id="rId43"/>
    <p:sldId id="859" r:id="rId44"/>
    <p:sldId id="860" r:id="rId45"/>
    <p:sldId id="861" r:id="rId46"/>
    <p:sldId id="862" r:id="rId47"/>
    <p:sldId id="86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presProps" Target="presProps.xml"  /><Relationship Id="rId5" Type="http://schemas.openxmlformats.org/officeDocument/2006/relationships/slide" Target="slides/slide2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www.anaconda.com/products/distribution)" TargetMode="External"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colab.research.google.com/" TargetMode="External"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www.python.org/)" TargetMode="External"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&lt;2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데이터 분석을 위한 실습 환경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파이썬 IDLE은 셀 모드와 편집 모드의 두 가지 종류로 구성된다.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250" y="2781300"/>
            <a:ext cx="7429500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파이썬 IDLE을 실행하면 셀(Shell) 창이 먼저 나타난다.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3912" y="3109912"/>
            <a:ext cx="7496174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ja-JP" altLang="en-US"/>
              <a:t>셀 창 메뉴에서 〔File〕 → 〔New</a:t>
            </a:r>
            <a:r>
              <a:rPr lang="ko-KR" altLang="en-US"/>
              <a:t> </a:t>
            </a:r>
            <a:r>
              <a:rPr lang="ja-JP" altLang="en-US"/>
              <a:t>File〕을 실행하면 빈 문서의 편집 창이 표시</a:t>
            </a:r>
            <a:r>
              <a:rPr lang="ko-KR" altLang="en-US"/>
              <a:t>된다</a:t>
            </a:r>
            <a:r>
              <a:rPr lang="en-US" altLang="ko-KR"/>
              <a:t>.</a:t>
            </a: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725" y="2838450"/>
            <a:ext cx="744855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첫 번째 파이썬 프로그램을 작성한다</a:t>
            </a:r>
            <a:r>
              <a:rPr lang="en-US" altLang="ko-KR"/>
              <a:t>.</a:t>
            </a: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16520"/>
          <a:stretch>
            <a:fillRect/>
          </a:stretch>
        </p:blipFill>
        <p:spPr>
          <a:xfrm>
            <a:off x="1355709" y="2938462"/>
            <a:ext cx="6432582" cy="1896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ja-JP" altLang="en-US"/>
              <a:t>편집 창 메뉴에서 〔Run〕 → 〔Run Module(</a:t>
            </a:r>
            <a:r>
              <a:rPr lang="en-US" altLang="ko-KR"/>
              <a:t>&lt;F5&gt;</a:t>
            </a:r>
            <a:r>
              <a:rPr lang="ja-JP" altLang="en-US"/>
              <a:t>)〕을</a:t>
            </a:r>
            <a:r>
              <a:rPr lang="ko-KR" altLang="en-US"/>
              <a:t> 실행한다</a:t>
            </a:r>
            <a:r>
              <a:rPr lang="en-US" altLang="ko-KR"/>
              <a:t>.</a:t>
            </a: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8700" y="2947987"/>
            <a:ext cx="7086600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파일을 저장하고 확인한다</a:t>
            </a:r>
            <a:r>
              <a:rPr lang="en-US" altLang="ko-KR"/>
              <a:t>.</a:t>
            </a: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475" y="2895600"/>
            <a:ext cx="7410450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셀 모드와 편집 모드의 특징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2012" y="2581275"/>
            <a:ext cx="7419974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주피터 노트북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노트북의 특징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en-US" altLang="ko-KR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250" y="2038350"/>
            <a:ext cx="742950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pc="0"/>
              <a:t>(1)</a:t>
            </a:r>
            <a:r>
              <a:rPr lang="ko-KR" altLang="en-US" spc="0"/>
              <a:t> 아나콘다 홈페이지(</a:t>
            </a:r>
            <a:r>
              <a:rPr lang="ko-KR" altLang="en-US" spc="0">
                <a:hlinkClick r:id="rId2"/>
              </a:rPr>
              <a:t>https://www.anaconda.com/products/distribution)</a:t>
            </a:r>
            <a:r>
              <a:rPr lang="ko-KR" altLang="en-US" spc="0"/>
              <a:t> 에 접속한다</a:t>
            </a:r>
            <a:r>
              <a:rPr lang="en-US" altLang="ko-KR" spc="0"/>
              <a:t>.</a:t>
            </a:r>
            <a:endParaRPr lang="ko-KR" altLang="en-US" spc="0"/>
          </a:p>
          <a:p>
            <a:pPr lvl="2">
              <a:defRPr/>
            </a:pPr>
            <a:r>
              <a:rPr lang="en-US" altLang="ko-KR" spc="0"/>
              <a:t>(2)</a:t>
            </a:r>
            <a:r>
              <a:rPr lang="ko-KR" altLang="en-US" spc="0"/>
              <a:t> 윈도우용 설치 파일의 &lt;Download&gt; 버튼을 클릭하여 다운로드한다.</a:t>
            </a:r>
            <a:endParaRPr lang="ko-KR" altLang="en-US" sz="1600" spc="-10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7262" y="2771775"/>
            <a:ext cx="7229474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704856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분석을 위한 실습 환경을 이해한다.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파이썬 IDLE을 이해하고, 파이썬 IDLE 환경에서 파이썬 코드를 실행한다.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주피터 노트북에 대하여 이해하고, 주피터 노트북 환경에서 파이썬 코드를 실행한다.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구글 코랩을 이해하고, 구글 코랩 환경에서 파이썬 코드를 실행한다.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pc="0"/>
              <a:t>(3)</a:t>
            </a:r>
            <a:r>
              <a:rPr lang="ko-KR" altLang="en-US" spc="0"/>
              <a:t> 다운로드한 설치 파일에서 마우스 오른쪽 버튼을 클릭하여 메뉴가 표시되면 ‘관리자 권한으로 실행’을 선택한다.</a:t>
            </a:r>
            <a:endParaRPr lang="ko-KR" altLang="en-US" spc="0"/>
          </a:p>
          <a:p>
            <a:pPr marL="447675" lvl="2" indent="0">
              <a:buNone/>
              <a:defRPr/>
            </a:pPr>
            <a:endParaRPr lang="ko-KR" altLang="en-US" sz="1600" spc="-10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9775" y="3109912"/>
            <a:ext cx="5124450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pc="0"/>
              <a:t>(4)</a:t>
            </a:r>
            <a:r>
              <a:rPr lang="ko-KR" altLang="en-US" spc="0"/>
              <a:t> Setup 대화상자에서 &lt;Next&gt; 버튼을 클릭한다. </a:t>
            </a:r>
            <a:endParaRPr lang="ko-KR" altLang="en-US" spc="0"/>
          </a:p>
          <a:p>
            <a:pPr lvl="2">
              <a:defRPr/>
            </a:pPr>
            <a:r>
              <a:rPr lang="en-US" altLang="ko-KR" spc="0"/>
              <a:t>(5)</a:t>
            </a:r>
            <a:r>
              <a:rPr lang="ko-KR" altLang="en-US" spc="0"/>
              <a:t> 라이선스 동의 여부를 묻는 창이 나타나면 &lt;I Agree&gt; 버튼을 클릭한다.</a:t>
            </a:r>
            <a:endParaRPr lang="ko-KR" altLang="en-US" spc="0"/>
          </a:p>
          <a:p>
            <a:pPr marL="447675" lvl="2" indent="0">
              <a:buNone/>
              <a:defRPr/>
            </a:pPr>
            <a:endParaRPr lang="ko-KR" altLang="en-US" sz="1600" spc="-10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8675" y="2833687"/>
            <a:ext cx="7486650" cy="2790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pc="0"/>
              <a:t>(6)</a:t>
            </a:r>
            <a:r>
              <a:rPr lang="ko-KR" altLang="en-US" spc="0"/>
              <a:t> ‘Just Me(recommended)’를 선택하고 &lt;Next&gt; 버튼을 클릭한다.</a:t>
            </a:r>
            <a:endParaRPr lang="ko-KR" altLang="en-US" spc="0"/>
          </a:p>
          <a:p>
            <a:pPr lvl="2">
              <a:defRPr/>
            </a:pPr>
            <a:r>
              <a:rPr lang="en-US" altLang="ko-KR" spc="0"/>
              <a:t>(7)</a:t>
            </a:r>
            <a:r>
              <a:rPr lang="ko-KR" altLang="en-US" spc="0"/>
              <a:t> 설치 위치를 지정하는 창이 나타나면 원하는 위치를 지정하고 &lt;Next&gt; 버튼을 클릭한다.</a:t>
            </a:r>
            <a:endParaRPr lang="ko-KR" altLang="en-US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2962" y="2928937"/>
            <a:ext cx="7458074" cy="275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lang="ko-KR" altLang="en-US"/>
          </a:p>
          <a:p>
            <a:pPr lvl="2">
              <a:defRPr/>
            </a:pPr>
            <a:endParaRPr lang="ko-KR" altLang="en-US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900" y="2433307"/>
            <a:ext cx="7696200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pc="0"/>
              <a:t>(8)</a:t>
            </a:r>
            <a:r>
              <a:rPr lang="ko-KR" altLang="en-US" spc="0"/>
              <a:t> 고급 옵션 설정 창이 나타나면 기본값이 선택된 상태로 &lt;Install&gt; 버튼을 클릭하여 설치를 시작한다.</a:t>
            </a:r>
            <a:endParaRPr lang="ko-KR" altLang="en-US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062" y="2847975"/>
            <a:ext cx="7381874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아나콘다 설치하기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lang="en-US" altLang="ko-KR" spc="0"/>
              <a:t>(9)</a:t>
            </a:r>
            <a:r>
              <a:rPr lang="ko-KR" altLang="en-US" spc="0"/>
              <a:t> &lt;Next&gt; 버튼을 클릭하면 아나콘다 설치 완료 창이 나타난다. </a:t>
            </a:r>
            <a:endParaRPr lang="ko-KR" altLang="en-US" spc="0"/>
          </a:p>
          <a:p>
            <a:pPr lvl="2">
              <a:defRPr/>
            </a:pPr>
            <a:r>
              <a:rPr lang="en-US" altLang="ko-KR" spc="0"/>
              <a:t>(10)</a:t>
            </a:r>
            <a:r>
              <a:rPr lang="ko-KR" altLang="en-US" spc="0"/>
              <a:t> &lt;Finish&gt; 버튼을 클릭하여 아나콘다 설치를 마친다.</a:t>
            </a:r>
            <a:endParaRPr lang="ko-KR" altLang="en-US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37" y="2824162"/>
            <a:ext cx="747712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윈도우 ‘시작’ 아이콘을 클릭하고 ‘Jupyter Notebook (anaconda3)’을 선택하여 실행한다.</a:t>
            </a:r>
            <a:endParaRPr lang="ko-KR" altLang="en-US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0362" y="2847975"/>
            <a:ext cx="3076575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주피터 노트북이 실행되면 터미널 창이 열린 후 웹 브라우저에서 주피터 노트북 홈페이지가 표시된다.</a:t>
            </a:r>
            <a:endParaRPr lang="ko-KR" altLang="en-US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787" y="2519362"/>
            <a:ext cx="5686425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주피터 노트북 홈페이지의 폴더 목록은 로그인한 윈도우 사용자의 홈 경로이다</a:t>
            </a:r>
            <a:r>
              <a:rPr lang="en-US" altLang="ko-KR" spc="0"/>
              <a:t>.</a:t>
            </a:r>
            <a:endParaRPr lang="en-US" altLang="ko-KR" spc="0"/>
          </a:p>
          <a:p>
            <a:pPr lvl="2">
              <a:defRPr/>
            </a:pPr>
            <a:r>
              <a:rPr lang="ko-KR" altLang="en-US" spc="0"/>
              <a:t>사용자마다 다르게 보인다</a:t>
            </a:r>
            <a:r>
              <a:rPr lang="en-US" altLang="ko-KR" spc="0"/>
              <a:t>.</a:t>
            </a:r>
            <a:endParaRPr lang="en-US" altLang="ko-KR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3087" y="2728912"/>
            <a:ext cx="545782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오른쪽 상단에서 &lt;New&gt; 버튼을 클릭하고 표시되는 ‘Python 3 (ipykernel)’을 선택하면 신규 노트북 파일이 생성된다</a:t>
            </a:r>
            <a:r>
              <a:rPr lang="en-US" altLang="ko-KR" spc="0"/>
              <a:t>.</a:t>
            </a:r>
            <a:endParaRPr lang="en-US" altLang="ko-KR" spc="0"/>
          </a:p>
          <a:p>
            <a:pPr lvl="2">
              <a:defRPr/>
            </a:pPr>
            <a:endParaRPr lang="en-US" altLang="ko-KR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rcRect l="53440" t="4100" r="2470" b="6140"/>
          <a:stretch>
            <a:fillRect/>
          </a:stretch>
        </p:blipFill>
        <p:spPr>
          <a:xfrm>
            <a:off x="900112" y="2947987"/>
            <a:ext cx="2381250" cy="25050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5662" y="3095625"/>
            <a:ext cx="5362575" cy="233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01 파이썬 IDLE</a:t>
            </a:r>
            <a:endParaRPr lang="en-US" altLang="ko-KR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02</a:t>
            </a:r>
            <a:r>
              <a:rPr lang="ko-KR" altLang="en-US" sz="2400" b="1">
                <a:latin typeface="맑은 고딕"/>
                <a:ea typeface="맑은 고딕"/>
              </a:rPr>
              <a:t> 주피터 노트북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400" b="1">
                <a:latin typeface="맑은 고딕"/>
                <a:ea typeface="맑은 고딕"/>
              </a:rPr>
              <a:t>03 </a:t>
            </a:r>
            <a:r>
              <a:rPr lang="ko-KR" altLang="en-US" sz="2400" b="1">
                <a:latin typeface="맑은 고딕"/>
                <a:ea typeface="맑은 고딕"/>
              </a:rPr>
              <a:t>구글 코랩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상단에 있는 ‘Untitled’를 클릭하면 파일 이름 변경 창이 표시</a:t>
            </a:r>
            <a:r>
              <a:rPr lang="ko-KR" altLang="en-US" sz="1600" spc="-100"/>
              <a:t>된다</a:t>
            </a:r>
            <a:r>
              <a:rPr lang="en-US" altLang="ko-KR" sz="1600" spc="-100"/>
              <a:t>.</a:t>
            </a:r>
            <a:endParaRPr lang="en-US" altLang="ko-KR" sz="1600" spc="-100"/>
          </a:p>
          <a:p>
            <a:pPr lvl="2">
              <a:defRPr/>
            </a:pPr>
            <a:r>
              <a:rPr lang="ko-KR" altLang="en-US" sz="1600" spc="-100"/>
              <a:t>변경된 이름은 주피터 노트북 홈페이지에서도 확인 가능하다.</a:t>
            </a:r>
            <a:endParaRPr lang="ko-KR" altLang="en-US" sz="1600" spc="-10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062" y="2820673"/>
            <a:ext cx="4534256" cy="2007228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349" y="4891086"/>
            <a:ext cx="4486275" cy="193525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19625" y="4886325"/>
            <a:ext cx="4362450" cy="1886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ja-JP" altLang="en-US" spc="0"/>
              <a:t>윈도우 파일 탐색기를 실행하고 ‘C:\사용자\〔사용자이름〕’을 선택하여 열면 생성된 노트북 파일을 확인할 수 있다.</a:t>
            </a:r>
            <a:endParaRPr lang="ja-JP" altLang="en-US" spc="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2675" y="2890836"/>
            <a:ext cx="4438650" cy="2352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ko-KR" altLang="en-US" spc="0"/>
              <a:t>파이썬 소스코드를 작성한다</a:t>
            </a:r>
            <a:r>
              <a:rPr lang="en-US" altLang="ko-KR" spc="0"/>
              <a:t>.</a:t>
            </a:r>
            <a:endParaRPr lang="en-US" altLang="ko-KR" spc="0"/>
          </a:p>
          <a:p>
            <a:pPr lvl="2">
              <a:defRPr/>
            </a:pPr>
            <a:r>
              <a:rPr lang="ko-KR" altLang="en-US" spc="0"/>
              <a:t>입력 창은 셀</a:t>
            </a:r>
            <a:r>
              <a:rPr lang="en-US" altLang="ko-KR" spc="0"/>
              <a:t>(Cell)</a:t>
            </a:r>
            <a:endParaRPr lang="en-US" altLang="ko-KR" spc="0"/>
          </a:p>
          <a:p>
            <a:pPr lvl="2">
              <a:defRPr/>
            </a:pPr>
            <a:r>
              <a:rPr lang="en-US" altLang="ko-KR" spc="0"/>
              <a:t>“print(’</a:t>
            </a:r>
            <a:r>
              <a:rPr lang="ko-KR" altLang="en-US" spc="0"/>
              <a:t>안녕 주피터 노트북</a:t>
            </a:r>
            <a:r>
              <a:rPr lang="en-US" altLang="ko-KR" spc="0"/>
              <a:t>!!’)”</a:t>
            </a:r>
            <a:r>
              <a:rPr lang="ko-KR" altLang="en-US" spc="0"/>
              <a:t> 입력</a:t>
            </a:r>
            <a:endParaRPr lang="ko-KR" altLang="en-US" spc="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1187" y="3200400"/>
            <a:ext cx="5381625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주피터 노트북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주피터 노트북 기본 사용법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주피터 노트북 살펴보기</a:t>
            </a:r>
            <a:endParaRPr lang="ko-KR" altLang="en-US"/>
          </a:p>
          <a:p>
            <a:pPr lvl="2">
              <a:defRPr/>
            </a:pPr>
            <a:r>
              <a:rPr lang="en-US" altLang="ko-KR" spc="0"/>
              <a:t>&lt;Ctrl&gt;+&lt;Enter&gt;</a:t>
            </a:r>
            <a:r>
              <a:rPr lang="ko-KR" altLang="en-US" spc="0"/>
              <a:t> 눌러 소스코드 실행</a:t>
            </a:r>
            <a:endParaRPr lang="ko-KR" altLang="en-US" spc="0"/>
          </a:p>
          <a:p>
            <a:pPr marL="447675" lvl="2" indent="0">
              <a:buNone/>
              <a:defRPr/>
            </a:pPr>
            <a:endParaRPr lang="ko-KR" altLang="en-US" spc="0"/>
          </a:p>
          <a:p>
            <a:pPr marL="447675" lvl="2" indent="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6425" y="2728912"/>
            <a:ext cx="5391150" cy="237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생성 및 사용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코랩 사이트(</a:t>
            </a:r>
            <a:r>
              <a:rPr lang="en-US" altLang="ko-KR">
                <a:hlinkClick r:id="rId2"/>
              </a:rPr>
              <a:t>https://colab.research.google.com/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(1)</a:t>
            </a:r>
            <a:r>
              <a:rPr lang="ko-KR" altLang="en-US"/>
              <a:t> 오른쪽 하단의 &lt;새 노트&gt; 버튼을 클릭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(2)</a:t>
            </a:r>
            <a:r>
              <a:rPr lang="ko-KR" altLang="en-US"/>
              <a:t> </a:t>
            </a:r>
            <a:r>
              <a:rPr lang="ja-JP" altLang="en-US"/>
              <a:t>&lt;취소&gt;</a:t>
            </a:r>
            <a:r>
              <a:rPr lang="ko-KR" altLang="en-US"/>
              <a:t> </a:t>
            </a:r>
            <a:r>
              <a:rPr lang="ja-JP" altLang="en-US"/>
              <a:t>버튼을 클릭한 후 표시되는 화면에서 〔파일〕 → 〔새 노트〕</a:t>
            </a: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711" y="3086100"/>
            <a:ext cx="4333288" cy="301759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429000"/>
            <a:ext cx="4352926" cy="265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이름과 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기본 이름이 ‘Untitled0.ipynb’로 생성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셀과 텍스트 셀은 메뉴 표시줄 아랫부분에 따로 구분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셀에 파이썬 실행 코드와 서식 있는 텍스트를 구분하여 입력 가능</a:t>
            </a:r>
            <a:endParaRPr lang="ko-KR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587" y="3295650"/>
            <a:ext cx="6600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 이름 변경과 텍스트 셀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(1)</a:t>
            </a:r>
            <a:r>
              <a:rPr lang="ko-KR" altLang="en-US"/>
              <a:t> 파일 이름을 ‘예제02-3.ipynb’로 변경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(2)</a:t>
            </a:r>
            <a:r>
              <a:rPr lang="ko-KR" altLang="en-US"/>
              <a:t> 원래 있던 코드 셀에 파이썬 코드를 입력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(3)</a:t>
            </a:r>
            <a:r>
              <a:rPr lang="ko-KR" altLang="en-US"/>
              <a:t> &lt;+ 텍스트&gt; 버튼을 클릭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(4)</a:t>
            </a:r>
            <a:r>
              <a:rPr lang="ko-KR" altLang="en-US"/>
              <a:t> 셀에 파이썬 실행 코드와 서식 있는 텍스트를 구분하여 입력 가능</a:t>
            </a:r>
            <a:endParaRPr lang="ko-KR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3987" y="3286125"/>
            <a:ext cx="6296025" cy="251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 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셀에 코드를 입력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셀 앞에 아이콘을 클릭하거나 </a:t>
            </a:r>
            <a:r>
              <a:rPr lang="en-US" altLang="ko-KR"/>
              <a:t>&lt;Ctrl&gt;+&lt;Enter&gt; </a:t>
            </a:r>
            <a:r>
              <a:rPr lang="ko-KR" altLang="en-US"/>
              <a:t>누르기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7887" y="2943225"/>
            <a:ext cx="4848225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런타임 기능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실행 지연이 발생하거나 실행 순서가 엉켜 제대로 동작하지 않을 때 사용</a:t>
            </a:r>
            <a:endParaRPr lang="ko-KR" altLang="en-US"/>
          </a:p>
          <a:p>
            <a:pPr lvl="2">
              <a:defRPr/>
            </a:pPr>
            <a:r>
              <a:rPr lang="ja-JP" altLang="en-US"/>
              <a:t>메뉴에서 〔런타임〕 → 〔실행 중단〕을</a:t>
            </a:r>
            <a:r>
              <a:rPr lang="ko-KR" altLang="en-US"/>
              <a:t> </a:t>
            </a:r>
            <a:r>
              <a:rPr lang="ja-JP" altLang="en-US"/>
              <a:t>클릭하여 세션을 종료 후 〔런타임 다시 시작〕을 클릭</a:t>
            </a:r>
            <a:endParaRPr lang="ja-JP" altLang="en-US"/>
          </a:p>
          <a:p>
            <a:pPr lvl="2">
              <a:defRPr/>
            </a:pPr>
            <a:endParaRPr lang="ko-KR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0287" y="2695575"/>
            <a:ext cx="4543425" cy="416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파이썬 IDLE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기타 기능</a:t>
            </a:r>
            <a:endParaRPr lang="ko-KR" altLang="en-US"/>
          </a:p>
          <a:p>
            <a:pPr lvl="2">
              <a:defRPr/>
            </a:pPr>
            <a:r>
              <a:rPr lang="ja-JP" altLang="en-US"/>
              <a:t>〔도구〕 → 〔단축키〕</a:t>
            </a:r>
            <a:endParaRPr lang="ja-JP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2447925"/>
            <a:ext cx="73533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기타 기능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공유</a:t>
            </a:r>
            <a:endParaRPr lang="ko-KR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812" y="2438400"/>
            <a:ext cx="7572374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기타 기능</a:t>
            </a:r>
            <a:endParaRPr lang="ko-KR" altLang="en-US"/>
          </a:p>
          <a:p>
            <a:pPr lvl="2">
              <a:defRPr/>
            </a:pPr>
            <a:r>
              <a:rPr lang="ja-JP" altLang="en-US"/>
              <a:t>〔파일〕 → 〔다운로드〕</a:t>
            </a:r>
            <a:endParaRPr lang="ja-JP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8075" y="1347787"/>
            <a:ext cx="5086350" cy="498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기타 기능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작성한 파일은 구글 드라이브에서 확인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‘Colab Notebooks’ 폴더</a:t>
            </a:r>
            <a:endParaRPr lang="ko-KR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438" y="2661161"/>
            <a:ext cx="5953124" cy="4196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 코랩 기본 사용법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기타 기능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마우스 오른쪽 클릭 </a:t>
            </a:r>
            <a:r>
              <a:rPr lang="ja-JP" altLang="en-US"/>
              <a:t>→</a:t>
            </a:r>
            <a:r>
              <a:rPr lang="ko-KR" altLang="en-US"/>
              <a:t> </a:t>
            </a:r>
            <a:r>
              <a:rPr lang="ja-JP" altLang="en-US"/>
              <a:t>〔더보기〕 → 〔Google</a:t>
            </a:r>
            <a:r>
              <a:rPr lang="ko-KR" altLang="en-US"/>
              <a:t> </a:t>
            </a:r>
            <a:r>
              <a:rPr lang="ja-JP" altLang="en-US"/>
              <a:t>Colaboratory〕</a:t>
            </a:r>
            <a:endParaRPr lang="ja-JP" altLang="en-US"/>
          </a:p>
          <a:p>
            <a:pPr lvl="3">
              <a:defRPr/>
            </a:pPr>
            <a:endParaRPr lang="ja-JP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구글 코랩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7850" y="2474465"/>
            <a:ext cx="5448300" cy="4154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파이썬의 특징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쉬운 문법 구조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무한 정수 처리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다양한 라이브러리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쉬운 이미지 처리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설치하기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(1)</a:t>
            </a:r>
            <a:r>
              <a:rPr lang="ko-KR" altLang="en-US"/>
              <a:t> 파이썬 홈페이지(</a:t>
            </a:r>
            <a:r>
              <a:rPr lang="ko-KR" altLang="en-US">
                <a:hlinkClick r:id="rId2"/>
              </a:rPr>
              <a:t>https://www.python.org/</a:t>
            </a:r>
            <a:r>
              <a:rPr lang="en-US" altLang="ko-KR">
                <a:hlinkClick r:id="rId2"/>
              </a:rPr>
              <a:t>)</a:t>
            </a:r>
            <a:r>
              <a:rPr lang="ko-KR" altLang="en-US"/>
              <a:t> 에 접속한다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(2)</a:t>
            </a:r>
            <a:r>
              <a:rPr lang="ko-KR" altLang="en-US"/>
              <a:t> 메뉴의 ‘Downloads’에서 윈도우용 파이썬을 선택하여 다운로드한다.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(3)</a:t>
            </a:r>
            <a:r>
              <a:rPr lang="ko-KR" altLang="en-US"/>
              <a:t> Python 3.x로 시작하는 버전 중 가장 최신 버전을 선택하여 설치한다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2150" y="3114675"/>
            <a:ext cx="5219700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설치하기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(4)</a:t>
            </a:r>
            <a:r>
              <a:rPr lang="ko-KR" altLang="en-US"/>
              <a:t> 다운로드한 파이썬 설치 파일을 더블클릭하여 실행한다.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(5)</a:t>
            </a:r>
            <a:r>
              <a:rPr lang="ko-KR" altLang="en-US"/>
              <a:t> Setup 대화상자가 표시되면 ‘Add Python.exe to PATH’를 체크 표시하고 ‘Install Now’를 선택한다.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0250" y="2824162"/>
            <a:ext cx="5143500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설치하기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(6)</a:t>
            </a:r>
            <a:r>
              <a:rPr lang="ko-KR" altLang="en-US"/>
              <a:t> 설치가 완료되면 &lt;Close&gt; 버튼을 클릭하여 종료한다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437" y="2805112"/>
            <a:ext cx="7477125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파이썬 IDLE 기본 사용법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파이썬 IDLE 살펴보기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윈도우 ‘시작’ 아이콘을 클릭하고 ‘IDLE (Python 3.11 64-bit)’을 실행한다.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파이썬 IDLE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2725" y="2795587"/>
            <a:ext cx="3638550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760</ep:Words>
  <ep:PresentationFormat>화면 슬라이드 쇼(4:3)</ep:PresentationFormat>
  <ep:Paragraphs>188</ep:Paragraphs>
  <ep:Slides>45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ep:HeadingPairs>
  <ep: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1. 파이썬 IDLE</vt:lpstr>
      <vt:lpstr>슬라이드 17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2. 주피터 노트북</vt:lpstr>
      <vt:lpstr>슬라이드 34</vt:lpstr>
      <vt:lpstr>3. 구글 코랩</vt:lpstr>
      <vt:lpstr>3. 구글 코랩</vt:lpstr>
      <vt:lpstr>3. 구글 코랩</vt:lpstr>
      <vt:lpstr>3. 구글 코랩</vt:lpstr>
      <vt:lpstr>3. 구글 코랩</vt:lpstr>
      <vt:lpstr>3. 구글 코랩</vt:lpstr>
      <vt:lpstr>3. 구글 코랩</vt:lpstr>
      <vt:lpstr>3. 구글 코랩</vt:lpstr>
      <vt:lpstr>3. 구글 코랩</vt:lpstr>
      <vt:lpstr>3. 구글 코랩</vt:lpstr>
      <vt:lpstr>슬라이드 45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2023-05-25T09:20:26.923</dcterms:modified>
  <cp:revision>662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