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63" r:id="rId9"/>
    <p:sldId id="864" r:id="rId10"/>
    <p:sldId id="865" r:id="rId11"/>
    <p:sldId id="866" r:id="rId12"/>
    <p:sldId id="867" r:id="rId13"/>
    <p:sldId id="868" r:id="rId14"/>
    <p:sldId id="869" r:id="rId15"/>
    <p:sldId id="766" r:id="rId16"/>
    <p:sldId id="765" r:id="rId17"/>
    <p:sldId id="870" r:id="rId18"/>
    <p:sldId id="871" r:id="rId19"/>
    <p:sldId id="872" r:id="rId20"/>
    <p:sldId id="873" r:id="rId21"/>
    <p:sldId id="874" r:id="rId22"/>
    <p:sldId id="875" r:id="rId23"/>
    <p:sldId id="876" r:id="rId24"/>
    <p:sldId id="877" r:id="rId25"/>
    <p:sldId id="878" r:id="rId26"/>
    <p:sldId id="879" r:id="rId27"/>
    <p:sldId id="880" r:id="rId28"/>
    <p:sldId id="881" r:id="rId29"/>
    <p:sldId id="882" r:id="rId30"/>
    <p:sldId id="883" r:id="rId31"/>
    <p:sldId id="884" r:id="rId32"/>
    <p:sldId id="885" r:id="rId33"/>
    <p:sldId id="886" r:id="rId34"/>
    <p:sldId id="887" r:id="rId35"/>
    <p:sldId id="88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82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6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5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1.xml"  /><Relationship Id="rId40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2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www.airkorea.or.kr/index" TargetMode="External"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data.kma.go.kr/cmmn/main.do" TargetMode="External"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&lt;8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환경 관련 데이터 분석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기상청 사이트에서 날씨 데이터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(3)</a:t>
            </a:r>
            <a:r>
              <a:rPr lang="ko-KR" altLang="en-US"/>
              <a:t> 엑셀을 실행하고 다운로드한 파일을 열어 데이터를 확인한다.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787" y="2133600"/>
            <a:ext cx="3840956" cy="2311372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00401" y="4472413"/>
            <a:ext cx="5288756" cy="2206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구글 코랩에 업로드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왼쪽 메뉴에서 ‘파일’ 아이콘을 클릭하고 파일 화면이 열리면 ‘드라이브 마운트’ 아이콘을 클릭한다.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0125" y="2526506"/>
            <a:ext cx="7143750" cy="316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구글 코랩에 업로드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‘MyDrive’ 폴더에서 마우스 오른쪽 버튼을 클릭하여 ‘업로드’를 선택한다.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(3)</a:t>
            </a:r>
            <a:r>
              <a:rPr lang="ko-KR" altLang="en-US"/>
              <a:t> 열기 대화상자가 표시되면 수집한 2개의 엑셀 파일을선택하여 구글 코랩에 업로드한다.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2499" y="2828923"/>
            <a:ext cx="3238500" cy="24003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10050" y="2819400"/>
            <a:ext cx="4343400" cy="310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데이터 확인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확인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미세먼지 데이터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읽어서 확인하기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7035" y="2084399"/>
            <a:ext cx="3987364" cy="3018128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00600" y="1022958"/>
            <a:ext cx="3944423" cy="2656198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1667" y="3674243"/>
            <a:ext cx="3962826" cy="3183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확인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미세먼지 데이터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가공하기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8119" y="2119312"/>
            <a:ext cx="4383880" cy="3299767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85975"/>
            <a:ext cx="4397432" cy="3062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확인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미세먼지 데이터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가공하기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620" y="2047727"/>
            <a:ext cx="4417316" cy="328572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39303"/>
            <a:ext cx="4376415" cy="2379079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4437166"/>
            <a:ext cx="4376415" cy="2222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확인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미세먼지 데이터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6712" y="2093818"/>
            <a:ext cx="4211209" cy="2670363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5825" y="2085974"/>
            <a:ext cx="4191621" cy="4400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확인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미세먼지 데이터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전처리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4" name=""/>
          <p:cNvGrpSpPr/>
          <p:nvPr/>
        </p:nvGrpSpPr>
        <p:grpSpPr>
          <a:xfrm rot="0">
            <a:off x="138737" y="2266950"/>
            <a:ext cx="4433262" cy="3231020"/>
            <a:chOff x="1490662" y="2352675"/>
            <a:chExt cx="6181726" cy="4505325"/>
          </a:xfrm>
        </p:grpSpPr>
        <p:pic>
          <p:nvPicPr>
            <p:cNvPr id="3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90662" y="2352675"/>
              <a:ext cx="6181725" cy="1619250"/>
            </a:xfrm>
            <a:prstGeom prst="rect">
              <a:avLst/>
            </a:prstGeom>
          </p:spPr>
        </p:pic>
        <p:pic>
          <p:nvPicPr>
            <p:cNvPr id="3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514475" y="3943350"/>
              <a:ext cx="6115050" cy="2914650"/>
            </a:xfrm>
            <a:prstGeom prst="rect">
              <a:avLst/>
            </a:prstGeom>
          </p:spPr>
        </p:pic>
      </p:grpSp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243137"/>
            <a:ext cx="4419599" cy="2670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확인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날씨 데이터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읽어와서 확인하기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882" y="2217737"/>
            <a:ext cx="4295117" cy="3127966"/>
          </a:xfrm>
          <a:prstGeom prst="rect">
            <a:avLst/>
          </a:prstGeom>
        </p:spPr>
      </p:pic>
      <p:grpSp>
        <p:nvGrpSpPr>
          <p:cNvPr id="40" name=""/>
          <p:cNvGrpSpPr/>
          <p:nvPr/>
        </p:nvGrpSpPr>
        <p:grpSpPr>
          <a:xfrm rot="0">
            <a:off x="4620283" y="2206096"/>
            <a:ext cx="4375150" cy="3448099"/>
            <a:chOff x="1447800" y="2767012"/>
            <a:chExt cx="6248400" cy="4924425"/>
          </a:xfrm>
        </p:grpSpPr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90662" y="2767012"/>
              <a:ext cx="6162674" cy="1400175"/>
            </a:xfrm>
            <a:prstGeom prst="rect">
              <a:avLst/>
            </a:prstGeom>
          </p:spPr>
        </p:pic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447800" y="4138612"/>
              <a:ext cx="6248400" cy="35528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809632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환경 관련 데이터 분석을 위한 분석 대상 데이터를 수집한다.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수집한 데이터를 목적에 따라 가공한다.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데이터를 분석하고 시각화하여 분석 결과를 해석한다.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확인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날씨 데이터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가공하기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21" y="2127194"/>
            <a:ext cx="4431678" cy="3075461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120270"/>
            <a:ext cx="4411130" cy="2986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데이터 확인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날씨 데이터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데이터 가공하기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754" y="2118742"/>
            <a:ext cx="4420624" cy="3680426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0100" y="2111334"/>
            <a:ext cx="4420624" cy="3132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데이터 병합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병합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미세먼지와 날씨 데이터 병합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데이터를 병합하기 전 미세먼지 데이터(dust)와 날씨 데이터(weather)의 행, 열 크기를 확인한다.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6091" y="2216729"/>
            <a:ext cx="5291817" cy="4465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데이터 병합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미세먼지와 날씨 데이터 병합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미세먼지 데이터에서 날씨데이터와 공통적인 내용이 아닌 행을 찾아서 삭제한다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(3)</a:t>
            </a:r>
            <a:r>
              <a:rPr lang="ko-KR" altLang="en-US"/>
              <a:t> dust와 weather 데이터프레임이 동일하게 가진 date 컬럼을 기준으로 병합해서 df프레임을 생성한 후 확인한다.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858" y="2675251"/>
            <a:ext cx="4411141" cy="1807956"/>
          </a:xfrm>
          <a:prstGeom prst="rect">
            <a:avLst/>
          </a:prstGeom>
        </p:spPr>
      </p:pic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666999"/>
            <a:ext cx="4390751" cy="2922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b="1">
                <a:latin typeface="맑은 고딕"/>
                <a:ea typeface="맑은 고딕"/>
              </a:rPr>
              <a:t>데이터 분석 및 시각화</a:t>
            </a:r>
            <a:endParaRPr lang="ko-KR" altLang="en-US" b="1"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분석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상관 계수를 계산하는 corr( ) 함수를 이용하여 미세먼지 데이터와 날씨 데이터의 모든 요소별 상관관계를 확인한다.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미세먼지(PM10)를 기준으로 각 변수와의 상관관계를 알아본다.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306" y="2671761"/>
            <a:ext cx="4412694" cy="3437400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676525"/>
            <a:ext cx="4399054" cy="30622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분석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2142" y="1767951"/>
            <a:ext cx="6199716" cy="4875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히스토그램 그래프로 시각화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9025" y="1258023"/>
            <a:ext cx="5367337" cy="5599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막대 그래프로 시각화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1663" y="1040606"/>
            <a:ext cx="5253717" cy="5788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분석 대상 데이터 수집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데이터 확인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</a:t>
            </a:r>
            <a:r>
              <a:rPr lang="ko-KR" altLang="en-US" sz="2100" b="1">
                <a:latin typeface="맑은 고딕"/>
                <a:ea typeface="맑은 고딕"/>
              </a:rPr>
              <a:t> 데이터 병합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데이터 분석 및 시각화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7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17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히트맵 그래프로 시각화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25523" y="1180042"/>
            <a:ext cx="5351789" cy="5409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lang="ko-KR" altLang="en-US"/>
              <a:t>산점도 그래프로 시각화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373" y="2007394"/>
            <a:ext cx="3878626" cy="4680688"/>
          </a:xfrm>
          <a:prstGeom prst="rect">
            <a:avLst/>
          </a:prstGeom>
        </p:spPr>
      </p:pic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01607" y="2028824"/>
            <a:ext cx="3890521" cy="4680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데이터 분석 및 시각화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데이터 시각화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447675" lvl="1" indent="-180975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6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4387" y="1995487"/>
            <a:ext cx="7515225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분석 대상 데이터 수집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에어코리아 사이트에서 미세먼지 데이터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에어코리아(</a:t>
            </a:r>
            <a:r>
              <a:rPr lang="ko-KR" altLang="en-US">
                <a:hlinkClick r:id="rId2"/>
              </a:rPr>
              <a:t>https://www.airkorea.or.kr/index</a:t>
            </a:r>
            <a:r>
              <a:rPr lang="ko-KR" altLang="en-US"/>
              <a:t>)에 접속한다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메뉴에서 ‘통계정보’ → ‘최종확정자료다운로드’를 클릭한다.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0200" y="2724150"/>
            <a:ext cx="594360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에어코리아 사이트에서 미세먼지 데이터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다음과 같이 조회 기간과 측정소를 지정하고 &lt;엑셀&gt; 버튼을 클릭하여 파일을 다운로드한다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(3)</a:t>
            </a:r>
            <a:r>
              <a:rPr lang="ko-KR" altLang="en-US"/>
              <a:t> 엑셀을 실행하고 다운로드한 파일을 연다. 데이터 분석에 필요 없는 컬럼(B~D)을 삭제한다.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8775" y="2871787"/>
            <a:ext cx="5886450" cy="1476375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1625" y="4248150"/>
            <a:ext cx="6000750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에어코리아 사이트에서 미세먼지 데이터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(4)</a:t>
            </a:r>
            <a:r>
              <a:rPr lang="ko-KR" altLang="en-US"/>
              <a:t> 파일 형식을 ‘Excel 통합 문서(*.xlsx)’로 변경해서 저장한다</a:t>
            </a:r>
            <a:r>
              <a:rPr lang="en-US" altLang="ko-KR"/>
              <a:t>.</a:t>
            </a:r>
            <a:endParaRPr lang="en-US" altLang="ko-KR"/>
          </a:p>
          <a:p>
            <a:pPr marL="266700" lvl="1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175" y="2226224"/>
            <a:ext cx="3979554" cy="2405551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95774" y="3705225"/>
            <a:ext cx="4848225" cy="2568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기상청 사이트에서 날씨 데이터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(1)</a:t>
            </a:r>
            <a:r>
              <a:rPr lang="ko-KR" altLang="en-US"/>
              <a:t> 기상청(</a:t>
            </a:r>
            <a:r>
              <a:rPr lang="ko-KR" altLang="en-US">
                <a:hlinkClick r:id="rId2"/>
              </a:rPr>
              <a:t>https://data.kma.go.kr/cmmn/main.do</a:t>
            </a:r>
            <a:r>
              <a:rPr lang="ko-KR" altLang="en-US"/>
              <a:t>)에 접속한다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 메뉴에서 ‘데이터’를 클릭한다.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28775" y="2719387"/>
            <a:ext cx="5886450" cy="294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기상청 사이트에서 날씨 데이터 수집</a:t>
            </a:r>
            <a:endParaRPr lang="ko-KR" altLang="en-US" b="1"/>
          </a:p>
          <a:p>
            <a:pPr lvl="1">
              <a:defRPr/>
            </a:pPr>
            <a:r>
              <a:rPr lang="en-US" altLang="ko-KR"/>
              <a:t>(2)</a:t>
            </a:r>
            <a:r>
              <a:rPr lang="ko-KR" altLang="en-US"/>
              <a:t> 왼쪽 메뉴에서 ‘기상관측’ → ‘지상’ → ‘방재기상관측(AWS)’를 선택한다.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 자료 화면에서 지점을 선택하고 데이터 분석에 필요한 자료를 선택한 한다</a:t>
            </a:r>
            <a:r>
              <a:rPr lang="en-US" altLang="ko-KR"/>
              <a:t>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&lt;조회&gt; 버튼을 클릭 후 &lt;엑셀&gt;버튼을 클릭하여 다운로드한다.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데이터 시각화 이해</a:t>
            </a: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38287" y="2705100"/>
            <a:ext cx="6067425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403</ep:Words>
  <ep:PresentationFormat>화면 슬라이드 쇼(4:3)</ep:PresentationFormat>
  <ep:Paragraphs>99</ep:Paragraphs>
  <ep:Slides>33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1. 데이터 시각화 이해</vt:lpstr>
      <vt:lpstr>1. 데이터 시각화 이해</vt:lpstr>
      <vt:lpstr>1. 데이터 시각화 이해</vt:lpstr>
      <vt:lpstr>1. 데이터 시각화 이해</vt:lpstr>
      <vt:lpstr>1. 데이터 시각화 이해</vt:lpstr>
      <vt:lpstr>1. 데이터 시각화 이해</vt:lpstr>
      <vt:lpstr>1. 데이터 시각화 이해</vt:lpstr>
      <vt:lpstr>1. 데이터 시각화 이해</vt:lpstr>
      <vt:lpstr>슬라이드 13</vt:lpstr>
      <vt:lpstr>2. 데이터 확인</vt:lpstr>
      <vt:lpstr>2. 데이터 확인</vt:lpstr>
      <vt:lpstr>2. 데이터 확인</vt:lpstr>
      <vt:lpstr>2. 데이터 확인</vt:lpstr>
      <vt:lpstr>2. 데이터 확인</vt:lpstr>
      <vt:lpstr>2. 데이터 확인</vt:lpstr>
      <vt:lpstr>2. 데이터 확인</vt:lpstr>
      <vt:lpstr>2. 데이터 확인</vt:lpstr>
      <vt:lpstr>슬라이드 22</vt:lpstr>
      <vt:lpstr>3. 데이터 병합</vt:lpstr>
      <vt:lpstr>3. 데이터 병합</vt:lpstr>
      <vt:lpstr>슬라이드 25</vt:lpstr>
      <vt:lpstr>4. 데이터 분석 및 시각화</vt:lpstr>
      <vt:lpstr>4. 데이터 분석 및 시각화</vt:lpstr>
      <vt:lpstr>4. 데이터 분석 및 시각화</vt:lpstr>
      <vt:lpstr>4. 데이터 분석 및 시각화</vt:lpstr>
      <vt:lpstr>4. 데이터 분석 및 시각화</vt:lpstr>
      <vt:lpstr>4. 데이터 분석 및 시각화</vt:lpstr>
      <vt:lpstr>4. 데이터 분석 및 시각화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2023-05-25T09:47:04.068</dcterms:modified>
  <cp:revision>886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