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20" Type="http://schemas.openxmlformats.org/officeDocument/2006/relationships/image" Target="../media/image143.png"/><Relationship Id="rId21" Type="http://schemas.openxmlformats.org/officeDocument/2006/relationships/image" Target="../media/image144.png"/><Relationship Id="rId22" Type="http://schemas.openxmlformats.org/officeDocument/2006/relationships/image" Target="../media/image145.png"/><Relationship Id="rId23" Type="http://schemas.openxmlformats.org/officeDocument/2006/relationships/image" Target="../media/image146.png"/><Relationship Id="rId24" Type="http://schemas.openxmlformats.org/officeDocument/2006/relationships/image" Target="../media/image1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7146" y="1100965"/>
            <a:ext cx="1929142" cy="1020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523810"/>
            <a:ext cx="9142857" cy="28571"/>
            <a:chOff x="9142857" y="1523810"/>
            <a:chExt cx="9142857" cy="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523810"/>
              <a:ext cx="9142857" cy="28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7658" y="4453191"/>
            <a:ext cx="10213103" cy="47303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71429" y="952381"/>
            <a:ext cx="1142857" cy="1142857"/>
            <a:chOff x="16171429" y="952381"/>
            <a:chExt cx="1142857" cy="11428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71429" y="952381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6190" y="2557143"/>
            <a:ext cx="5142857" cy="28571"/>
            <a:chOff x="14176190" y="2557143"/>
            <a:chExt cx="5142857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4176190" y="2557143"/>
              <a:ext cx="5142857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47619" y="8476190"/>
            <a:ext cx="571429" cy="571429"/>
            <a:chOff x="16447619" y="8476190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7619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61905" y="8747619"/>
            <a:ext cx="1142857" cy="28571"/>
            <a:chOff x="16161905" y="8747619"/>
            <a:chExt cx="1142857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61905" y="8747619"/>
              <a:ext cx="1142857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1905" y="8747619"/>
            <a:ext cx="1142857" cy="28571"/>
            <a:chOff x="16161905" y="8747619"/>
            <a:chExt cx="1142857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161905" y="8747619"/>
              <a:ext cx="1142857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5238" y="1509524"/>
            <a:ext cx="857143" cy="28571"/>
            <a:chOff x="1095238" y="1509524"/>
            <a:chExt cx="857143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238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5238" y="1509524"/>
            <a:ext cx="857143" cy="28571"/>
            <a:chOff x="1095238" y="1509524"/>
            <a:chExt cx="857143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95238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600000" y="1380952"/>
            <a:ext cx="285714" cy="285714"/>
            <a:chOff x="16600000" y="1380952"/>
            <a:chExt cx="285714" cy="28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00000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09038" y="8756259"/>
            <a:ext cx="10596897" cy="28571"/>
            <a:chOff x="-109038" y="8756259"/>
            <a:chExt cx="10596897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-109038" y="8756259"/>
              <a:ext cx="10596897" cy="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84242" y="8421946"/>
            <a:ext cx="718012" cy="718012"/>
            <a:chOff x="1184242" y="8421946"/>
            <a:chExt cx="718012" cy="7180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184242" y="8421946"/>
              <a:ext cx="718012" cy="7180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209314" y="7996420"/>
            <a:ext cx="5498185" cy="28571"/>
            <a:chOff x="-1209314" y="7996420"/>
            <a:chExt cx="5498185" cy="285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-1209314" y="7996420"/>
              <a:ext cx="5498185" cy="28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9168" y="8676872"/>
            <a:ext cx="208161" cy="208161"/>
            <a:chOff x="1439168" y="8676872"/>
            <a:chExt cx="208161" cy="20816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439168" y="8676872"/>
              <a:ext cx="208161" cy="20816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48723" y="8502859"/>
            <a:ext cx="5104125" cy="71236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63183" y="7341164"/>
            <a:ext cx="7573620" cy="8228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7146" y="1100965"/>
            <a:ext cx="1929142" cy="1020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523810"/>
            <a:ext cx="9142857" cy="28571"/>
            <a:chOff x="9142857" y="1523810"/>
            <a:chExt cx="9142857" cy="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523810"/>
              <a:ext cx="9142857" cy="28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8134" y="2744172"/>
            <a:ext cx="7446579" cy="81483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71429" y="952381"/>
            <a:ext cx="1142857" cy="1142857"/>
            <a:chOff x="16171429" y="952381"/>
            <a:chExt cx="1142857" cy="11428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71429" y="952381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6190" y="2557143"/>
            <a:ext cx="5142857" cy="28571"/>
            <a:chOff x="14176190" y="2557143"/>
            <a:chExt cx="5142857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4176190" y="2557143"/>
              <a:ext cx="5142857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47619" y="8476190"/>
            <a:ext cx="571429" cy="571429"/>
            <a:chOff x="16447619" y="8476190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7619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61905" y="8747619"/>
            <a:ext cx="1142857" cy="28571"/>
            <a:chOff x="16161905" y="8747619"/>
            <a:chExt cx="1142857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61905" y="8747619"/>
              <a:ext cx="1142857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1905" y="8747619"/>
            <a:ext cx="1142857" cy="28571"/>
            <a:chOff x="16161905" y="8747619"/>
            <a:chExt cx="1142857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161905" y="8747619"/>
              <a:ext cx="1142857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5238" y="1509524"/>
            <a:ext cx="857143" cy="28571"/>
            <a:chOff x="1095238" y="1509524"/>
            <a:chExt cx="857143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238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5238" y="1509524"/>
            <a:ext cx="857143" cy="28571"/>
            <a:chOff x="1095238" y="1509524"/>
            <a:chExt cx="857143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95238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600000" y="1380952"/>
            <a:ext cx="285714" cy="285714"/>
            <a:chOff x="16600000" y="1380952"/>
            <a:chExt cx="285714" cy="28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00000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09038" y="8756259"/>
            <a:ext cx="10596897" cy="28571"/>
            <a:chOff x="-109038" y="8756259"/>
            <a:chExt cx="10596897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-109038" y="8756259"/>
              <a:ext cx="10596897" cy="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84242" y="8421946"/>
            <a:ext cx="718012" cy="718012"/>
            <a:chOff x="1184242" y="8421946"/>
            <a:chExt cx="718012" cy="7180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184242" y="8421946"/>
              <a:ext cx="718012" cy="7180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209314" y="7996420"/>
            <a:ext cx="5498185" cy="28571"/>
            <a:chOff x="-1209314" y="7996420"/>
            <a:chExt cx="5498185" cy="285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-1209314" y="7996420"/>
              <a:ext cx="5498185" cy="28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9168" y="8676872"/>
            <a:ext cx="208161" cy="208161"/>
            <a:chOff x="1439168" y="8676872"/>
            <a:chExt cx="208161" cy="20816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439168" y="8676872"/>
              <a:ext cx="208161" cy="20816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48723" y="8502859"/>
            <a:ext cx="5104125" cy="7123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4704" y="2648290"/>
            <a:ext cx="12856305" cy="5972614"/>
            <a:chOff x="2714704" y="2648290"/>
            <a:chExt cx="12856305" cy="5972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704" y="2648290"/>
              <a:ext cx="12856305" cy="5972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90476" y="8619048"/>
            <a:ext cx="285714" cy="285714"/>
            <a:chOff x="16590476" y="8619048"/>
            <a:chExt cx="285714" cy="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0476" y="8619048"/>
              <a:ext cx="285714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04762" y="8747619"/>
            <a:ext cx="857143" cy="28571"/>
            <a:chOff x="16304762" y="8747619"/>
            <a:chExt cx="8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4762" y="8747619"/>
              <a:ext cx="8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04762" y="8747619"/>
            <a:ext cx="857143" cy="28571"/>
            <a:chOff x="16304762" y="8747619"/>
            <a:chExt cx="857143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304762" y="8747619"/>
              <a:ext cx="857143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00000" y="1380952"/>
            <a:ext cx="285714" cy="285714"/>
            <a:chOff x="16600000" y="1380952"/>
            <a:chExt cx="285714" cy="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00000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286" y="1509524"/>
            <a:ext cx="857143" cy="28571"/>
            <a:chOff x="16314286" y="1509524"/>
            <a:chExt cx="857143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4286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314286" y="1509524"/>
            <a:ext cx="857143" cy="28571"/>
            <a:chOff x="16314286" y="1509524"/>
            <a:chExt cx="857143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314286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0000" y="1380952"/>
            <a:ext cx="285714" cy="285714"/>
            <a:chOff x="1400000" y="1380952"/>
            <a:chExt cx="285714" cy="28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0000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4286" y="1509524"/>
            <a:ext cx="857143" cy="28571"/>
            <a:chOff x="1114286" y="1509524"/>
            <a:chExt cx="857143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286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4286" y="1509524"/>
            <a:ext cx="857143" cy="28571"/>
            <a:chOff x="1114286" y="1509524"/>
            <a:chExt cx="857143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14286" y="1509524"/>
              <a:ext cx="857143" cy="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00000" y="8619048"/>
            <a:ext cx="285714" cy="285714"/>
            <a:chOff x="1400000" y="8619048"/>
            <a:chExt cx="285714" cy="28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0000" y="8619048"/>
              <a:ext cx="285714" cy="2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4286" y="8747619"/>
            <a:ext cx="857143" cy="28571"/>
            <a:chOff x="1114286" y="8747619"/>
            <a:chExt cx="857143" cy="2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4286" y="8747619"/>
              <a:ext cx="857143" cy="28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4286" y="8747619"/>
            <a:ext cx="857143" cy="28571"/>
            <a:chOff x="1114286" y="8747619"/>
            <a:chExt cx="857143" cy="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114286" y="8747619"/>
              <a:ext cx="857143" cy="285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27339" y="808734"/>
            <a:ext cx="9609995" cy="219996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866551" y="2800136"/>
            <a:ext cx="12552613" cy="5668922"/>
            <a:chOff x="2866551" y="2800136"/>
            <a:chExt cx="12552613" cy="566892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6551" y="2800136"/>
              <a:ext cx="12552613" cy="566892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93811" y="3766798"/>
            <a:ext cx="4673266" cy="38912"/>
            <a:chOff x="8993811" y="3766798"/>
            <a:chExt cx="4673266" cy="389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93811" y="3766798"/>
              <a:ext cx="4673266" cy="389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003233" y="4510596"/>
            <a:ext cx="4672145" cy="38912"/>
            <a:chOff x="9003233" y="4510596"/>
            <a:chExt cx="4672145" cy="3891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03233" y="4510596"/>
              <a:ext cx="4672145" cy="389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002809" y="5254394"/>
            <a:ext cx="4672569" cy="38912"/>
            <a:chOff x="9002809" y="5254394"/>
            <a:chExt cx="4672569" cy="3891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02809" y="5254394"/>
              <a:ext cx="4672569" cy="389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993809" y="5998192"/>
            <a:ext cx="4673267" cy="38912"/>
            <a:chOff x="8993809" y="5998192"/>
            <a:chExt cx="4673267" cy="3891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93809" y="5998192"/>
              <a:ext cx="4673267" cy="3891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993808" y="6741991"/>
            <a:ext cx="4673268" cy="38912"/>
            <a:chOff x="8993808" y="6741991"/>
            <a:chExt cx="4673268" cy="3891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93808" y="6741991"/>
              <a:ext cx="4673268" cy="3891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993707" y="7485789"/>
            <a:ext cx="4673369" cy="38912"/>
            <a:chOff x="8993707" y="7485789"/>
            <a:chExt cx="4673369" cy="3891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93707" y="7485789"/>
              <a:ext cx="4673369" cy="3891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617083" y="3310935"/>
            <a:ext cx="2193048" cy="4763581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13921" y="3360302"/>
            <a:ext cx="3175600" cy="473579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864150" y="3260607"/>
            <a:ext cx="1638305" cy="484954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754992" y="8898812"/>
            <a:ext cx="7976182" cy="712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23810" y="5128571"/>
            <a:ext cx="10285714" cy="28571"/>
            <a:chOff x="9423810" y="5128571"/>
            <a:chExt cx="10285714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23810" y="5128571"/>
              <a:ext cx="10285714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6673" y="2539245"/>
            <a:ext cx="5739240" cy="35688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9526" y="6202232"/>
            <a:ext cx="9347973" cy="24349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857143" y="2813524"/>
            <a:ext cx="3428571" cy="952381"/>
            <a:chOff x="12857143" y="2813524"/>
            <a:chExt cx="3428571" cy="9523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7143" y="2813524"/>
              <a:ext cx="342857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7143" y="4051619"/>
            <a:ext cx="3428571" cy="952381"/>
            <a:chOff x="12857143" y="4051619"/>
            <a:chExt cx="3428571" cy="9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7143" y="4051619"/>
              <a:ext cx="3428571" cy="9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523810"/>
            <a:ext cx="9142857" cy="28571"/>
            <a:chOff x="9142857" y="1523810"/>
            <a:chExt cx="9142857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1523810"/>
              <a:ext cx="9142857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937772"/>
            <a:ext cx="11238095" cy="29218"/>
            <a:chOff x="0" y="5937772"/>
            <a:chExt cx="11238095" cy="292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937772"/>
              <a:ext cx="11238095" cy="292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0952" y="1238095"/>
            <a:ext cx="571429" cy="571429"/>
            <a:chOff x="14280952" y="1238095"/>
            <a:chExt cx="571429" cy="5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80952" y="1238095"/>
              <a:ext cx="571429" cy="5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1375" y="937770"/>
            <a:ext cx="1210851" cy="13773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33126"/>
            <a:ext cx="11238095" cy="28987"/>
            <a:chOff x="0" y="8733126"/>
            <a:chExt cx="11238095" cy="289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0" y="8733126"/>
              <a:ext cx="11238095" cy="289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7143" y="8476190"/>
            <a:ext cx="571429" cy="571429"/>
            <a:chOff x="1257143" y="8476190"/>
            <a:chExt cx="571429" cy="5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257143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680580" y="8146735"/>
            <a:ext cx="4437350" cy="28571"/>
            <a:chOff x="-680580" y="8146735"/>
            <a:chExt cx="4437350" cy="2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-680580" y="8146735"/>
              <a:ext cx="4437350" cy="2857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44964" y="2950478"/>
            <a:ext cx="3686792" cy="81339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30685" y="3862866"/>
            <a:ext cx="5243660" cy="2034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23810" y="5128571"/>
            <a:ext cx="10285714" cy="28571"/>
            <a:chOff x="9423810" y="5128571"/>
            <a:chExt cx="10285714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23810" y="5128571"/>
              <a:ext cx="10285714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6673" y="2539245"/>
            <a:ext cx="5739240" cy="35688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9526" y="6202231"/>
            <a:ext cx="10357830" cy="24349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1523810"/>
            <a:ext cx="9142857" cy="28571"/>
            <a:chOff x="9142857" y="1523810"/>
            <a:chExt cx="914285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523810"/>
              <a:ext cx="914285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937772"/>
            <a:ext cx="11238095" cy="29218"/>
            <a:chOff x="0" y="5937772"/>
            <a:chExt cx="11238095" cy="29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937772"/>
              <a:ext cx="11238095" cy="29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80952" y="1238095"/>
            <a:ext cx="571429" cy="571429"/>
            <a:chOff x="14280952" y="1238095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0952" y="1238095"/>
              <a:ext cx="571429" cy="5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11375" y="937770"/>
            <a:ext cx="1210851" cy="1377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8733126"/>
            <a:ext cx="11238095" cy="28987"/>
            <a:chOff x="0" y="8733126"/>
            <a:chExt cx="11238095" cy="289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0" y="8733126"/>
              <a:ext cx="11238095" cy="289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7143" y="8476190"/>
            <a:ext cx="571429" cy="571429"/>
            <a:chOff x="1257143" y="8476190"/>
            <a:chExt cx="571429" cy="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257143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680580" y="8146735"/>
            <a:ext cx="4437350" cy="28571"/>
            <a:chOff x="-680580" y="8146735"/>
            <a:chExt cx="4437350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-680580" y="8146735"/>
              <a:ext cx="4437350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57143" y="2813524"/>
            <a:ext cx="3428571" cy="952381"/>
            <a:chOff x="12857143" y="2813524"/>
            <a:chExt cx="3428571" cy="95238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857143" y="2813524"/>
              <a:ext cx="3428571" cy="952381"/>
              <a:chOff x="12857143" y="2813524"/>
              <a:chExt cx="3428571" cy="95238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857143" y="2813524"/>
                <a:ext cx="3428571" cy="95238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44964" y="2950478"/>
              <a:ext cx="3686792" cy="8133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57143" y="4051619"/>
            <a:ext cx="3428571" cy="952381"/>
            <a:chOff x="12857143" y="4051619"/>
            <a:chExt cx="3428571" cy="9523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57143" y="4051619"/>
              <a:ext cx="3428571" cy="9523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30685" y="3862866"/>
            <a:ext cx="5243660" cy="2034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23810" y="5128571"/>
            <a:ext cx="10285714" cy="28571"/>
            <a:chOff x="9423810" y="5128571"/>
            <a:chExt cx="10285714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23810" y="5128571"/>
              <a:ext cx="10285714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626" y="2339064"/>
            <a:ext cx="6026097" cy="38508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9526" y="6202231"/>
            <a:ext cx="6083935" cy="7955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1523810"/>
            <a:ext cx="9142857" cy="28571"/>
            <a:chOff x="9142857" y="1523810"/>
            <a:chExt cx="914285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523810"/>
              <a:ext cx="914285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937772"/>
            <a:ext cx="11238095" cy="29218"/>
            <a:chOff x="0" y="5937772"/>
            <a:chExt cx="11238095" cy="29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937772"/>
              <a:ext cx="11238095" cy="29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80952" y="1238095"/>
            <a:ext cx="571429" cy="571429"/>
            <a:chOff x="14280952" y="1238095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0952" y="1238095"/>
              <a:ext cx="571429" cy="5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11375" y="937770"/>
            <a:ext cx="1210851" cy="1377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8733126"/>
            <a:ext cx="11238095" cy="28987"/>
            <a:chOff x="0" y="8733126"/>
            <a:chExt cx="11238095" cy="289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0" y="8733126"/>
              <a:ext cx="11238095" cy="289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7143" y="8476190"/>
            <a:ext cx="571429" cy="571429"/>
            <a:chOff x="1257143" y="8476190"/>
            <a:chExt cx="571429" cy="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257143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680580" y="8146735"/>
            <a:ext cx="4437350" cy="28571"/>
            <a:chOff x="-680580" y="8146735"/>
            <a:chExt cx="4437350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-680580" y="8146735"/>
              <a:ext cx="4437350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77766" y="5428243"/>
            <a:ext cx="2071593" cy="3619376"/>
            <a:chOff x="11977766" y="5428243"/>
            <a:chExt cx="2071593" cy="36193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7766" y="5428243"/>
              <a:ext cx="2071593" cy="36193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08606" y="5669808"/>
            <a:ext cx="706008" cy="623849"/>
            <a:chOff x="12508606" y="5669808"/>
            <a:chExt cx="706008" cy="62384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08606" y="5669808"/>
              <a:ext cx="706008" cy="6238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07554" y="6723479"/>
            <a:ext cx="706008" cy="623849"/>
            <a:chOff x="12307554" y="6723479"/>
            <a:chExt cx="706008" cy="6238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07554" y="6723479"/>
              <a:ext cx="706008" cy="62384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44964" y="2950478"/>
            <a:ext cx="3686792" cy="813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0952" y="1868038"/>
            <a:ext cx="3920362" cy="34555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4290" y="933566"/>
            <a:ext cx="1380403" cy="1389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42857" y="1523810"/>
            <a:ext cx="5142857" cy="28571"/>
            <a:chOff x="13142857" y="1523810"/>
            <a:chExt cx="5142857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2857" y="1523810"/>
              <a:ext cx="5142857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7143" y="1238095"/>
            <a:ext cx="571429" cy="571429"/>
            <a:chOff x="16457143" y="1238095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7143" y="123809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47619" y="1985714"/>
            <a:ext cx="4000000" cy="28571"/>
            <a:chOff x="14747619" y="1985714"/>
            <a:chExt cx="4000000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747619" y="1985714"/>
              <a:ext cx="4000000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7033333"/>
            <a:ext cx="2380952" cy="28571"/>
            <a:chOff x="0" y="7033333"/>
            <a:chExt cx="2380952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0" y="7033333"/>
              <a:ext cx="2380952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7143" y="6761905"/>
            <a:ext cx="571429" cy="571429"/>
            <a:chOff x="1257143" y="6761905"/>
            <a:chExt cx="571429" cy="5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257143" y="676190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973820" y="7873329"/>
            <a:ext cx="5023830" cy="28571"/>
            <a:chOff x="-973820" y="7873329"/>
            <a:chExt cx="5023830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-973820" y="7873329"/>
              <a:ext cx="5023830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38095" y="4571429"/>
            <a:ext cx="13828571" cy="4952381"/>
            <a:chOff x="2438095" y="4571429"/>
            <a:chExt cx="13828571" cy="495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38095" y="4571429"/>
              <a:ext cx="13828571" cy="49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09524" y="2832501"/>
            <a:ext cx="4285714" cy="2857143"/>
            <a:chOff x="2809524" y="2832501"/>
            <a:chExt cx="4285714" cy="28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524" y="2832501"/>
              <a:ext cx="4285714" cy="28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4290" y="933566"/>
            <a:ext cx="1408975" cy="13992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7143" y="1238095"/>
            <a:ext cx="571429" cy="571429"/>
            <a:chOff x="16457143" y="1238095"/>
            <a:chExt cx="571429" cy="5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7143" y="123809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47619" y="1985714"/>
            <a:ext cx="4000000" cy="28571"/>
            <a:chOff x="14747619" y="1985714"/>
            <a:chExt cx="4000000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4747619" y="1985714"/>
              <a:ext cx="4000000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00000" y="1508315"/>
            <a:ext cx="2285714" cy="30990"/>
            <a:chOff x="16000000" y="1508315"/>
            <a:chExt cx="2285714" cy="309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0000" y="1508315"/>
              <a:ext cx="2285714" cy="309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42424" y="6080253"/>
            <a:ext cx="4285714" cy="2857143"/>
            <a:chOff x="4942424" y="6080253"/>
            <a:chExt cx="4285714" cy="285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2424" y="6080253"/>
              <a:ext cx="4285714" cy="28571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9232" y="1003394"/>
            <a:ext cx="2642842" cy="136352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304762" y="8747619"/>
            <a:ext cx="857143" cy="28571"/>
            <a:chOff x="16304762" y="8747619"/>
            <a:chExt cx="857143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04762" y="8747619"/>
              <a:ext cx="857143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304762" y="8747619"/>
            <a:ext cx="857143" cy="28571"/>
            <a:chOff x="16304762" y="8747619"/>
            <a:chExt cx="857143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6304762" y="8747619"/>
              <a:ext cx="857143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7143" y="8476190"/>
            <a:ext cx="571429" cy="571429"/>
            <a:chOff x="1257143" y="8476190"/>
            <a:chExt cx="571429" cy="5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257143" y="8476190"/>
              <a:ext cx="571429" cy="5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461905" y="8271429"/>
            <a:ext cx="4000000" cy="28571"/>
            <a:chOff x="-461905" y="8271429"/>
            <a:chExt cx="4000000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-461905" y="8271429"/>
              <a:ext cx="4000000" cy="28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08573" y="3213793"/>
            <a:ext cx="1206678" cy="83421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09524" y="3968065"/>
            <a:ext cx="4420491" cy="28571"/>
            <a:chOff x="7809524" y="3968065"/>
            <a:chExt cx="4420491" cy="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7809524" y="3968065"/>
              <a:ext cx="4420491" cy="28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42429" y="7215819"/>
            <a:ext cx="4420491" cy="28571"/>
            <a:chOff x="9942429" y="7215819"/>
            <a:chExt cx="4420491" cy="285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9942429" y="7215819"/>
              <a:ext cx="4420491" cy="28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8747619"/>
            <a:ext cx="2380952" cy="28571"/>
            <a:chOff x="0" y="8747619"/>
            <a:chExt cx="2380952" cy="285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0" y="8747619"/>
              <a:ext cx="2380952" cy="285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52381" y="2975358"/>
            <a:ext cx="4000000" cy="2571429"/>
            <a:chOff x="2952381" y="2975358"/>
            <a:chExt cx="4000000" cy="257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2381" y="2975358"/>
              <a:ext cx="4000000" cy="257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85281" y="6223110"/>
            <a:ext cx="4000000" cy="2571429"/>
            <a:chOff x="5085281" y="6223110"/>
            <a:chExt cx="4000000" cy="25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85281" y="6223110"/>
              <a:ext cx="4000000" cy="25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72488" y="4046773"/>
            <a:ext cx="2780935" cy="136166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850955" y="6525650"/>
            <a:ext cx="1170142" cy="79552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05345" y="7294526"/>
            <a:ext cx="2780944" cy="1361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5238" y="5333333"/>
            <a:ext cx="10171429" cy="952381"/>
            <a:chOff x="6095238" y="5333333"/>
            <a:chExt cx="10171429" cy="9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5333333"/>
              <a:ext cx="10171429" cy="95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5238" y="6571429"/>
            <a:ext cx="10171429" cy="952381"/>
            <a:chOff x="6095238" y="6571429"/>
            <a:chExt cx="10171429" cy="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238" y="6571429"/>
              <a:ext cx="10171429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95238" y="7809524"/>
            <a:ext cx="10171429" cy="952381"/>
            <a:chOff x="6095238" y="7809524"/>
            <a:chExt cx="10171429" cy="9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38" y="7809524"/>
              <a:ext cx="10171429" cy="9523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63" y="2204339"/>
            <a:ext cx="7626500" cy="30433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4290" y="933566"/>
            <a:ext cx="1389927" cy="1389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42857" y="1523810"/>
            <a:ext cx="5142857" cy="28571"/>
            <a:chOff x="13142857" y="1523810"/>
            <a:chExt cx="5142857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42857" y="1523810"/>
              <a:ext cx="5142857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57143" y="1238095"/>
            <a:ext cx="571429" cy="571429"/>
            <a:chOff x="16457143" y="1238095"/>
            <a:chExt cx="571429" cy="5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57143" y="123809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47619" y="1985714"/>
            <a:ext cx="4000000" cy="28571"/>
            <a:chOff x="14747619" y="1985714"/>
            <a:chExt cx="4000000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4747619" y="1985714"/>
              <a:ext cx="4000000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7033333"/>
            <a:ext cx="2380952" cy="28571"/>
            <a:chOff x="0" y="7033333"/>
            <a:chExt cx="2380952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0" y="7033333"/>
              <a:ext cx="2380952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7143" y="6761905"/>
            <a:ext cx="571429" cy="571429"/>
            <a:chOff x="1257143" y="6761905"/>
            <a:chExt cx="571429" cy="5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257143" y="6761905"/>
              <a:ext cx="571429" cy="5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973820" y="7873329"/>
            <a:ext cx="5023830" cy="28571"/>
            <a:chOff x="-973820" y="7873329"/>
            <a:chExt cx="5023830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973820" y="7873329"/>
              <a:ext cx="5023830" cy="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80952" y="5333333"/>
            <a:ext cx="3428571" cy="952381"/>
            <a:chOff x="2380952" y="5333333"/>
            <a:chExt cx="3428571" cy="9523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80952" y="5333333"/>
              <a:ext cx="3428571" cy="952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80952" y="6571429"/>
            <a:ext cx="3428571" cy="952381"/>
            <a:chOff x="2380952" y="6571429"/>
            <a:chExt cx="3428571" cy="9523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0952" y="6571429"/>
              <a:ext cx="3428571" cy="9523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80952" y="7809524"/>
            <a:ext cx="3428571" cy="952381"/>
            <a:chOff x="2380952" y="7809524"/>
            <a:chExt cx="3428571" cy="9523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80952" y="7809524"/>
              <a:ext cx="3428571" cy="95238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59250" y="5470288"/>
            <a:ext cx="3724887" cy="81339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5259" y="6708383"/>
            <a:ext cx="3841268" cy="81339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36754" y="7925526"/>
            <a:ext cx="3718801" cy="81516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84172" y="5526686"/>
            <a:ext cx="9247552" cy="73510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93695" y="6791124"/>
            <a:ext cx="8536961" cy="72792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84172" y="8006276"/>
            <a:ext cx="8205676" cy="73510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50185" y="952613"/>
            <a:ext cx="2029708" cy="1380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238" y="1766886"/>
            <a:ext cx="11104171" cy="63401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4290" y="927385"/>
            <a:ext cx="1389927" cy="14083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0952" y="1380952"/>
            <a:ext cx="285714" cy="285714"/>
            <a:chOff x="1380952" y="1380952"/>
            <a:chExt cx="285714" cy="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952" y="1380952"/>
              <a:ext cx="285714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509524"/>
            <a:ext cx="1666667" cy="28571"/>
            <a:chOff x="0" y="1509524"/>
            <a:chExt cx="166666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09524"/>
              <a:ext cx="1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42857" y="1523810"/>
            <a:ext cx="5142857" cy="28571"/>
            <a:chOff x="13142857" y="1523810"/>
            <a:chExt cx="5142857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2857" y="1523810"/>
              <a:ext cx="5142857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7143" y="1238095"/>
            <a:ext cx="571429" cy="571429"/>
            <a:chOff x="16457143" y="1238095"/>
            <a:chExt cx="571429" cy="5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7143" y="123809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47619" y="1985714"/>
            <a:ext cx="4000000" cy="28571"/>
            <a:chOff x="14747619" y="1985714"/>
            <a:chExt cx="4000000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747619" y="1985714"/>
              <a:ext cx="4000000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7033333"/>
            <a:ext cx="2380952" cy="28571"/>
            <a:chOff x="0" y="7033333"/>
            <a:chExt cx="2380952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0" y="7033333"/>
              <a:ext cx="2380952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7143" y="6761905"/>
            <a:ext cx="571429" cy="571429"/>
            <a:chOff x="1257143" y="6761905"/>
            <a:chExt cx="571429" cy="5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257143" y="6761905"/>
              <a:ext cx="571429" cy="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973820" y="7873329"/>
            <a:ext cx="5023830" cy="28571"/>
            <a:chOff x="-973820" y="7873329"/>
            <a:chExt cx="5023830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-973820" y="7873329"/>
              <a:ext cx="5023830" cy="28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6450" y="6675355"/>
            <a:ext cx="3969372" cy="8322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800000">
            <a:off x="13127929" y="1830649"/>
            <a:ext cx="4211186" cy="20362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95381" y="8402624"/>
            <a:ext cx="16692401" cy="138320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200000">
            <a:off x="12728935" y="7478617"/>
            <a:ext cx="4962781" cy="966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2024-01-10T09:19:16Z</dcterms:created>
  <dcterms:modified xsi:type="dcterms:W3CDTF">2024-01-10T09:19:16Z</dcterms:modified>
</cp:coreProperties>
</file>