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FC54A-003C-4DB3-A6A7-3026CA63B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664AEB-92BB-45E0-B2D0-3642AC2A8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55B45-3818-48A3-825C-67BD7BEB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4D6B-F3DE-4429-B67E-A1592A6AD8DA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45734-F468-4317-96BE-8DCC2FB9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23201-032D-4514-9AB4-5D99C92E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087E-2F78-4A9C-B7C2-EE280CF53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4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69526-074B-41A3-86EB-F2D00B99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D0BF46-36A9-40AA-BEE5-A36967836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ABC67-C867-4379-9796-9B42CAFA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4D6B-F3DE-4429-B67E-A1592A6AD8DA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E492C-1B9E-4BB0-994D-7FAF13C7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AA5F8-236A-4AF3-9715-146EC624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087E-2F78-4A9C-B7C2-EE280CF53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7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C5D327-B723-4AA8-A13C-3867EFE9C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C8C83-2CFD-44A8-A306-A61E21CF8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FA1D2-2BC9-443E-8F39-9178D5E5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4D6B-F3DE-4429-B67E-A1592A6AD8DA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438A7-FE39-4FE1-9740-30D203F1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4627A-04AF-4CF4-AD36-A81E24D4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087E-2F78-4A9C-B7C2-EE280CF53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51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6BFE6-9CF9-4EB1-9D0E-A5678017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EFD6E-5577-4147-899A-C62E2BA9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E2A51-5637-4516-880A-55FFA666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4D6B-F3DE-4429-B67E-A1592A6AD8DA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08688-896F-4BD3-A0FB-0CD3A7CB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02F12-BA79-4779-B299-F5841EF9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087E-2F78-4A9C-B7C2-EE280CF53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47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BB75D-3DA7-437C-B178-0C46C1C6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5A6EEA-B123-47D2-B99B-257BB2005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143A3-05D5-4F81-ADD3-CB3EE906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4D6B-F3DE-4429-B67E-A1592A6AD8DA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5EFE8-DEA2-41CD-A3BF-E5DEA654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37852-A87B-4205-B0C8-BAD245F0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087E-2F78-4A9C-B7C2-EE280CF53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96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9AD98-957B-479D-AFBD-73B8791E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D1CE-8531-40FF-B1C9-24FB37557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21561-F1F5-4443-852A-D085C22A9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118E82-A695-488C-BFB4-24983C2D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4D6B-F3DE-4429-B67E-A1592A6AD8DA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85166-8435-4A8A-B9A6-3ABF5247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72F86B-7081-47C0-B19F-38CF6084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087E-2F78-4A9C-B7C2-EE280CF53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0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9911B-7A1A-448F-AB7F-04243C2F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3757E5-9807-440F-B8DF-21E87671D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0E226-7188-46EA-92E8-742529635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C3769D-2AEF-4D15-A7B8-AF4512AA0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DBC363-08FD-4EAC-AAD1-36AEF2C69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61C047-DA2B-469C-AB98-FC25553A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4D6B-F3DE-4429-B67E-A1592A6AD8DA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CDE4DA-02AB-44D6-AED3-126AED7D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1916CA-D38A-4487-8189-713563B8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087E-2F78-4A9C-B7C2-EE280CF53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0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777EE-A457-4E98-A990-5E8447C0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1292E8-6D59-4770-A938-FA9A4629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4D6B-F3DE-4429-B67E-A1592A6AD8DA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DC08D7-13C2-433F-8E3D-FD388700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D51E50-6ADD-4B9E-9D88-86EC19FD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087E-2F78-4A9C-B7C2-EE280CF53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77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B04DB5-0B00-4F77-A763-6F6455CE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4D6B-F3DE-4429-B67E-A1592A6AD8DA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3B35F1-7078-4A67-86AA-810F6D87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9B51E1-B80F-41BA-BABA-198532B7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087E-2F78-4A9C-B7C2-EE280CF53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6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8FC23-E200-4FC0-A550-D821DF80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CE833-86AF-4681-88F4-4A3FA8930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E057A5-4CDC-4370-9506-E86C4773E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44CDF-354B-4EBA-BC9A-CB8A0802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4D6B-F3DE-4429-B67E-A1592A6AD8DA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57A76-41BD-480F-A04D-5077D3E4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90DBC6-8CBA-4317-8649-FF729486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087E-2F78-4A9C-B7C2-EE280CF53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83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C623C-7C3D-4D88-B4BB-BD4B82E8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52799F-E14B-4601-900F-F5151EF34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8021B-0804-4666-B02A-A29A09C6E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40B8C-47AA-454D-802D-67F2D5DC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4D6B-F3DE-4429-B67E-A1592A6AD8DA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7E598D-E2C8-46B8-B082-79301CAE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B69B99-F12A-44CF-A1BC-EDC97D60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087E-2F78-4A9C-B7C2-EE280CF53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7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4FC6DD-A729-4FBC-90E2-CD30D115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48FBFC-D1AB-4307-8EB2-B1C5E76F8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EC015-ABB2-4280-9795-6B2CC80D6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E4D6B-F3DE-4429-B67E-A1592A6AD8DA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05C84-0B0C-4669-9896-4B342E1A2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BF28F-B659-44C6-AAC8-1D560A45E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E087E-2F78-4A9C-B7C2-EE280CF53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9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83959C97-1E4D-474E-A1FC-CDA75831F256}"/>
              </a:ext>
            </a:extLst>
          </p:cNvPr>
          <p:cNvCxnSpPr>
            <a:cxnSpLocks/>
            <a:stCxn id="95" idx="1"/>
          </p:cNvCxnSpPr>
          <p:nvPr/>
        </p:nvCxnSpPr>
        <p:spPr>
          <a:xfrm rot="10800000" flipV="1">
            <a:off x="6514012" y="1514728"/>
            <a:ext cx="1615439" cy="165226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32AD24-D557-4673-9B02-6DD1E27048AA}"/>
              </a:ext>
            </a:extLst>
          </p:cNvPr>
          <p:cNvSpPr/>
          <p:nvPr/>
        </p:nvSpPr>
        <p:spPr>
          <a:xfrm>
            <a:off x="4391478" y="200298"/>
            <a:ext cx="2682240" cy="592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 매니저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C5F6F2-25C5-4CD6-BFFE-F0F65E859EF3}"/>
              </a:ext>
            </a:extLst>
          </p:cNvPr>
          <p:cNvSpPr/>
          <p:nvPr/>
        </p:nvSpPr>
        <p:spPr>
          <a:xfrm>
            <a:off x="4391477" y="1188379"/>
            <a:ext cx="2682240" cy="592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로드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7D04C7-A9FD-46D1-9642-775A25C34DBD}"/>
              </a:ext>
            </a:extLst>
          </p:cNvPr>
          <p:cNvSpPr/>
          <p:nvPr/>
        </p:nvSpPr>
        <p:spPr>
          <a:xfrm>
            <a:off x="4502332" y="3166990"/>
            <a:ext cx="2682240" cy="592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매니저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3BDCFF-F4FC-4F70-AA2E-2BD2FC66A8D2}"/>
              </a:ext>
            </a:extLst>
          </p:cNvPr>
          <p:cNvSpPr/>
          <p:nvPr/>
        </p:nvSpPr>
        <p:spPr>
          <a:xfrm>
            <a:off x="670560" y="2264227"/>
            <a:ext cx="2682240" cy="592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세이브</a:t>
            </a:r>
            <a:endParaRPr lang="en-US" altLang="ko-KR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ECB182A-6BB0-4E27-92A8-4CDF1A3BEC2E}"/>
              </a:ext>
            </a:extLst>
          </p:cNvPr>
          <p:cNvCxnSpPr>
            <a:stCxn id="11" idx="1"/>
            <a:endCxn id="4" idx="1"/>
          </p:cNvCxnSpPr>
          <p:nvPr/>
        </p:nvCxnSpPr>
        <p:spPr>
          <a:xfrm rot="10800000" flipH="1">
            <a:off x="670560" y="496391"/>
            <a:ext cx="3720918" cy="2063929"/>
          </a:xfrm>
          <a:prstGeom prst="bentConnector3">
            <a:avLst>
              <a:gd name="adj1" fmla="val -614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D62901D-A242-405B-8D9C-BEC044A9B92A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5534649" y="990430"/>
            <a:ext cx="395898" cy="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49ECE2E-2F23-4647-B162-4BC142798D07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5094810" y="2418348"/>
            <a:ext cx="1386428" cy="11085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AE1554A-D1FB-42E5-856F-04191091EFFE}"/>
              </a:ext>
            </a:extLst>
          </p:cNvPr>
          <p:cNvCxnSpPr>
            <a:cxnSpLocks/>
            <a:stCxn id="9" idx="1"/>
            <a:endCxn id="11" idx="0"/>
          </p:cNvCxnSpPr>
          <p:nvPr/>
        </p:nvCxnSpPr>
        <p:spPr>
          <a:xfrm rot="10800000">
            <a:off x="2011680" y="2264228"/>
            <a:ext cx="2490652" cy="1198855"/>
          </a:xfrm>
          <a:prstGeom prst="bentConnector4">
            <a:avLst>
              <a:gd name="adj1" fmla="val 23077"/>
              <a:gd name="adj2" fmla="val 11906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53D11CA-4588-4A53-A511-5CDF24C49CBA}"/>
              </a:ext>
            </a:extLst>
          </p:cNvPr>
          <p:cNvSpPr/>
          <p:nvPr/>
        </p:nvSpPr>
        <p:spPr>
          <a:xfrm>
            <a:off x="8129450" y="2164178"/>
            <a:ext cx="2682240" cy="592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r>
              <a:rPr lang="ko-KR" altLang="en-US" dirty="0"/>
              <a:t> 매니저</a:t>
            </a:r>
            <a:endParaRPr lang="en-US" altLang="ko-KR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BDAA2D1-507E-4E5A-B9AC-AD4C3CEDBDC8}"/>
              </a:ext>
            </a:extLst>
          </p:cNvPr>
          <p:cNvCxnSpPr>
            <a:stCxn id="9" idx="3"/>
            <a:endCxn id="43" idx="1"/>
          </p:cNvCxnSpPr>
          <p:nvPr/>
        </p:nvCxnSpPr>
        <p:spPr>
          <a:xfrm flipV="1">
            <a:off x="7184572" y="2460270"/>
            <a:ext cx="944878" cy="10028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1721032-F3B8-47DB-9A8C-8C761117FFA2}"/>
              </a:ext>
            </a:extLst>
          </p:cNvPr>
          <p:cNvSpPr/>
          <p:nvPr/>
        </p:nvSpPr>
        <p:spPr>
          <a:xfrm>
            <a:off x="7998821" y="4637212"/>
            <a:ext cx="2682240" cy="592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퀘스트 매니저</a:t>
            </a:r>
            <a:endParaRPr lang="en-US" altLang="ko-KR" dirty="0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37D1768-87C6-4336-BB2C-124AAA468D4C}"/>
              </a:ext>
            </a:extLst>
          </p:cNvPr>
          <p:cNvCxnSpPr>
            <a:stCxn id="9" idx="3"/>
            <a:endCxn id="47" idx="1"/>
          </p:cNvCxnSpPr>
          <p:nvPr/>
        </p:nvCxnSpPr>
        <p:spPr>
          <a:xfrm>
            <a:off x="7184572" y="3463082"/>
            <a:ext cx="814249" cy="147022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C27115-34E4-4577-8B79-108C6346C80A}"/>
              </a:ext>
            </a:extLst>
          </p:cNvPr>
          <p:cNvSpPr/>
          <p:nvPr/>
        </p:nvSpPr>
        <p:spPr>
          <a:xfrm>
            <a:off x="7998821" y="5400437"/>
            <a:ext cx="2682240" cy="592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매니저</a:t>
            </a:r>
            <a:endParaRPr lang="en-US" altLang="ko-KR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9333A0-EB6A-4B4D-8B08-B35F0EE55B38}"/>
              </a:ext>
            </a:extLst>
          </p:cNvPr>
          <p:cNvSpPr/>
          <p:nvPr/>
        </p:nvSpPr>
        <p:spPr>
          <a:xfrm>
            <a:off x="7998821" y="6163662"/>
            <a:ext cx="2682240" cy="592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매니저</a:t>
            </a:r>
            <a:endParaRPr lang="en-US" altLang="ko-KR" dirty="0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F7E4E89-33A9-4354-ADF5-62D0C62406CF}"/>
              </a:ext>
            </a:extLst>
          </p:cNvPr>
          <p:cNvCxnSpPr>
            <a:stCxn id="9" idx="3"/>
            <a:endCxn id="51" idx="1"/>
          </p:cNvCxnSpPr>
          <p:nvPr/>
        </p:nvCxnSpPr>
        <p:spPr>
          <a:xfrm>
            <a:off x="7184572" y="3463082"/>
            <a:ext cx="814249" cy="223344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6E88A3D-D403-4546-B7DF-8EFB74C69532}"/>
              </a:ext>
            </a:extLst>
          </p:cNvPr>
          <p:cNvCxnSpPr>
            <a:stCxn id="9" idx="3"/>
            <a:endCxn id="55" idx="1"/>
          </p:cNvCxnSpPr>
          <p:nvPr/>
        </p:nvCxnSpPr>
        <p:spPr>
          <a:xfrm>
            <a:off x="7184572" y="3463082"/>
            <a:ext cx="814249" cy="299667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ED66C4BC-408B-4359-8CB4-A8872A7078E1}"/>
              </a:ext>
            </a:extLst>
          </p:cNvPr>
          <p:cNvCxnSpPr>
            <a:stCxn id="47" idx="3"/>
            <a:endCxn id="9" idx="0"/>
          </p:cNvCxnSpPr>
          <p:nvPr/>
        </p:nvCxnSpPr>
        <p:spPr>
          <a:xfrm flipH="1" flipV="1">
            <a:off x="5843452" y="3166990"/>
            <a:ext cx="4837609" cy="1766314"/>
          </a:xfrm>
          <a:prstGeom prst="bentConnector4">
            <a:avLst>
              <a:gd name="adj1" fmla="val -4725"/>
              <a:gd name="adj2" fmla="val 1129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835317B4-46CF-491B-85A6-58DD8AB11CC3}"/>
              </a:ext>
            </a:extLst>
          </p:cNvPr>
          <p:cNvCxnSpPr>
            <a:stCxn id="51" idx="3"/>
            <a:endCxn id="9" idx="0"/>
          </p:cNvCxnSpPr>
          <p:nvPr/>
        </p:nvCxnSpPr>
        <p:spPr>
          <a:xfrm flipH="1" flipV="1">
            <a:off x="5843452" y="3166990"/>
            <a:ext cx="4837609" cy="2529539"/>
          </a:xfrm>
          <a:prstGeom prst="bentConnector4">
            <a:avLst>
              <a:gd name="adj1" fmla="val -4725"/>
              <a:gd name="adj2" fmla="val 10903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0F6B726-907A-4C52-8942-815684100CFF}"/>
              </a:ext>
            </a:extLst>
          </p:cNvPr>
          <p:cNvCxnSpPr>
            <a:stCxn id="55" idx="3"/>
            <a:endCxn id="9" idx="0"/>
          </p:cNvCxnSpPr>
          <p:nvPr/>
        </p:nvCxnSpPr>
        <p:spPr>
          <a:xfrm flipH="1" flipV="1">
            <a:off x="5843452" y="3166990"/>
            <a:ext cx="4837609" cy="3292764"/>
          </a:xfrm>
          <a:prstGeom prst="bentConnector4">
            <a:avLst>
              <a:gd name="adj1" fmla="val -4725"/>
              <a:gd name="adj2" fmla="val 1069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AA35EB2-7265-4538-A0A8-06B18FE37B12}"/>
              </a:ext>
            </a:extLst>
          </p:cNvPr>
          <p:cNvSpPr txBox="1"/>
          <p:nvPr/>
        </p:nvSpPr>
        <p:spPr>
          <a:xfrm>
            <a:off x="505097" y="4737462"/>
            <a:ext cx="25820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씬을</a:t>
            </a:r>
            <a:r>
              <a:rPr lang="ko-KR" altLang="en-US" dirty="0"/>
              <a:t> </a:t>
            </a:r>
            <a:r>
              <a:rPr lang="ko-KR" altLang="en-US" dirty="0" err="1"/>
              <a:t>이동할때</a:t>
            </a:r>
            <a:r>
              <a:rPr lang="ko-KR" altLang="en-US" dirty="0"/>
              <a:t> </a:t>
            </a:r>
            <a:r>
              <a:rPr lang="ko-KR" altLang="en-US" dirty="0" err="1"/>
              <a:t>리로드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93E846A-CEA9-47CD-9710-144C5BEE22F3}"/>
              </a:ext>
            </a:extLst>
          </p:cNvPr>
          <p:cNvSpPr/>
          <p:nvPr/>
        </p:nvSpPr>
        <p:spPr>
          <a:xfrm>
            <a:off x="8129450" y="1218636"/>
            <a:ext cx="2682240" cy="592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 매니저</a:t>
            </a:r>
            <a:endParaRPr lang="en-US" altLang="ko-KR" dirty="0"/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5EFB75D-CDA2-4DCD-AF7B-514E2E6B84D8}"/>
              </a:ext>
            </a:extLst>
          </p:cNvPr>
          <p:cNvCxnSpPr>
            <a:stCxn id="43" idx="3"/>
            <a:endCxn id="95" idx="3"/>
          </p:cNvCxnSpPr>
          <p:nvPr/>
        </p:nvCxnSpPr>
        <p:spPr>
          <a:xfrm flipV="1">
            <a:off x="10811690" y="1514728"/>
            <a:ext cx="12700" cy="945542"/>
          </a:xfrm>
          <a:prstGeom prst="bent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73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19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kim</cp:lastModifiedBy>
  <cp:revision>5</cp:revision>
  <dcterms:created xsi:type="dcterms:W3CDTF">2020-08-29T03:51:18Z</dcterms:created>
  <dcterms:modified xsi:type="dcterms:W3CDTF">2020-08-29T06:12:43Z</dcterms:modified>
</cp:coreProperties>
</file>