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3" r:id="rId5"/>
    <p:sldId id="322" r:id="rId6"/>
    <p:sldId id="324" r:id="rId7"/>
    <p:sldId id="288" r:id="rId8"/>
    <p:sldId id="326" r:id="rId9"/>
    <p:sldId id="325" r:id="rId10"/>
    <p:sldId id="328" r:id="rId11"/>
    <p:sldId id="327" r:id="rId12"/>
    <p:sldId id="294" r:id="rId13"/>
    <p:sldId id="293" r:id="rId14"/>
    <p:sldId id="292" r:id="rId15"/>
    <p:sldId id="300" r:id="rId16"/>
    <p:sldId id="296" r:id="rId17"/>
    <p:sldId id="301" r:id="rId18"/>
    <p:sldId id="297" r:id="rId19"/>
    <p:sldId id="260" r:id="rId20"/>
    <p:sldId id="261" r:id="rId21"/>
    <p:sldId id="262" r:id="rId22"/>
    <p:sldId id="263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312" r:id="rId32"/>
    <p:sldId id="315" r:id="rId33"/>
    <p:sldId id="287" r:id="rId34"/>
    <p:sldId id="317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B101-26FE-41D1-A160-CAD7C81E75D7}" type="datetimeFigureOut">
              <a:rPr lang="pt-BR" smtClean="0"/>
              <a:t>30/07/2017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29592" y="6457890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</a:t>
            </a:r>
            <a:r>
              <a:rPr lang="pt-BR" sz="10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wagner.rn@gmail.com</a:t>
            </a:r>
          </a:p>
          <a:p>
            <a:r>
              <a:rPr lang="pt-BR" sz="1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Tavares, </a:t>
            </a:r>
            <a:r>
              <a:rPr lang="pt-BR" sz="10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1298084" y="2704"/>
            <a:ext cx="6314802" cy="78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32" y="161520"/>
            <a:ext cx="1512168" cy="48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13538" y="3068960"/>
            <a:ext cx="646830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smtClean="0"/>
              <a:t>C</a:t>
            </a:r>
            <a:r>
              <a:rPr lang="pt-BR" dirty="0" smtClean="0"/>
              <a:t>/C++ </a:t>
            </a:r>
            <a:r>
              <a:rPr lang="pt-BR" dirty="0" err="1" smtClean="0"/>
              <a:t>beyond</a:t>
            </a:r>
            <a:r>
              <a:rPr lang="pt-BR" dirty="0" smtClean="0"/>
              <a:t> </a:t>
            </a:r>
            <a:r>
              <a:rPr lang="pt-BR" dirty="0" err="1" smtClean="0"/>
              <a:t>embbedded</a:t>
            </a:r>
            <a:r>
              <a:rPr lang="pt-BR" dirty="0" smtClean="0"/>
              <a:t> systems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in a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  <a:p>
            <a:pPr algn="ctr"/>
            <a:r>
              <a:rPr lang="pt-BR" dirty="0" smtClean="0"/>
              <a:t>Prime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calculation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stress </a:t>
            </a:r>
            <a:r>
              <a:rPr lang="pt-BR" dirty="0" err="1" smtClean="0"/>
              <a:t>test</a:t>
            </a:r>
            <a:r>
              <a:rPr lang="pt-BR" dirty="0" smtClean="0"/>
              <a:t> time </a:t>
            </a:r>
            <a:r>
              <a:rPr lang="pt-BR" dirty="0" err="1" smtClean="0"/>
              <a:t>execution</a:t>
            </a:r>
            <a:endParaRPr lang="pt-BR" dirty="0" smtClean="0"/>
          </a:p>
          <a:p>
            <a:pPr algn="ctr"/>
            <a:r>
              <a:rPr lang="pt-BR" dirty="0" err="1" smtClean="0"/>
              <a:t>on</a:t>
            </a:r>
            <a:r>
              <a:rPr lang="pt-BR" dirty="0" smtClean="0"/>
              <a:t> FPGA, </a:t>
            </a:r>
            <a:r>
              <a:rPr lang="pt-BR" dirty="0" err="1" smtClean="0"/>
              <a:t>compared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</a:t>
            </a:r>
            <a:r>
              <a:rPr lang="pt-BR" dirty="0" err="1" smtClean="0"/>
              <a:t>opiled</a:t>
            </a:r>
            <a:r>
              <a:rPr lang="pt-BR" dirty="0" smtClean="0"/>
              <a:t> 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35"/>
            <a:ext cx="4188004" cy="50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65678" y="764704"/>
            <a:ext cx="51426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Some </a:t>
            </a:r>
            <a:r>
              <a:rPr lang="pt-BR" dirty="0" err="1" smtClean="0"/>
              <a:t>adjustments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 </a:t>
            </a:r>
            <a:endParaRPr lang="pt-BR" dirty="0"/>
          </a:p>
          <a:p>
            <a:pPr algn="ctr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properly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in Vivado HLS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23528" y="1844824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691116" y="162880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7" y="1672250"/>
            <a:ext cx="2686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65678" y="764704"/>
            <a:ext cx="4914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 smtClean="0"/>
          </a:p>
          <a:p>
            <a:pPr algn="ctr"/>
            <a:r>
              <a:rPr lang="pt-BR" dirty="0" err="1" smtClean="0"/>
              <a:t>working</a:t>
            </a:r>
            <a:r>
              <a:rPr lang="pt-BR" dirty="0" smtClean="0"/>
              <a:t>  in </a:t>
            </a:r>
            <a:r>
              <a:rPr lang="pt-BR" dirty="0" err="1" smtClean="0"/>
              <a:t>desired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79034" y="2017398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33000" y="2960690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result.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7004" b="14197"/>
          <a:stretch/>
        </p:blipFill>
        <p:spPr bwMode="auto">
          <a:xfrm>
            <a:off x="1403648" y="1587092"/>
            <a:ext cx="947790" cy="5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1762327" y="129731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07223" y="764704"/>
            <a:ext cx="58171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 </a:t>
            </a:r>
            <a:r>
              <a:rPr lang="pt-BR" dirty="0" err="1" smtClean="0"/>
              <a:t>S</a:t>
            </a:r>
            <a:r>
              <a:rPr lang="pt-BR" dirty="0" err="1" smtClean="0"/>
              <a:t>ynthesis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r>
              <a:rPr lang="pt-BR" dirty="0" err="1" smtClean="0"/>
              <a:t>s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resorces</a:t>
            </a:r>
            <a:endParaRPr lang="pt-BR" dirty="0"/>
          </a:p>
          <a:p>
            <a:pPr algn="ctr"/>
            <a:r>
              <a:rPr lang="pt-BR" dirty="0" err="1" smtClean="0"/>
              <a:t>used</a:t>
            </a:r>
            <a:r>
              <a:rPr lang="pt-BR" dirty="0" smtClean="0"/>
              <a:t>, timing per </a:t>
            </a:r>
            <a:r>
              <a:rPr lang="pt-BR" dirty="0" err="1" smtClean="0"/>
              <a:t>cycle</a:t>
            </a:r>
            <a:r>
              <a:rPr lang="pt-BR" dirty="0" smtClean="0"/>
              <a:t>,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latency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379494" y="1653437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795319" y="1546190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780928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</a:t>
            </a:r>
            <a:r>
              <a:rPr lang="pt-BR" dirty="0" err="1" smtClean="0"/>
              <a:t>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4207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Synthesise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usedin</a:t>
            </a:r>
            <a:r>
              <a:rPr lang="pt-BR" dirty="0" smtClean="0"/>
              <a:t> Vivado 2017.2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  <a:endParaRPr lang="pt-B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  <a:endParaRPr lang="pt-BR" dirty="0" smtClean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45947"/>
            <a:ext cx="2952328" cy="5595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27673" y="77944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  <a:endParaRPr lang="pt-BR" dirty="0" smtClean="0"/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  <a:endParaRPr lang="pt-BR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  <a:endParaRPr lang="pt-B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429000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err="1" smtClean="0"/>
              <a:t>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17955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98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316551" y="827420"/>
            <a:ext cx="49888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code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</a:t>
            </a:r>
            <a:r>
              <a:rPr lang="pt-BR" dirty="0" err="1" smtClean="0"/>
              <a:t>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  <a:endParaRPr lang="pt-B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64" y="1298550"/>
            <a:ext cx="6235700" cy="393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04" y="1196752"/>
            <a:ext cx="5588000" cy="529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01389" y="1016493"/>
            <a:ext cx="4959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HLS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bench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9730" y="989598"/>
            <a:ext cx="38452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</a:t>
            </a:r>
            <a:r>
              <a:rPr lang="pt-BR" dirty="0" smtClean="0"/>
              <a:t>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32167" cy="485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971436"/>
            <a:ext cx="46492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choose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23868"/>
            <a:ext cx="4662173" cy="470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47194" y="864626"/>
            <a:ext cx="553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Top </a:t>
            </a:r>
            <a:r>
              <a:rPr lang="pt-BR" dirty="0" err="1"/>
              <a:t>F</a:t>
            </a:r>
            <a:r>
              <a:rPr lang="pt-BR" dirty="0" err="1" smtClean="0"/>
              <a:t>unction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developted</a:t>
            </a:r>
            <a:r>
              <a:rPr lang="pt-BR" dirty="0" smtClean="0"/>
              <a:t> </a:t>
            </a:r>
            <a:r>
              <a:rPr lang="pt-BR" dirty="0" err="1" smtClean="0"/>
              <a:t>earlier</a:t>
            </a:r>
            <a:r>
              <a:rPr lang="pt-BR" dirty="0" smtClean="0"/>
              <a:t>, </a:t>
            </a:r>
          </a:p>
          <a:p>
            <a:pPr algn="ctr"/>
            <a:r>
              <a:rPr lang="pt-BR" dirty="0" smtClean="0"/>
              <a:t>in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smtClean="0"/>
              <a:t>file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8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2"/>
            <a:ext cx="4995465" cy="500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87824" y="864626"/>
            <a:ext cx="3281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Next </a:t>
            </a:r>
            <a:r>
              <a:rPr lang="en-US" dirty="0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1903" y="864626"/>
            <a:ext cx="51164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, </a:t>
            </a:r>
            <a:r>
              <a:rPr lang="pt-BR" dirty="0" err="1" smtClean="0"/>
              <a:t>search</a:t>
            </a:r>
            <a:r>
              <a:rPr lang="pt-BR" dirty="0" smtClean="0"/>
              <a:t> for </a:t>
            </a:r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531</Words>
  <Application>Microsoft Office PowerPoint</Application>
  <PresentationFormat>Apresentação na tela (4:3)</PresentationFormat>
  <Paragraphs>55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90</cp:revision>
  <dcterms:created xsi:type="dcterms:W3CDTF">2017-07-24T17:28:01Z</dcterms:created>
  <dcterms:modified xsi:type="dcterms:W3CDTF">2017-07-31T02:29:03Z</dcterms:modified>
</cp:coreProperties>
</file>