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30" r:id="rId3"/>
    <p:sldId id="329" r:id="rId4"/>
    <p:sldId id="331" r:id="rId5"/>
    <p:sldId id="320" r:id="rId6"/>
    <p:sldId id="321" r:id="rId7"/>
    <p:sldId id="323" r:id="rId8"/>
    <p:sldId id="322" r:id="rId9"/>
    <p:sldId id="324" r:id="rId10"/>
    <p:sldId id="288" r:id="rId11"/>
    <p:sldId id="326" r:id="rId12"/>
    <p:sldId id="325" r:id="rId13"/>
    <p:sldId id="328" r:id="rId14"/>
    <p:sldId id="327" r:id="rId15"/>
    <p:sldId id="294" r:id="rId16"/>
    <p:sldId id="293" r:id="rId17"/>
    <p:sldId id="292" r:id="rId18"/>
    <p:sldId id="300" r:id="rId19"/>
    <p:sldId id="296" r:id="rId20"/>
    <p:sldId id="301" r:id="rId21"/>
    <p:sldId id="297" r:id="rId22"/>
    <p:sldId id="260" r:id="rId23"/>
    <p:sldId id="261" r:id="rId24"/>
    <p:sldId id="262" r:id="rId25"/>
    <p:sldId id="263" r:id="rId26"/>
    <p:sldId id="276" r:id="rId27"/>
    <p:sldId id="277" r:id="rId28"/>
    <p:sldId id="278" r:id="rId29"/>
    <p:sldId id="281" r:id="rId30"/>
    <p:sldId id="282" r:id="rId31"/>
    <p:sldId id="283" r:id="rId32"/>
    <p:sldId id="284" r:id="rId33"/>
    <p:sldId id="285" r:id="rId34"/>
    <p:sldId id="312" r:id="rId35"/>
    <p:sldId id="315" r:id="rId36"/>
    <p:sldId id="287" r:id="rId37"/>
    <p:sldId id="317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2" autoAdjust="0"/>
  </p:normalViewPr>
  <p:slideViewPr>
    <p:cSldViewPr>
      <p:cViewPr varScale="1">
        <p:scale>
          <a:sx n="85" d="100"/>
          <a:sy n="85" d="100"/>
        </p:scale>
        <p:origin x="-120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5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4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4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0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0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32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4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2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32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9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7B101-26FE-41D1-A160-CAD7C81E75D7}" type="datetimeFigureOut">
              <a:rPr lang="pt-BR" smtClean="0"/>
              <a:t>01/08/2017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AE9D9-1CF9-4EA8-971E-01E5BD0A6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372939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-37982" y="6360775"/>
            <a:ext cx="268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Frank Wagner Cabral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Wesner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S.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PPgEEC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/CT</a:t>
            </a:r>
          </a:p>
          <a:p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wagner.rn@gmail.com</a:t>
            </a:r>
          </a:p>
          <a:p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Yang Azevedo Tavares –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Researcher</a:t>
            </a:r>
            <a:endParaRPr lang="pt-BR" sz="700" i="1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yangtavares@gmail.com</a:t>
            </a:r>
            <a:endParaRPr lang="pt-BR" sz="7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3089"/>
          <a:stretch/>
        </p:blipFill>
        <p:spPr bwMode="auto">
          <a:xfrm>
            <a:off x="2649458" y="6389717"/>
            <a:ext cx="3873906" cy="48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194" y="6512513"/>
            <a:ext cx="785160" cy="25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tângulo 10"/>
          <p:cNvSpPr/>
          <p:nvPr userDrawn="1"/>
        </p:nvSpPr>
        <p:spPr>
          <a:xfrm>
            <a:off x="0" y="0"/>
            <a:ext cx="9142029" cy="1886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6572036" y="6381328"/>
            <a:ext cx="1888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Carlos Alberto Valderrama </a:t>
            </a:r>
          </a:p>
          <a:p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Professor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UMONS -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Belgium</a:t>
            </a:r>
            <a:endParaRPr lang="pt-BR" sz="7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Samuel Xavier de Souza</a:t>
            </a:r>
            <a:endParaRPr lang="pt-BR" sz="700" i="1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Professor</a:t>
            </a:r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700" i="1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UFRN – </a:t>
            </a:r>
            <a:r>
              <a:rPr lang="pt-BR" sz="700" i="1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Brazil</a:t>
            </a:r>
            <a:endParaRPr lang="pt-BR" sz="7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3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38" y="2937718"/>
            <a:ext cx="57051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 </a:t>
            </a:r>
            <a:r>
              <a:rPr lang="pt-BR" dirty="0" smtClean="0"/>
              <a:t>PYNQ </a:t>
            </a:r>
            <a:r>
              <a:rPr lang="pt-BR" dirty="0" smtClean="0"/>
              <a:t>Overlay </a:t>
            </a:r>
            <a:r>
              <a:rPr lang="pt-BR" dirty="0" err="1" smtClean="0"/>
              <a:t>Implementation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Vivado </a:t>
            </a:r>
            <a:r>
              <a:rPr lang="pt-BR" dirty="0" err="1" smtClean="0"/>
              <a:t>HLx</a:t>
            </a:r>
            <a:r>
              <a:rPr lang="pt-BR" dirty="0" smtClean="0"/>
              <a:t> Tools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6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23868"/>
            <a:ext cx="4662173" cy="4702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47194" y="864626"/>
            <a:ext cx="55331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Top </a:t>
            </a:r>
            <a:r>
              <a:rPr lang="pt-BR" dirty="0" err="1"/>
              <a:t>F</a:t>
            </a:r>
            <a:r>
              <a:rPr lang="pt-BR" dirty="0" err="1" smtClean="0"/>
              <a:t>unction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developted</a:t>
            </a:r>
            <a:r>
              <a:rPr lang="pt-BR" dirty="0" smtClean="0"/>
              <a:t> </a:t>
            </a:r>
            <a:r>
              <a:rPr lang="pt-BR" dirty="0" err="1" smtClean="0"/>
              <a:t>earlier</a:t>
            </a:r>
            <a:r>
              <a:rPr lang="pt-BR" dirty="0" smtClean="0"/>
              <a:t>, </a:t>
            </a:r>
          </a:p>
          <a:p>
            <a:pPr algn="ctr"/>
            <a:r>
              <a:rPr lang="pt-BR" dirty="0" smtClean="0"/>
              <a:t>in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stage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file</a:t>
            </a:r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</a:p>
        </p:txBody>
      </p:sp>
    </p:spTree>
    <p:extLst>
      <p:ext uri="{BB962C8B-B14F-4D97-AF65-F5344CB8AC3E}">
        <p14:creationId xmlns:p14="http://schemas.microsoft.com/office/powerpoint/2010/main" val="18684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32122"/>
            <a:ext cx="4995465" cy="5004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987824" y="864626"/>
            <a:ext cx="328115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Next </a:t>
            </a:r>
            <a:r>
              <a:rPr lang="en-US" dirty="0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6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56" y="1702898"/>
            <a:ext cx="5041200" cy="4001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64332"/>
            <a:ext cx="3672846" cy="371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191903" y="864626"/>
            <a:ext cx="511640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, </a:t>
            </a:r>
            <a:r>
              <a:rPr lang="pt-BR" dirty="0" err="1" smtClean="0"/>
              <a:t>search</a:t>
            </a:r>
            <a:r>
              <a:rPr lang="pt-BR" dirty="0" smtClean="0"/>
              <a:t> for </a:t>
            </a:r>
          </a:p>
          <a:p>
            <a:pPr algn="ctr"/>
            <a:r>
              <a:rPr lang="pt-BR" dirty="0"/>
              <a:t>x</a:t>
            </a:r>
            <a:r>
              <a:rPr lang="pt-BR" dirty="0" smtClean="0"/>
              <a:t>c7z020clg400-1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</a:p>
        </p:txBody>
      </p:sp>
    </p:spTree>
    <p:extLst>
      <p:ext uri="{BB962C8B-B14F-4D97-AF65-F5344CB8AC3E}">
        <p14:creationId xmlns:p14="http://schemas.microsoft.com/office/powerpoint/2010/main" val="19116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1035"/>
            <a:ext cx="4188004" cy="5077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65678" y="764704"/>
            <a:ext cx="514262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Some </a:t>
            </a:r>
            <a:r>
              <a:rPr lang="pt-BR" dirty="0" err="1" smtClean="0"/>
              <a:t>adjustments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should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necessary</a:t>
            </a:r>
            <a:r>
              <a:rPr lang="pt-BR" dirty="0" smtClean="0"/>
              <a:t> </a:t>
            </a:r>
            <a:endParaRPr lang="pt-BR" dirty="0"/>
          </a:p>
          <a:p>
            <a:pPr algn="ctr"/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properly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in Vivado HLS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0635"/>
            <a:ext cx="1728192" cy="33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baixo 1"/>
          <p:cNvSpPr/>
          <p:nvPr/>
        </p:nvSpPr>
        <p:spPr>
          <a:xfrm rot="3549505">
            <a:off x="1919619" y="166608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99" y="1968932"/>
            <a:ext cx="4011473" cy="2900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3549505">
            <a:off x="7602704" y="240887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3549505">
            <a:off x="6666601" y="283870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1833755" cy="34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</a:p>
        </p:txBody>
      </p:sp>
    </p:spTree>
    <p:extLst>
      <p:ext uri="{BB962C8B-B14F-4D97-AF65-F5344CB8AC3E}">
        <p14:creationId xmlns:p14="http://schemas.microsoft.com/office/powerpoint/2010/main" val="5233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4" b="17490"/>
          <a:stretch/>
        </p:blipFill>
        <p:spPr bwMode="auto">
          <a:xfrm>
            <a:off x="323528" y="1844824"/>
            <a:ext cx="1323975" cy="618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3549505">
            <a:off x="691116" y="162880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47" y="1672250"/>
            <a:ext cx="268605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165678" y="764704"/>
            <a:ext cx="49146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un</a:t>
            </a:r>
            <a:r>
              <a:rPr lang="pt-BR" dirty="0" smtClean="0"/>
              <a:t> C </a:t>
            </a:r>
            <a:r>
              <a:rPr lang="pt-BR" dirty="0" err="1"/>
              <a:t>S</a:t>
            </a:r>
            <a:r>
              <a:rPr lang="pt-BR" dirty="0" err="1" smtClean="0"/>
              <a:t>imulation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endParaRPr lang="pt-BR" dirty="0" smtClean="0"/>
          </a:p>
          <a:p>
            <a:pPr algn="ctr"/>
            <a:r>
              <a:rPr lang="pt-BR" dirty="0" err="1" smtClean="0"/>
              <a:t>working</a:t>
            </a:r>
            <a:r>
              <a:rPr lang="pt-BR" dirty="0" smtClean="0"/>
              <a:t>  in </a:t>
            </a:r>
            <a:r>
              <a:rPr lang="pt-BR" dirty="0" err="1" smtClean="0"/>
              <a:t>desired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779034" y="2017398"/>
            <a:ext cx="3866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or</a:t>
            </a:r>
            <a:endParaRPr lang="pt-B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2090020" cy="311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733000" y="2960690"/>
            <a:ext cx="34069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Afterward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showed</a:t>
            </a:r>
            <a:endParaRPr lang="pt-B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33056"/>
            <a:ext cx="4681673" cy="146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ta para baixo 9"/>
          <p:cNvSpPr/>
          <p:nvPr/>
        </p:nvSpPr>
        <p:spPr>
          <a:xfrm rot="3549505">
            <a:off x="7169762" y="462432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139952" y="3585770"/>
            <a:ext cx="39604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Finally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log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result.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</a:p>
        </p:txBody>
      </p:sp>
    </p:spTree>
    <p:extLst>
      <p:ext uri="{BB962C8B-B14F-4D97-AF65-F5344CB8AC3E}">
        <p14:creationId xmlns:p14="http://schemas.microsoft.com/office/powerpoint/2010/main" val="21624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r="7004" b="14197"/>
          <a:stretch/>
        </p:blipFill>
        <p:spPr bwMode="auto">
          <a:xfrm>
            <a:off x="1403648" y="1587092"/>
            <a:ext cx="947790" cy="502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3549505">
            <a:off x="1762327" y="129731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707223" y="764704"/>
            <a:ext cx="581710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Next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C </a:t>
            </a:r>
            <a:r>
              <a:rPr lang="pt-BR" dirty="0" err="1" smtClean="0"/>
              <a:t>Synthesis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step</a:t>
            </a:r>
            <a:r>
              <a:rPr lang="pt-BR" dirty="0" smtClean="0"/>
              <a:t> </a:t>
            </a:r>
            <a:r>
              <a:rPr lang="pt-BR" dirty="0" err="1" smtClean="0"/>
              <a:t>reports</a:t>
            </a:r>
            <a:r>
              <a:rPr lang="pt-BR" dirty="0" smtClean="0"/>
              <a:t>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resorces</a:t>
            </a:r>
            <a:endParaRPr lang="pt-BR" dirty="0"/>
          </a:p>
          <a:p>
            <a:pPr algn="ctr"/>
            <a:r>
              <a:rPr lang="pt-BR" dirty="0" err="1" smtClean="0"/>
              <a:t>used</a:t>
            </a:r>
            <a:r>
              <a:rPr lang="pt-BR" dirty="0" smtClean="0"/>
              <a:t>, timing per </a:t>
            </a:r>
            <a:r>
              <a:rPr lang="pt-BR" dirty="0" err="1" smtClean="0"/>
              <a:t>cycle</a:t>
            </a:r>
            <a:r>
              <a:rPr lang="pt-BR" dirty="0" smtClean="0"/>
              <a:t>,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estimated</a:t>
            </a:r>
            <a:r>
              <a:rPr lang="pt-BR" dirty="0" smtClean="0"/>
              <a:t> </a:t>
            </a:r>
            <a:r>
              <a:rPr lang="pt-BR" dirty="0" err="1" smtClean="0"/>
              <a:t>latency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379494" y="1653437"/>
            <a:ext cx="3866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or</a:t>
            </a: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34"/>
          <a:stretch/>
        </p:blipFill>
        <p:spPr bwMode="auto">
          <a:xfrm>
            <a:off x="2795319" y="1546190"/>
            <a:ext cx="4305300" cy="102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2780928"/>
            <a:ext cx="4252659" cy="340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780928"/>
            <a:ext cx="4276725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4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07223" y="764704"/>
            <a:ext cx="6146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define </a:t>
            </a:r>
            <a:r>
              <a:rPr lang="pt-BR" dirty="0" err="1" smtClean="0"/>
              <a:t>the</a:t>
            </a:r>
            <a:r>
              <a:rPr lang="pt-BR" dirty="0" smtClean="0"/>
              <a:t> IO </a:t>
            </a:r>
            <a:r>
              <a:rPr lang="pt-BR" dirty="0" err="1" smtClean="0"/>
              <a:t>ports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endParaRPr lang="pt-BR" dirty="0"/>
          </a:p>
          <a:p>
            <a:r>
              <a:rPr lang="pt-BR" dirty="0" smtClean="0"/>
              <a:t>FPGA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final Python </a:t>
            </a:r>
            <a:r>
              <a:rPr lang="pt-BR" dirty="0" err="1" smtClean="0"/>
              <a:t>code</a:t>
            </a:r>
            <a:r>
              <a:rPr lang="pt-BR" dirty="0" smtClean="0"/>
              <a:t>, </a:t>
            </a:r>
            <a:r>
              <a:rPr lang="pt-BR" dirty="0" err="1" smtClean="0"/>
              <a:t>using</a:t>
            </a:r>
            <a:r>
              <a:rPr lang="pt-BR" dirty="0" smtClean="0"/>
              <a:t> INTERFACE </a:t>
            </a:r>
            <a:r>
              <a:rPr lang="pt-BR" dirty="0" err="1" smtClean="0"/>
              <a:t>Directives</a:t>
            </a: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5" y="1460341"/>
            <a:ext cx="3038475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11" y="1431766"/>
            <a:ext cx="221932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31766"/>
            <a:ext cx="2009775" cy="37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6" y="1844824"/>
            <a:ext cx="2079512" cy="459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2562144" y="194538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2574887" y="266547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2621416" y="412052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65" y="1844823"/>
            <a:ext cx="2056663" cy="456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3549505">
            <a:off x="5586480" y="268036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3549505">
            <a:off x="5595445" y="4132525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44823"/>
            <a:ext cx="2082306" cy="4611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ta para baixo 14"/>
          <p:cNvSpPr/>
          <p:nvPr/>
        </p:nvSpPr>
        <p:spPr>
          <a:xfrm rot="3549505">
            <a:off x="8301083" y="269525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3549505">
            <a:off x="8310048" y="414741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1429017" y="3849373"/>
            <a:ext cx="36900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ap_start</a:t>
            </a:r>
            <a:r>
              <a:rPr lang="pt-BR" dirty="0" smtClean="0"/>
              <a:t>, </a:t>
            </a:r>
            <a:r>
              <a:rPr lang="pt-BR" dirty="0" err="1" smtClean="0"/>
              <a:t>ap_done</a:t>
            </a:r>
            <a:r>
              <a:rPr lang="pt-BR" dirty="0" smtClean="0"/>
              <a:t>, </a:t>
            </a:r>
            <a:r>
              <a:rPr lang="pt-BR" dirty="0" err="1" smtClean="0"/>
              <a:t>ap_idle</a:t>
            </a:r>
            <a:r>
              <a:rPr lang="pt-BR" dirty="0" smtClean="0"/>
              <a:t>, </a:t>
            </a:r>
            <a:r>
              <a:rPr lang="pt-BR" dirty="0" err="1" smtClean="0"/>
              <a:t>ap_ready</a:t>
            </a:r>
            <a:endParaRPr lang="pt-BR" dirty="0" smtClean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2919902" y="3821772"/>
            <a:ext cx="944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position</a:t>
            </a:r>
          </a:p>
        </p:txBody>
      </p:sp>
      <p:sp>
        <p:nvSpPr>
          <p:cNvPr id="19" name="CaixaDeTexto 18"/>
          <p:cNvSpPr txBox="1"/>
          <p:nvPr/>
        </p:nvSpPr>
        <p:spPr>
          <a:xfrm rot="16200000">
            <a:off x="5755166" y="3860595"/>
            <a:ext cx="7393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prime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3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76250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699792" y="764704"/>
            <a:ext cx="39766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After</a:t>
            </a:r>
            <a:r>
              <a:rPr lang="pt-BR" dirty="0" smtClean="0"/>
              <a:t> </a:t>
            </a:r>
            <a:r>
              <a:rPr lang="pt-BR" dirty="0" err="1" smtClean="0"/>
              <a:t>inserting</a:t>
            </a:r>
            <a:r>
              <a:rPr lang="pt-BR" dirty="0" smtClean="0"/>
              <a:t> </a:t>
            </a:r>
            <a:r>
              <a:rPr lang="pt-BR" dirty="0" err="1" smtClean="0"/>
              <a:t>directives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endParaRPr lang="pt-BR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</a:p>
        </p:txBody>
      </p:sp>
    </p:spTree>
    <p:extLst>
      <p:ext uri="{BB962C8B-B14F-4D97-AF65-F5344CB8AC3E}">
        <p14:creationId xmlns:p14="http://schemas.microsoft.com/office/powerpoint/2010/main" val="38343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51720" y="764704"/>
            <a:ext cx="551054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Everything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/>
              <a:t> </a:t>
            </a:r>
            <a:r>
              <a:rPr lang="pt-BR" dirty="0" err="1" smtClean="0"/>
              <a:t>done</a:t>
            </a:r>
            <a:r>
              <a:rPr lang="pt-BR" dirty="0" smtClean="0"/>
              <a:t>, </a:t>
            </a:r>
            <a:r>
              <a:rPr lang="pt-BR" dirty="0" err="1" smtClean="0"/>
              <a:t>but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Synthesize</a:t>
            </a:r>
            <a:r>
              <a:rPr lang="pt-BR" dirty="0" smtClean="0"/>
              <a:t> </a:t>
            </a:r>
            <a:r>
              <a:rPr lang="pt-BR" dirty="0" err="1" smtClean="0"/>
              <a:t>again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endParaRPr lang="pt-BR" dirty="0" smtClean="0"/>
          </a:p>
          <a:p>
            <a:r>
              <a:rPr lang="pt-BR" dirty="0" err="1" smtClean="0"/>
              <a:t>then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export</a:t>
            </a:r>
            <a:r>
              <a:rPr lang="pt-BR" dirty="0" smtClean="0"/>
              <a:t> IP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in Vivado 2017.2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" b="30843"/>
          <a:stretch/>
        </p:blipFill>
        <p:spPr bwMode="auto">
          <a:xfrm>
            <a:off x="179512" y="2636912"/>
            <a:ext cx="2569387" cy="159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34"/>
          <a:stretch/>
        </p:blipFill>
        <p:spPr bwMode="auto">
          <a:xfrm>
            <a:off x="2680819" y="1491263"/>
            <a:ext cx="4305300" cy="102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3872143" cy="371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73" y="2636912"/>
            <a:ext cx="1971607" cy="2126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32203" y="764704"/>
            <a:ext cx="596413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also</a:t>
            </a:r>
            <a:r>
              <a:rPr lang="pt-BR" dirty="0" smtClean="0"/>
              <a:t> backup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distribute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machines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3446"/>
            <a:ext cx="3009900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71174"/>
            <a:ext cx="4769726" cy="212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7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39552" y="148478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pt-B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25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49" y="1268760"/>
            <a:ext cx="106680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229339" y="764704"/>
            <a:ext cx="65830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a Vivado 217.2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interface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84" y="2205856"/>
            <a:ext cx="631825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10" y="4582120"/>
            <a:ext cx="6343650" cy="17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7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62" y="1246854"/>
            <a:ext cx="5689176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03648" y="764704"/>
            <a:ext cx="64508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Still in </a:t>
            </a:r>
            <a:r>
              <a:rPr lang="pt-BR" dirty="0" err="1" smtClean="0"/>
              <a:t>the</a:t>
            </a:r>
            <a:r>
              <a:rPr lang="pt-BR" dirty="0" smtClean="0"/>
              <a:t> Vivado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creation</a:t>
            </a:r>
            <a:r>
              <a:rPr lang="pt-BR" dirty="0" smtClean="0"/>
              <a:t> </a:t>
            </a:r>
            <a:r>
              <a:rPr lang="pt-BR" dirty="0" err="1" smtClean="0"/>
              <a:t>wizard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parts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95" y="4365104"/>
            <a:ext cx="5034709" cy="2052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35079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96632" y="764704"/>
            <a:ext cx="48648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Click </a:t>
            </a:r>
            <a:r>
              <a:rPr lang="pt-BR" dirty="0" err="1" smtClean="0"/>
              <a:t>on</a:t>
            </a:r>
            <a:r>
              <a:rPr lang="pt-BR" dirty="0" smtClean="0"/>
              <a:t> IP </a:t>
            </a:r>
            <a:r>
              <a:rPr lang="pt-BR" dirty="0" err="1" smtClean="0"/>
              <a:t>Catalog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IP </a:t>
            </a:r>
            <a:r>
              <a:rPr lang="pt-BR" dirty="0" err="1" smtClean="0"/>
              <a:t>created</a:t>
            </a:r>
            <a:r>
              <a:rPr lang="pt-BR" dirty="0" smtClean="0"/>
              <a:t> in Vivado HLS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48510"/>
            <a:ext cx="1866451" cy="1316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baixo 5"/>
          <p:cNvSpPr/>
          <p:nvPr/>
        </p:nvSpPr>
        <p:spPr>
          <a:xfrm rot="3549505">
            <a:off x="4728469" y="209437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9" y="3140968"/>
            <a:ext cx="4240535" cy="2300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475656" y="2635371"/>
            <a:ext cx="62059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Right</a:t>
            </a:r>
            <a:r>
              <a:rPr lang="pt-BR" dirty="0" smtClean="0"/>
              <a:t> Click </a:t>
            </a:r>
            <a:r>
              <a:rPr lang="pt-BR" dirty="0" err="1" smtClean="0"/>
              <a:t>on</a:t>
            </a:r>
            <a:r>
              <a:rPr lang="pt-BR" dirty="0" smtClean="0"/>
              <a:t> Vivado </a:t>
            </a:r>
            <a:r>
              <a:rPr lang="pt-BR" dirty="0" err="1" smtClean="0"/>
              <a:t>Repository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folder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IP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03" y="3140968"/>
            <a:ext cx="3364929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26456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1075"/>
            <a:ext cx="1746576" cy="1673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238610" y="764704"/>
            <a:ext cx="47809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 Design </a:t>
            </a:r>
            <a:r>
              <a:rPr lang="pt-BR" dirty="0" err="1" smtClean="0"/>
              <a:t>by</a:t>
            </a:r>
            <a:r>
              <a:rPr lang="pt-BR" dirty="0" smtClean="0"/>
              <a:t> click in it</a:t>
            </a:r>
          </a:p>
        </p:txBody>
      </p:sp>
      <p:sp>
        <p:nvSpPr>
          <p:cNvPr id="5" name="Seta para baixo 4"/>
          <p:cNvSpPr/>
          <p:nvPr/>
        </p:nvSpPr>
        <p:spPr>
          <a:xfrm rot="3549505">
            <a:off x="5235405" y="2525851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99" y="3356992"/>
            <a:ext cx="2982817" cy="214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17284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5756"/>
            <a:ext cx="91440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7" y="2276871"/>
            <a:ext cx="3269984" cy="854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437412" y="764704"/>
            <a:ext cx="63833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custom</a:t>
            </a:r>
            <a:r>
              <a:rPr lang="pt-BR" dirty="0" smtClean="0"/>
              <a:t> IP </a:t>
            </a:r>
            <a:r>
              <a:rPr lang="pt-BR" dirty="0" err="1" smtClean="0"/>
              <a:t>and</a:t>
            </a:r>
            <a:r>
              <a:rPr lang="pt-BR" dirty="0" smtClean="0"/>
              <a:t> ZYNQ7 </a:t>
            </a:r>
            <a:r>
              <a:rPr lang="pt-BR" dirty="0" err="1" smtClean="0"/>
              <a:t>Processing</a:t>
            </a:r>
            <a:r>
              <a:rPr lang="pt-BR" dirty="0" smtClean="0"/>
              <a:t> System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Diagram</a:t>
            </a:r>
            <a:r>
              <a:rPr lang="pt-BR" dirty="0"/>
              <a:t> </a:t>
            </a:r>
            <a:endParaRPr lang="pt-B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26871"/>
            <a:ext cx="91440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761945" y="1096161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5387820" y="112081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97" y="2266192"/>
            <a:ext cx="3619500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94" y="3356992"/>
            <a:ext cx="6172200" cy="27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36754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39403" y="764704"/>
            <a:ext cx="597939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 Automation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Connection Automation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877050" cy="288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28992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1771650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4" y="764704"/>
            <a:ext cx="81874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Click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Regenerate</a:t>
            </a:r>
            <a:r>
              <a:rPr lang="pt-BR" dirty="0" smtClean="0"/>
              <a:t> Layout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rearrange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in </a:t>
            </a:r>
            <a:r>
              <a:rPr lang="pt-BR" dirty="0" err="1" smtClean="0"/>
              <a:t>Validate</a:t>
            </a:r>
            <a:r>
              <a:rPr lang="pt-BR" dirty="0" smtClean="0"/>
              <a:t> Design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check</a:t>
            </a:r>
            <a:r>
              <a:rPr lang="pt-BR" dirty="0" smtClean="0"/>
              <a:t> it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15" y="1269758"/>
            <a:ext cx="67945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5" b="23587"/>
          <a:stretch/>
        </p:blipFill>
        <p:spPr bwMode="auto">
          <a:xfrm>
            <a:off x="270538" y="4619180"/>
            <a:ext cx="590550" cy="34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3180" r="1086" b="4512"/>
          <a:stretch/>
        </p:blipFill>
        <p:spPr bwMode="auto">
          <a:xfrm>
            <a:off x="2151528" y="4437529"/>
            <a:ext cx="6373907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685750" y="122740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789080" y="4403156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3460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95" y="1773922"/>
            <a:ext cx="2952750" cy="40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4403" y="764704"/>
            <a:ext cx="8053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Editor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memory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passed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MMIO in Python </a:t>
            </a:r>
            <a:r>
              <a:rPr lang="pt-BR" dirty="0" err="1" smtClean="0"/>
              <a:t>code</a:t>
            </a:r>
            <a:endParaRPr 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82034"/>
            <a:ext cx="3667125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baixo 5"/>
          <p:cNvSpPr/>
          <p:nvPr/>
        </p:nvSpPr>
        <p:spPr>
          <a:xfrm rot="3549505">
            <a:off x="5514472" y="158535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 rot="3549505">
            <a:off x="6522583" y="396271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31989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0088" y="764704"/>
            <a:ext cx="79024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Show </a:t>
            </a:r>
            <a:r>
              <a:rPr lang="pt-BR" dirty="0" err="1" smtClean="0"/>
              <a:t>sources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right</a:t>
            </a:r>
            <a:r>
              <a:rPr lang="pt-BR" dirty="0" smtClean="0"/>
              <a:t> click </a:t>
            </a:r>
            <a:r>
              <a:rPr lang="pt-BR" dirty="0" err="1" smtClean="0"/>
              <a:t>on</a:t>
            </a:r>
            <a:r>
              <a:rPr lang="pt-BR" dirty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Design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a </a:t>
            </a:r>
            <a:r>
              <a:rPr lang="pt-BR" dirty="0" err="1" smtClean="0"/>
              <a:t>Create</a:t>
            </a:r>
            <a:r>
              <a:rPr lang="pt-BR" dirty="0" smtClean="0"/>
              <a:t> HDL </a:t>
            </a:r>
            <a:r>
              <a:rPr lang="pt-BR" dirty="0" err="1" smtClean="0"/>
              <a:t>Wrapper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" r="17262" b="70932"/>
          <a:stretch/>
        </p:blipFill>
        <p:spPr bwMode="auto">
          <a:xfrm>
            <a:off x="440614" y="1422853"/>
            <a:ext cx="2655829" cy="1344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40768"/>
            <a:ext cx="5334000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3549505">
            <a:off x="1872036" y="204390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3549505">
            <a:off x="4266930" y="120682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6309263" y="210861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8753871" y="272410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7" y="3501008"/>
            <a:ext cx="6219825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eletter.s3.amazonaws.com/ecd/2013/05/xilin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55" y="3529583"/>
            <a:ext cx="23812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de cantos arredondados 10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10156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72" y="1192981"/>
            <a:ext cx="3419532" cy="100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39" y="2342788"/>
            <a:ext cx="419100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69108" y="764704"/>
            <a:ext cx="69844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</a:t>
            </a:r>
            <a:r>
              <a:rPr lang="pt-BR" dirty="0" err="1" smtClean="0"/>
              <a:t>wich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Python Overlay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00848" y="2342788"/>
            <a:ext cx="20163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endParaRPr lang="pt-BR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7" y="2811012"/>
            <a:ext cx="3672408" cy="198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9" y="4941168"/>
            <a:ext cx="4946257" cy="147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11" y="1258723"/>
            <a:ext cx="2760353" cy="2170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2"/>
          <a:stretch/>
        </p:blipFill>
        <p:spPr bwMode="auto">
          <a:xfrm>
            <a:off x="5940152" y="3573016"/>
            <a:ext cx="2479671" cy="51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3549505">
            <a:off x="1986079" y="216695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39" y="4216804"/>
            <a:ext cx="2728899" cy="247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de cantos arredondados 12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36861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para baixo 10"/>
          <p:cNvSpPr/>
          <p:nvPr/>
        </p:nvSpPr>
        <p:spPr>
          <a:xfrm>
            <a:off x="4342786" y="2214101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4350363" y="3212976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4350075" y="4221088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634643" y="827420"/>
            <a:ext cx="36651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The </a:t>
            </a:r>
            <a:r>
              <a:rPr lang="pt-BR" dirty="0" err="1" smtClean="0"/>
              <a:t>routine</a:t>
            </a:r>
            <a:r>
              <a:rPr lang="pt-BR" dirty="0" smtClean="0"/>
              <a:t> </a:t>
            </a:r>
            <a:r>
              <a:rPr lang="pt-BR" dirty="0" err="1" smtClean="0"/>
              <a:t>applyed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0977" y="1556792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2564904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 HLS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91880" y="3573016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 2017.2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502783" y="4581128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3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20450" y="764704"/>
            <a:ext cx="68818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 </a:t>
            </a:r>
            <a:r>
              <a:rPr lang="pt-BR" dirty="0" err="1" smtClean="0"/>
              <a:t>sources</a:t>
            </a:r>
            <a:r>
              <a:rPr lang="pt-BR" dirty="0" smtClean="0"/>
              <a:t> </a:t>
            </a:r>
            <a:r>
              <a:rPr lang="pt-BR" dirty="0" err="1" smtClean="0"/>
              <a:t>tab</a:t>
            </a:r>
            <a:r>
              <a:rPr lang="pt-BR" dirty="0" smtClean="0"/>
              <a:t> </a:t>
            </a:r>
            <a:r>
              <a:rPr lang="pt-BR" dirty="0" err="1" smtClean="0"/>
              <a:t>expand</a:t>
            </a:r>
            <a:r>
              <a:rPr lang="pt-BR" dirty="0" smtClean="0"/>
              <a:t> </a:t>
            </a:r>
            <a:r>
              <a:rPr lang="pt-BR" dirty="0" err="1" smtClean="0"/>
              <a:t>wrapper</a:t>
            </a:r>
            <a:r>
              <a:rPr lang="pt-BR" dirty="0" smtClean="0"/>
              <a:t> </a:t>
            </a:r>
            <a:r>
              <a:rPr lang="pt-BR" dirty="0" err="1" smtClean="0"/>
              <a:t>until</a:t>
            </a:r>
            <a:r>
              <a:rPr lang="pt-BR" dirty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find</a:t>
            </a:r>
            <a:r>
              <a:rPr lang="pt-BR" dirty="0" smtClean="0"/>
              <a:t> </a:t>
            </a:r>
            <a:r>
              <a:rPr lang="pt-BR" dirty="0" err="1" smtClean="0"/>
              <a:t>primeNumber_io_s_axi</a:t>
            </a: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95" y="2852936"/>
            <a:ext cx="3477333" cy="1594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20" y="1241122"/>
            <a:ext cx="5341684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89" y="4581128"/>
            <a:ext cx="5900346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 rot="3549505">
            <a:off x="5154432" y="189069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7592170" y="610936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22348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5370" y="764704"/>
            <a:ext cx="87320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usefull</a:t>
            </a:r>
            <a:r>
              <a:rPr lang="pt-BR" dirty="0" smtClean="0"/>
              <a:t> </a:t>
            </a:r>
            <a:r>
              <a:rPr lang="pt-BR" dirty="0" err="1" smtClean="0"/>
              <a:t>addresses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ap_start</a:t>
            </a:r>
            <a:r>
              <a:rPr lang="pt-BR" dirty="0" smtClean="0"/>
              <a:t>, </a:t>
            </a:r>
            <a:r>
              <a:rPr lang="pt-BR" dirty="0" err="1" smtClean="0"/>
              <a:t>ap_ready</a:t>
            </a:r>
            <a:r>
              <a:rPr lang="pt-BR" dirty="0" smtClean="0"/>
              <a:t>, data </a:t>
            </a:r>
            <a:r>
              <a:rPr lang="pt-BR" dirty="0" err="1" smtClean="0"/>
              <a:t>signal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position </a:t>
            </a:r>
            <a:r>
              <a:rPr lang="pt-BR" dirty="0" err="1" smtClean="0"/>
              <a:t>and</a:t>
            </a:r>
            <a:r>
              <a:rPr lang="pt-BR" dirty="0" smtClean="0"/>
              <a:t> prime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28" y="1260717"/>
            <a:ext cx="6554708" cy="497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18050495" flipH="1">
            <a:off x="1410016" y="1972573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18050495" flipH="1">
            <a:off x="1418981" y="461865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8050495" flipH="1">
            <a:off x="1418981" y="507788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3755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2684" y="764704"/>
            <a:ext cx="90974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/>
              <a:t> </a:t>
            </a:r>
            <a:r>
              <a:rPr lang="pt-BR" dirty="0" smtClean="0"/>
              <a:t>.</a:t>
            </a:r>
            <a:r>
              <a:rPr lang="pt-BR" dirty="0" err="1" smtClean="0"/>
              <a:t>tcl</a:t>
            </a:r>
            <a:r>
              <a:rPr lang="pt-BR" dirty="0" smtClean="0"/>
              <a:t> file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companion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file </a:t>
            </a:r>
            <a:r>
              <a:rPr lang="pt-BR" dirty="0" err="1" smtClean="0"/>
              <a:t>located</a:t>
            </a:r>
            <a:r>
              <a:rPr lang="pt-BR" dirty="0" smtClean="0"/>
              <a:t> in </a:t>
            </a:r>
            <a:r>
              <a:rPr lang="pt-BR" dirty="0" err="1" smtClean="0"/>
              <a:t>same</a:t>
            </a:r>
            <a:r>
              <a:rPr lang="pt-BR" dirty="0" smtClean="0"/>
              <a:t> folder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52913" y="1268760"/>
            <a:ext cx="56169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Tcl</a:t>
            </a:r>
            <a:r>
              <a:rPr lang="pt-BR" dirty="0" smtClean="0"/>
              <a:t> Console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write_bd_tcl</a:t>
            </a:r>
            <a:r>
              <a:rPr lang="pt-BR" dirty="0" smtClean="0"/>
              <a:t> [</a:t>
            </a:r>
            <a:r>
              <a:rPr lang="pt-BR" dirty="0" err="1" smtClean="0"/>
              <a:t>filename</a:t>
            </a:r>
            <a:r>
              <a:rPr lang="pt-BR" dirty="0" smtClean="0"/>
              <a:t>]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55" y="1772816"/>
            <a:ext cx="4881877" cy="1925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43061" y="3861048"/>
            <a:ext cx="84582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Locate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</a:t>
            </a:r>
            <a:r>
              <a:rPr lang="pt-BR" dirty="0" err="1" smtClean="0"/>
              <a:t>primenumber_wrapper.bit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rename</a:t>
            </a:r>
            <a:r>
              <a:rPr lang="pt-BR" dirty="0" smtClean="0"/>
              <a:t> it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primenumber.bit</a:t>
            </a:r>
            <a:endParaRPr lang="pt-BR" dirty="0" smtClean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2" y="4337834"/>
            <a:ext cx="7916876" cy="90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07" y="5311336"/>
            <a:ext cx="2172021" cy="106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25573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40787" y="764704"/>
            <a:ext cx="52412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Locate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conect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network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5" r="37403" b="96918"/>
          <a:stretch/>
        </p:blipFill>
        <p:spPr bwMode="auto">
          <a:xfrm>
            <a:off x="2838409" y="1268760"/>
            <a:ext cx="3445997" cy="269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996" b="57191"/>
          <a:stretch/>
        </p:blipFill>
        <p:spPr bwMode="auto">
          <a:xfrm>
            <a:off x="1183341" y="1725015"/>
            <a:ext cx="6753884" cy="56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" y="3429000"/>
            <a:ext cx="7734379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595327" y="2676128"/>
            <a:ext cx="58660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With</a:t>
            </a:r>
            <a:r>
              <a:rPr lang="pt-BR" dirty="0" smtClean="0"/>
              <a:t> a browser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Jupyter</a:t>
            </a:r>
            <a:r>
              <a:rPr lang="pt-BR" dirty="0" smtClean="0"/>
              <a:t> interface </a:t>
            </a:r>
            <a:r>
              <a:rPr lang="pt-BR" dirty="0" err="1" smtClean="0"/>
              <a:t>located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port</a:t>
            </a:r>
            <a:r>
              <a:rPr lang="pt-BR" dirty="0" smtClean="0"/>
              <a:t> 9090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4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41" y="1327679"/>
            <a:ext cx="2417649" cy="2116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2" r="11539"/>
          <a:stretch/>
        </p:blipFill>
        <p:spPr bwMode="auto">
          <a:xfrm>
            <a:off x="1502665" y="3744664"/>
            <a:ext cx="2133600" cy="657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282961" y="764704"/>
            <a:ext cx="65569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Create</a:t>
            </a:r>
            <a:r>
              <a:rPr lang="pt-BR" dirty="0" smtClean="0"/>
              <a:t> a folder, </a:t>
            </a:r>
            <a:r>
              <a:rPr lang="pt-BR" dirty="0" err="1" smtClean="0"/>
              <a:t>rename</a:t>
            </a:r>
            <a:r>
              <a:rPr lang="pt-BR" dirty="0" smtClean="0"/>
              <a:t> it </a:t>
            </a:r>
            <a:r>
              <a:rPr lang="pt-BR" dirty="0" err="1" smtClean="0"/>
              <a:t>and</a:t>
            </a:r>
            <a:r>
              <a:rPr lang="pt-BR" dirty="0" smtClean="0"/>
              <a:t> upload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files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folder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13"/>
          <a:stretch/>
        </p:blipFill>
        <p:spPr bwMode="auto">
          <a:xfrm>
            <a:off x="5231168" y="1411266"/>
            <a:ext cx="2438400" cy="83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24"/>
          <a:stretch/>
        </p:blipFill>
        <p:spPr bwMode="auto">
          <a:xfrm>
            <a:off x="5231168" y="2244004"/>
            <a:ext cx="2438400" cy="468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18050495" flipH="1">
            <a:off x="5327705" y="210881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18050495" flipH="1">
            <a:off x="5049532" y="125488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92" y="2922405"/>
            <a:ext cx="18478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7057444" cy="115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18050495" flipH="1">
            <a:off x="7116744" y="503480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8050495" flipH="1">
            <a:off x="7116743" y="542805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9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378" y="764704"/>
            <a:ext cx="90681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Write </a:t>
            </a:r>
            <a:r>
              <a:rPr lang="pt-BR" dirty="0" err="1" smtClean="0"/>
              <a:t>your</a:t>
            </a:r>
            <a:r>
              <a:rPr lang="pt-BR" dirty="0" smtClean="0"/>
              <a:t> Python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Jupyter</a:t>
            </a:r>
            <a:r>
              <a:rPr lang="pt-BR" dirty="0" smtClean="0"/>
              <a:t> Notebook interface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HLS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" r="3372" b="5702"/>
          <a:stretch/>
        </p:blipFill>
        <p:spPr bwMode="auto">
          <a:xfrm>
            <a:off x="340658" y="1268760"/>
            <a:ext cx="1900517" cy="2209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6565989" cy="3677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2" r="50000" b="59582"/>
          <a:stretch/>
        </p:blipFill>
        <p:spPr bwMode="auto">
          <a:xfrm>
            <a:off x="27378" y="5085184"/>
            <a:ext cx="2670313" cy="839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t="72481" r="39757" b="11400"/>
          <a:stretch/>
        </p:blipFill>
        <p:spPr bwMode="auto">
          <a:xfrm>
            <a:off x="5755123" y="5178390"/>
            <a:ext cx="3209365" cy="65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783" y="1196752"/>
            <a:ext cx="2503097" cy="1176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V="1">
            <a:off x="1619672" y="3573016"/>
            <a:ext cx="3240360" cy="160537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1619672" y="3107742"/>
            <a:ext cx="2736304" cy="207064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4788024" y="2924944"/>
            <a:ext cx="1440160" cy="225344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6228184" y="4509120"/>
            <a:ext cx="360040" cy="66927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668344" y="4509120"/>
            <a:ext cx="576064" cy="108012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5004048" y="2276872"/>
            <a:ext cx="2088232" cy="43204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619672" y="4221088"/>
            <a:ext cx="5147659" cy="95730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77834" y="764704"/>
            <a:ext cx="536723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pure</a:t>
            </a:r>
            <a:r>
              <a:rPr lang="pt-BR" dirty="0" smtClean="0"/>
              <a:t> Python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copiled</a:t>
            </a:r>
            <a:r>
              <a:rPr lang="pt-BR" dirty="0"/>
              <a:t> C</a:t>
            </a:r>
            <a:r>
              <a:rPr lang="pt-BR" dirty="0" smtClean="0"/>
              <a:t>++ </a:t>
            </a:r>
            <a:r>
              <a:rPr lang="pt-BR" dirty="0" err="1" smtClean="0"/>
              <a:t>to</a:t>
            </a:r>
            <a:r>
              <a:rPr lang="pt-BR" dirty="0" smtClean="0"/>
              <a:t> compare </a:t>
            </a:r>
            <a:r>
              <a:rPr lang="pt-BR" dirty="0" err="1" smtClean="0"/>
              <a:t>with</a:t>
            </a:r>
            <a:r>
              <a:rPr lang="pt-BR" dirty="0" smtClean="0"/>
              <a:t> HLS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34" y="1178822"/>
            <a:ext cx="5430470" cy="514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8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68408" y="2967335"/>
            <a:ext cx="40071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Many</a:t>
            </a:r>
            <a:r>
              <a:rPr lang="pt-B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BR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117591" y="764704"/>
            <a:ext cx="488774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All</a:t>
            </a:r>
            <a:r>
              <a:rPr lang="pt-BR" dirty="0" smtClean="0"/>
              <a:t> files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are </a:t>
            </a:r>
            <a:r>
              <a:rPr lang="pt-BR" dirty="0" err="1" smtClean="0"/>
              <a:t>distributed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</a:p>
          <a:p>
            <a:pPr algn="ctr"/>
            <a:r>
              <a:rPr lang="pt-BR" dirty="0"/>
              <a:t>https://github.com/wagnerrn/pynq-primenumber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754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lideplayer.com/slide/4915130/16/images/16/A+Simplified+Model+of+the+Zynq+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01497"/>
            <a:ext cx="7031766" cy="5273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2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5" b="-127"/>
          <a:stretch/>
        </p:blipFill>
        <p:spPr bwMode="auto">
          <a:xfrm>
            <a:off x="251520" y="692696"/>
            <a:ext cx="2952328" cy="5628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40324" y="692696"/>
            <a:ext cx="63440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thing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do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it in </a:t>
            </a:r>
            <a:r>
              <a:rPr lang="pt-BR" dirty="0" err="1" smtClean="0"/>
              <a:t>c/c++</a:t>
            </a:r>
            <a:endParaRPr lang="pt-BR" dirty="0"/>
          </a:p>
        </p:txBody>
      </p:sp>
      <p:cxnSp>
        <p:nvCxnSpPr>
          <p:cNvPr id="11" name="Conector de seta reta 10"/>
          <p:cNvCxnSpPr>
            <a:stCxn id="5" idx="1"/>
          </p:cNvCxnSpPr>
          <p:nvPr/>
        </p:nvCxnSpPr>
        <p:spPr>
          <a:xfrm flipH="1">
            <a:off x="2051720" y="1889033"/>
            <a:ext cx="1944215" cy="1467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1907704" y="3186496"/>
            <a:ext cx="2093422" cy="674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2051720" y="5085184"/>
            <a:ext cx="192632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4" b="35142"/>
          <a:stretch/>
        </p:blipFill>
        <p:spPr bwMode="auto">
          <a:xfrm>
            <a:off x="3992523" y="2652667"/>
            <a:ext cx="4987620" cy="1138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9" b="46774"/>
          <a:stretch/>
        </p:blipFill>
        <p:spPr bwMode="auto">
          <a:xfrm>
            <a:off x="3995935" y="1254661"/>
            <a:ext cx="4970941" cy="1268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54"/>
          <a:stretch/>
        </p:blipFill>
        <p:spPr bwMode="auto">
          <a:xfrm>
            <a:off x="3982931" y="4060177"/>
            <a:ext cx="4983945" cy="223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98" y="1269409"/>
            <a:ext cx="3747626" cy="50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82076" y="827420"/>
            <a:ext cx="49888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function</a:t>
            </a:r>
            <a:r>
              <a:rPr lang="pt-BR" dirty="0" smtClean="0"/>
              <a:t>()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for </a:t>
            </a:r>
            <a:r>
              <a:rPr lang="pt-BR" dirty="0" err="1" smtClean="0"/>
              <a:t>your</a:t>
            </a:r>
            <a:r>
              <a:rPr lang="pt-BR" dirty="0" smtClean="0"/>
              <a:t> HLS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42" y="1546212"/>
            <a:ext cx="55911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201389" y="1016493"/>
            <a:ext cx="49599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HLS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bench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89730" y="989598"/>
            <a:ext cx="384528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Let’s</a:t>
            </a:r>
            <a:r>
              <a:rPr lang="pt-BR" dirty="0" smtClean="0"/>
              <a:t> Open Vivado HLS </a:t>
            </a:r>
            <a:r>
              <a:rPr lang="pt-BR" dirty="0" err="1" smtClean="0"/>
              <a:t>Application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</a:p>
          <a:p>
            <a:pPr algn="ctr"/>
            <a:r>
              <a:rPr lang="pt-BR" dirty="0" err="1" smtClean="0"/>
              <a:t>Create</a:t>
            </a:r>
            <a:r>
              <a:rPr lang="pt-BR" dirty="0" smtClean="0"/>
              <a:t> a New Project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6242"/>
            <a:ext cx="104775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59" y="2060848"/>
            <a:ext cx="6699250" cy="384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de cantos arredondados 4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 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7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832167" cy="4857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267744" y="971436"/>
            <a:ext cx="46492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Name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choose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</a:p>
        </p:txBody>
      </p:sp>
    </p:spTree>
    <p:extLst>
      <p:ext uri="{BB962C8B-B14F-4D97-AF65-F5344CB8AC3E}">
        <p14:creationId xmlns:p14="http://schemas.microsoft.com/office/powerpoint/2010/main" val="42290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597</Words>
  <Application>Microsoft Office PowerPoint</Application>
  <PresentationFormat>Apresentação na tela (4:3)</PresentationFormat>
  <Paragraphs>94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Wesner</dc:creator>
  <cp:lastModifiedBy>Wagner Wesner</cp:lastModifiedBy>
  <cp:revision>113</cp:revision>
  <dcterms:created xsi:type="dcterms:W3CDTF">2017-07-24T17:28:01Z</dcterms:created>
  <dcterms:modified xsi:type="dcterms:W3CDTF">2017-08-01T22:07:00Z</dcterms:modified>
</cp:coreProperties>
</file>