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18"/>
  </p:notesMasterIdLst>
  <p:sldIdLst>
    <p:sldId id="256" r:id="rId5"/>
    <p:sldId id="2146847054" r:id="rId6"/>
    <p:sldId id="262" r:id="rId7"/>
    <p:sldId id="263" r:id="rId8"/>
    <p:sldId id="2146847056" r:id="rId9"/>
    <p:sldId id="2146847057" r:id="rId10"/>
    <p:sldId id="265" r:id="rId11"/>
    <p:sldId id="266" r:id="rId12"/>
    <p:sldId id="267" r:id="rId13"/>
    <p:sldId id="268" r:id="rId14"/>
    <p:sldId id="2146847055" r:id="rId15"/>
    <p:sldId id="2146847063"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7A4BD-A006-46DC-B0EC-65F4C45F7FB7}" v="27" dt="2024-04-03T07:56:22.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E DIVYA S" userId="adfc45363c8dc522" providerId="LiveId" clId="{9C87A4BD-A006-46DC-B0EC-65F4C45F7FB7}"/>
    <pc:docChg chg="undo custSel addSld delSld modSld sldOrd modMainMaster">
      <pc:chgData name="JAE DIVYA S" userId="adfc45363c8dc522" providerId="LiveId" clId="{9C87A4BD-A006-46DC-B0EC-65F4C45F7FB7}" dt="2024-04-03T07:56:27.995" v="791" actId="14100"/>
      <pc:docMkLst>
        <pc:docMk/>
      </pc:docMkLst>
      <pc:sldChg chg="modSp mod">
        <pc:chgData name="JAE DIVYA S" userId="adfc45363c8dc522" providerId="LiveId" clId="{9C87A4BD-A006-46DC-B0EC-65F4C45F7FB7}" dt="2024-04-03T04:01:44.555" v="198" actId="1076"/>
        <pc:sldMkLst>
          <pc:docMk/>
          <pc:sldMk cId="953325580" sldId="256"/>
        </pc:sldMkLst>
        <pc:spChg chg="mod">
          <ac:chgData name="JAE DIVYA S" userId="adfc45363c8dc522" providerId="LiveId" clId="{9C87A4BD-A006-46DC-B0EC-65F4C45F7FB7}" dt="2024-04-03T04:01:44.555" v="198" actId="1076"/>
          <ac:spMkLst>
            <pc:docMk/>
            <pc:sldMk cId="953325580" sldId="256"/>
            <ac:spMk id="2" creationId="{A8A11E26-4C38-41A6-9857-11032CEECD80}"/>
          </ac:spMkLst>
        </pc:spChg>
        <pc:spChg chg="mod">
          <ac:chgData name="JAE DIVYA S" userId="adfc45363c8dc522" providerId="LiveId" clId="{9C87A4BD-A006-46DC-B0EC-65F4C45F7FB7}" dt="2024-04-03T04:01:02.293" v="162" actId="20577"/>
          <ac:spMkLst>
            <pc:docMk/>
            <pc:sldMk cId="953325580" sldId="256"/>
            <ac:spMk id="4" creationId="{00000000-0000-0000-0000-000000000000}"/>
          </ac:spMkLst>
        </pc:spChg>
      </pc:sldChg>
      <pc:sldChg chg="modSp mod ord">
        <pc:chgData name="JAE DIVYA S" userId="adfc45363c8dc522" providerId="LiveId" clId="{9C87A4BD-A006-46DC-B0EC-65F4C45F7FB7}" dt="2024-04-03T05:31:33.580" v="740" actId="115"/>
        <pc:sldMkLst>
          <pc:docMk/>
          <pc:sldMk cId="4066255318" sldId="259"/>
        </pc:sldMkLst>
        <pc:spChg chg="mod">
          <ac:chgData name="JAE DIVYA S" userId="adfc45363c8dc522" providerId="LiveId" clId="{9C87A4BD-A006-46DC-B0EC-65F4C45F7FB7}" dt="2024-04-03T05:31:33.580" v="740" actId="115"/>
          <ac:spMkLst>
            <pc:docMk/>
            <pc:sldMk cId="4066255318" sldId="259"/>
            <ac:spMk id="5" creationId="{8BE4CA82-64EC-4D4E-A5E5-3EBB66E7B24C}"/>
          </ac:spMkLst>
        </pc:spChg>
      </pc:sldChg>
      <pc:sldChg chg="modSp mod">
        <pc:chgData name="JAE DIVYA S" userId="adfc45363c8dc522" providerId="LiveId" clId="{9C87A4BD-A006-46DC-B0EC-65F4C45F7FB7}" dt="2024-04-03T04:02:09.252" v="200" actId="207"/>
        <pc:sldMkLst>
          <pc:docMk/>
          <pc:sldMk cId="1186421160" sldId="262"/>
        </pc:sldMkLst>
        <pc:spChg chg="mod">
          <ac:chgData name="JAE DIVYA S" userId="adfc45363c8dc522" providerId="LiveId" clId="{9C87A4BD-A006-46DC-B0EC-65F4C45F7FB7}" dt="2024-04-03T04:02:09.252" v="200" actId="207"/>
          <ac:spMkLst>
            <pc:docMk/>
            <pc:sldMk cId="1186421160" sldId="262"/>
            <ac:spMk id="2" creationId="{8FEE4A9C-3F57-7DA7-91FD-715C3FB47F93}"/>
          </ac:spMkLst>
        </pc:spChg>
        <pc:spChg chg="mod">
          <ac:chgData name="JAE DIVYA S" userId="adfc45363c8dc522" providerId="LiveId" clId="{9C87A4BD-A006-46DC-B0EC-65F4C45F7FB7}" dt="2024-04-03T04:00:44.027" v="157"/>
          <ac:spMkLst>
            <pc:docMk/>
            <pc:sldMk cId="1186421160" sldId="262"/>
            <ac:spMk id="5" creationId="{8FBA75B4-2DD5-42EB-9397-F36BFB8BA723}"/>
          </ac:spMkLst>
        </pc:spChg>
      </pc:sldChg>
      <pc:sldChg chg="addSp modSp mod">
        <pc:chgData name="JAE DIVYA S" userId="adfc45363c8dc522" providerId="LiveId" clId="{9C87A4BD-A006-46DC-B0EC-65F4C45F7FB7}" dt="2024-04-03T03:58:45.239" v="143" actId="404"/>
        <pc:sldMkLst>
          <pc:docMk/>
          <pc:sldMk cId="3210358481" sldId="263"/>
        </pc:sldMkLst>
        <pc:spChg chg="mod">
          <ac:chgData name="JAE DIVYA S" userId="adfc45363c8dc522" providerId="LiveId" clId="{9C87A4BD-A006-46DC-B0EC-65F4C45F7FB7}" dt="2024-04-03T03:56:10.419" v="130" actId="14100"/>
          <ac:spMkLst>
            <pc:docMk/>
            <pc:sldMk cId="3210358481" sldId="263"/>
            <ac:spMk id="2" creationId="{E041FD9D-DF07-9C37-1E61-1D920E0EF1D4}"/>
          </ac:spMkLst>
        </pc:spChg>
        <pc:spChg chg="add mod">
          <ac:chgData name="JAE DIVYA S" userId="adfc45363c8dc522" providerId="LiveId" clId="{9C87A4BD-A006-46DC-B0EC-65F4C45F7FB7}" dt="2024-04-03T03:58:45.239" v="143" actId="404"/>
          <ac:spMkLst>
            <pc:docMk/>
            <pc:sldMk cId="3210358481" sldId="263"/>
            <ac:spMk id="3" creationId="{22100C66-C112-64AB-5333-F4DA8A89F665}"/>
          </ac:spMkLst>
        </pc:spChg>
        <pc:spChg chg="mod">
          <ac:chgData name="JAE DIVYA S" userId="adfc45363c8dc522" providerId="LiveId" clId="{9C87A4BD-A006-46DC-B0EC-65F4C45F7FB7}" dt="2024-04-03T03:56:20.396" v="131" actId="1076"/>
          <ac:spMkLst>
            <pc:docMk/>
            <pc:sldMk cId="3210358481" sldId="263"/>
            <ac:spMk id="5" creationId="{8FBA75B4-2DD5-42EB-9397-F36BFB8BA723}"/>
          </ac:spMkLst>
        </pc:spChg>
      </pc:sldChg>
      <pc:sldChg chg="modSp mod">
        <pc:chgData name="JAE DIVYA S" userId="adfc45363c8dc522" providerId="LiveId" clId="{9C87A4BD-A006-46DC-B0EC-65F4C45F7FB7}" dt="2024-04-03T04:45:15.826" v="301" actId="403"/>
        <pc:sldMkLst>
          <pc:docMk/>
          <pc:sldMk cId="3202024527" sldId="265"/>
        </pc:sldMkLst>
        <pc:spChg chg="mod">
          <ac:chgData name="JAE DIVYA S" userId="adfc45363c8dc522" providerId="LiveId" clId="{9C87A4BD-A006-46DC-B0EC-65F4C45F7FB7}" dt="2024-04-03T04:45:15.826" v="301" actId="403"/>
          <ac:spMkLst>
            <pc:docMk/>
            <pc:sldMk cId="3202024527" sldId="265"/>
            <ac:spMk id="2" creationId="{C4FFAF3C-BA60-9181-132C-C36C403AAEA7}"/>
          </ac:spMkLst>
        </pc:spChg>
      </pc:sldChg>
      <pc:sldChg chg="addSp delSp modSp mod">
        <pc:chgData name="JAE DIVYA S" userId="adfc45363c8dc522" providerId="LiveId" clId="{9C87A4BD-A006-46DC-B0EC-65F4C45F7FB7}" dt="2024-04-03T07:55:11.443" v="772" actId="14100"/>
        <pc:sldMkLst>
          <pc:docMk/>
          <pc:sldMk cId="4154508776" sldId="266"/>
        </pc:sldMkLst>
        <pc:spChg chg="del mod">
          <ac:chgData name="JAE DIVYA S" userId="adfc45363c8dc522" providerId="LiveId" clId="{9C87A4BD-A006-46DC-B0EC-65F4C45F7FB7}" dt="2024-04-03T07:53:46.277" v="747" actId="931"/>
          <ac:spMkLst>
            <pc:docMk/>
            <pc:sldMk cId="4154508776" sldId="266"/>
            <ac:spMk id="2" creationId="{F7F0871F-2198-9E37-C96F-3611AA199B60}"/>
          </ac:spMkLst>
        </pc:spChg>
        <pc:spChg chg="mod">
          <ac:chgData name="JAE DIVYA S" userId="adfc45363c8dc522" providerId="LiveId" clId="{9C87A4BD-A006-46DC-B0EC-65F4C45F7FB7}" dt="2024-04-03T07:54:48.936" v="767" actId="20577"/>
          <ac:spMkLst>
            <pc:docMk/>
            <pc:sldMk cId="4154508776" sldId="266"/>
            <ac:spMk id="5" creationId="{8FBA75B4-2DD5-42EB-9397-F36BFB8BA723}"/>
          </ac:spMkLst>
        </pc:spChg>
        <pc:picChg chg="add mod">
          <ac:chgData name="JAE DIVYA S" userId="adfc45363c8dc522" providerId="LiveId" clId="{9C87A4BD-A006-46DC-B0EC-65F4C45F7FB7}" dt="2024-04-03T07:54:37.987" v="751" actId="14100"/>
          <ac:picMkLst>
            <pc:docMk/>
            <pc:sldMk cId="4154508776" sldId="266"/>
            <ac:picMk id="4" creationId="{1E457A66-F9AC-121F-AD1D-CBF70DF63655}"/>
          </ac:picMkLst>
        </pc:picChg>
        <pc:picChg chg="add mod">
          <ac:chgData name="JAE DIVYA S" userId="adfc45363c8dc522" providerId="LiveId" clId="{9C87A4BD-A006-46DC-B0EC-65F4C45F7FB7}" dt="2024-04-03T07:55:11.443" v="772" actId="14100"/>
          <ac:picMkLst>
            <pc:docMk/>
            <pc:sldMk cId="4154508776" sldId="266"/>
            <ac:picMk id="7" creationId="{3BDFB945-8AF1-979B-FD15-D1AC1960270F}"/>
          </ac:picMkLst>
        </pc:picChg>
      </pc:sldChg>
      <pc:sldChg chg="addSp delSp modSp mod">
        <pc:chgData name="JAE DIVYA S" userId="adfc45363c8dc522" providerId="LiveId" clId="{9C87A4BD-A006-46DC-B0EC-65F4C45F7FB7}" dt="2024-04-03T07:56:27.995" v="791" actId="14100"/>
        <pc:sldMkLst>
          <pc:docMk/>
          <pc:sldMk cId="1483293388" sldId="267"/>
        </pc:sldMkLst>
        <pc:spChg chg="del mod">
          <ac:chgData name="JAE DIVYA S" userId="adfc45363c8dc522" providerId="LiveId" clId="{9C87A4BD-A006-46DC-B0EC-65F4C45F7FB7}" dt="2024-04-03T07:55:49.711" v="775" actId="931"/>
          <ac:spMkLst>
            <pc:docMk/>
            <pc:sldMk cId="1483293388" sldId="267"/>
            <ac:spMk id="2" creationId="{D3304455-6802-6CA9-8475-2F6DD1B8D409}"/>
          </ac:spMkLst>
        </pc:spChg>
        <pc:spChg chg="mod">
          <ac:chgData name="JAE DIVYA S" userId="adfc45363c8dc522" providerId="LiveId" clId="{9C87A4BD-A006-46DC-B0EC-65F4C45F7FB7}" dt="2024-04-03T05:13:27.114" v="313" actId="1076"/>
          <ac:spMkLst>
            <pc:docMk/>
            <pc:sldMk cId="1483293388" sldId="267"/>
            <ac:spMk id="5" creationId="{8FBA75B4-2DD5-42EB-9397-F36BFB8BA723}"/>
          </ac:spMkLst>
        </pc:spChg>
        <pc:picChg chg="add mod">
          <ac:chgData name="JAE DIVYA S" userId="adfc45363c8dc522" providerId="LiveId" clId="{9C87A4BD-A006-46DC-B0EC-65F4C45F7FB7}" dt="2024-04-03T07:56:03.099" v="781" actId="14100"/>
          <ac:picMkLst>
            <pc:docMk/>
            <pc:sldMk cId="1483293388" sldId="267"/>
            <ac:picMk id="4" creationId="{BBA57DA4-9D87-8141-5D65-F8C517D67609}"/>
          </ac:picMkLst>
        </pc:picChg>
        <pc:picChg chg="add mod">
          <ac:chgData name="JAE DIVYA S" userId="adfc45363c8dc522" providerId="LiveId" clId="{9C87A4BD-A006-46DC-B0EC-65F4C45F7FB7}" dt="2024-04-03T07:56:14.466" v="786" actId="931"/>
          <ac:picMkLst>
            <pc:docMk/>
            <pc:sldMk cId="1483293388" sldId="267"/>
            <ac:picMk id="7" creationId="{99F5C97C-5E53-B6C5-F4C0-D0E6958B37FF}"/>
          </ac:picMkLst>
        </pc:picChg>
        <pc:picChg chg="add mod">
          <ac:chgData name="JAE DIVYA S" userId="adfc45363c8dc522" providerId="LiveId" clId="{9C87A4BD-A006-46DC-B0EC-65F4C45F7FB7}" dt="2024-04-03T07:56:27.995" v="791" actId="14100"/>
          <ac:picMkLst>
            <pc:docMk/>
            <pc:sldMk cId="1483293388" sldId="267"/>
            <ac:picMk id="9" creationId="{D558D669-BA62-4438-71DE-91D771DE24A7}"/>
          </ac:picMkLst>
        </pc:picChg>
      </pc:sldChg>
      <pc:sldChg chg="modSp mod">
        <pc:chgData name="JAE DIVYA S" userId="adfc45363c8dc522" providerId="LiveId" clId="{9C87A4BD-A006-46DC-B0EC-65F4C45F7FB7}" dt="2024-04-03T05:20:41.947" v="415"/>
        <pc:sldMkLst>
          <pc:docMk/>
          <pc:sldMk cId="3183315129" sldId="268"/>
        </pc:sldMkLst>
        <pc:spChg chg="mod">
          <ac:chgData name="JAE DIVYA S" userId="adfc45363c8dc522" providerId="LiveId" clId="{9C87A4BD-A006-46DC-B0EC-65F4C45F7FB7}" dt="2024-04-03T05:20:41.947" v="415"/>
          <ac:spMkLst>
            <pc:docMk/>
            <pc:sldMk cId="3183315129" sldId="268"/>
            <ac:spMk id="2" creationId="{005E46AB-32C4-4B57-A2B1-50738A64BE1B}"/>
          </ac:spMkLst>
        </pc:spChg>
        <pc:spChg chg="mod">
          <ac:chgData name="JAE DIVYA S" userId="adfc45363c8dc522" providerId="LiveId" clId="{9C87A4BD-A006-46DC-B0EC-65F4C45F7FB7}" dt="2024-04-03T04:00:44.027" v="157"/>
          <ac:spMkLst>
            <pc:docMk/>
            <pc:sldMk cId="3183315129" sldId="268"/>
            <ac:spMk id="5" creationId="{8FBA75B4-2DD5-42EB-9397-F36BFB8BA723}"/>
          </ac:spMkLst>
        </pc:spChg>
      </pc:sldChg>
      <pc:sldChg chg="addSp modSp del mod">
        <pc:chgData name="JAE DIVYA S" userId="adfc45363c8dc522" providerId="LiveId" clId="{9C87A4BD-A006-46DC-B0EC-65F4C45F7FB7}" dt="2024-04-03T05:28:35.194" v="429" actId="2696"/>
        <pc:sldMkLst>
          <pc:docMk/>
          <pc:sldMk cId="728950222" sldId="269"/>
        </pc:sldMkLst>
        <pc:spChg chg="mod">
          <ac:chgData name="JAE DIVYA S" userId="adfc45363c8dc522" providerId="LiveId" clId="{9C87A4BD-A006-46DC-B0EC-65F4C45F7FB7}" dt="2024-04-03T05:28:12.016" v="426" actId="27636"/>
          <ac:spMkLst>
            <pc:docMk/>
            <pc:sldMk cId="728950222" sldId="269"/>
            <ac:spMk id="2" creationId="{357C38BC-22B3-37B2-E0C3-812020A76077}"/>
          </ac:spMkLst>
        </pc:spChg>
        <pc:spChg chg="add">
          <ac:chgData name="JAE DIVYA S" userId="adfc45363c8dc522" providerId="LiveId" clId="{9C87A4BD-A006-46DC-B0EC-65F4C45F7FB7}" dt="2024-04-03T05:19:37.131" v="402"/>
          <ac:spMkLst>
            <pc:docMk/>
            <pc:sldMk cId="728950222" sldId="269"/>
            <ac:spMk id="3" creationId="{85CDAA73-0D53-4421-20A3-FA18D8005CC2}"/>
          </ac:spMkLst>
        </pc:spChg>
        <pc:spChg chg="add">
          <ac:chgData name="JAE DIVYA S" userId="adfc45363c8dc522" providerId="LiveId" clId="{9C87A4BD-A006-46DC-B0EC-65F4C45F7FB7}" dt="2024-04-03T05:19:37.131" v="402"/>
          <ac:spMkLst>
            <pc:docMk/>
            <pc:sldMk cId="728950222" sldId="269"/>
            <ac:spMk id="4" creationId="{90226491-747E-E661-FFD4-575D1B784EDB}"/>
          </ac:spMkLst>
        </pc:spChg>
        <pc:spChg chg="mod">
          <ac:chgData name="JAE DIVYA S" userId="adfc45363c8dc522" providerId="LiveId" clId="{9C87A4BD-A006-46DC-B0EC-65F4C45F7FB7}" dt="2024-04-03T04:00:44.027" v="157"/>
          <ac:spMkLst>
            <pc:docMk/>
            <pc:sldMk cId="728950222" sldId="269"/>
            <ac:spMk id="5" creationId="{8FBA75B4-2DD5-42EB-9397-F36BFB8BA723}"/>
          </ac:spMkLst>
        </pc:spChg>
        <pc:spChg chg="add mod">
          <ac:chgData name="JAE DIVYA S" userId="adfc45363c8dc522" providerId="LiveId" clId="{9C87A4BD-A006-46DC-B0EC-65F4C45F7FB7}" dt="2024-04-03T05:19:48.322" v="405"/>
          <ac:spMkLst>
            <pc:docMk/>
            <pc:sldMk cId="728950222" sldId="269"/>
            <ac:spMk id="6" creationId="{BD97F5E2-0FCF-5CD9-31FF-C6B41E9EC81B}"/>
          </ac:spMkLst>
        </pc:spChg>
        <pc:spChg chg="add mod">
          <ac:chgData name="JAE DIVYA S" userId="adfc45363c8dc522" providerId="LiveId" clId="{9C87A4BD-A006-46DC-B0EC-65F4C45F7FB7}" dt="2024-04-03T05:19:48.322" v="405"/>
          <ac:spMkLst>
            <pc:docMk/>
            <pc:sldMk cId="728950222" sldId="269"/>
            <ac:spMk id="7" creationId="{B53388D0-57F0-4BCF-FF5D-D26C008DA7DD}"/>
          </ac:spMkLst>
        </pc:spChg>
        <pc:spChg chg="add">
          <ac:chgData name="JAE DIVYA S" userId="adfc45363c8dc522" providerId="LiveId" clId="{9C87A4BD-A006-46DC-B0EC-65F4C45F7FB7}" dt="2024-04-03T05:20:13.092" v="411"/>
          <ac:spMkLst>
            <pc:docMk/>
            <pc:sldMk cId="728950222" sldId="269"/>
            <ac:spMk id="8" creationId="{9336B756-C205-FFD3-B556-436151CE6059}"/>
          </ac:spMkLst>
        </pc:spChg>
        <pc:spChg chg="add">
          <ac:chgData name="JAE DIVYA S" userId="adfc45363c8dc522" providerId="LiveId" clId="{9C87A4BD-A006-46DC-B0EC-65F4C45F7FB7}" dt="2024-04-03T05:20:13.092" v="411"/>
          <ac:spMkLst>
            <pc:docMk/>
            <pc:sldMk cId="728950222" sldId="269"/>
            <ac:spMk id="9" creationId="{EA3B8143-E9A1-3F58-8DA5-8F1ABC1061E8}"/>
          </ac:spMkLst>
        </pc:spChg>
        <pc:spChg chg="add">
          <ac:chgData name="JAE DIVYA S" userId="adfc45363c8dc522" providerId="LiveId" clId="{9C87A4BD-A006-46DC-B0EC-65F4C45F7FB7}" dt="2024-04-03T05:28:05.330" v="424"/>
          <ac:spMkLst>
            <pc:docMk/>
            <pc:sldMk cId="728950222" sldId="269"/>
            <ac:spMk id="10" creationId="{5B76D185-625C-AC6A-AAE1-4F33A494974C}"/>
          </ac:spMkLst>
        </pc:spChg>
        <pc:spChg chg="add">
          <ac:chgData name="JAE DIVYA S" userId="adfc45363c8dc522" providerId="LiveId" clId="{9C87A4BD-A006-46DC-B0EC-65F4C45F7FB7}" dt="2024-04-03T05:28:05.330" v="424"/>
          <ac:spMkLst>
            <pc:docMk/>
            <pc:sldMk cId="728950222" sldId="269"/>
            <ac:spMk id="11" creationId="{34A1B0F1-0A87-C215-E617-E18E919A84F0}"/>
          </ac:spMkLst>
        </pc:spChg>
        <pc:spChg chg="add">
          <ac:chgData name="JAE DIVYA S" userId="adfc45363c8dc522" providerId="LiveId" clId="{9C87A4BD-A006-46DC-B0EC-65F4C45F7FB7}" dt="2024-04-03T05:28:13.656" v="427"/>
          <ac:spMkLst>
            <pc:docMk/>
            <pc:sldMk cId="728950222" sldId="269"/>
            <ac:spMk id="12" creationId="{22BC84F0-9423-ADE4-D075-05ACE808E090}"/>
          </ac:spMkLst>
        </pc:spChg>
        <pc:spChg chg="add">
          <ac:chgData name="JAE DIVYA S" userId="adfc45363c8dc522" providerId="LiveId" clId="{9C87A4BD-A006-46DC-B0EC-65F4C45F7FB7}" dt="2024-04-03T05:28:13.656" v="427"/>
          <ac:spMkLst>
            <pc:docMk/>
            <pc:sldMk cId="728950222" sldId="269"/>
            <ac:spMk id="13" creationId="{258E0339-7365-AC53-5EF0-96009C80E2FA}"/>
          </ac:spMkLst>
        </pc:spChg>
        <pc:spChg chg="add">
          <ac:chgData name="JAE DIVYA S" userId="adfc45363c8dc522" providerId="LiveId" clId="{9C87A4BD-A006-46DC-B0EC-65F4C45F7FB7}" dt="2024-04-03T05:28:22.372" v="428"/>
          <ac:spMkLst>
            <pc:docMk/>
            <pc:sldMk cId="728950222" sldId="269"/>
            <ac:spMk id="14" creationId="{54ED10FC-F34F-E114-9F50-1CB0B57C642F}"/>
          </ac:spMkLst>
        </pc:spChg>
        <pc:spChg chg="add">
          <ac:chgData name="JAE DIVYA S" userId="adfc45363c8dc522" providerId="LiveId" clId="{9C87A4BD-A006-46DC-B0EC-65F4C45F7FB7}" dt="2024-04-03T05:28:22.372" v="428"/>
          <ac:spMkLst>
            <pc:docMk/>
            <pc:sldMk cId="728950222" sldId="269"/>
            <ac:spMk id="15" creationId="{ACF375F6-5D17-67CB-E784-3F8A1A7FBCA9}"/>
          </ac:spMkLst>
        </pc:spChg>
      </pc:sldChg>
      <pc:sldChg chg="modSp mod">
        <pc:chgData name="JAE DIVYA S" userId="adfc45363c8dc522" providerId="LiveId" clId="{9C87A4BD-A006-46DC-B0EC-65F4C45F7FB7}" dt="2024-04-03T05:14:33.228" v="376" actId="20577"/>
        <pc:sldMkLst>
          <pc:docMk/>
          <pc:sldMk cId="2900153716" sldId="2146847054"/>
        </pc:sldMkLst>
        <pc:spChg chg="mod">
          <ac:chgData name="JAE DIVYA S" userId="adfc45363c8dc522" providerId="LiveId" clId="{9C87A4BD-A006-46DC-B0EC-65F4C45F7FB7}" dt="2024-04-03T04:01:58.687" v="199" actId="207"/>
          <ac:spMkLst>
            <pc:docMk/>
            <pc:sldMk cId="2900153716" sldId="2146847054"/>
            <ac:spMk id="2" creationId="{49FFEB4C-F209-4AE7-AA2B-B3C26CE2C51D}"/>
          </ac:spMkLst>
        </pc:spChg>
        <pc:spChg chg="mod">
          <ac:chgData name="JAE DIVYA S" userId="adfc45363c8dc522" providerId="LiveId" clId="{9C87A4BD-A006-46DC-B0EC-65F4C45F7FB7}" dt="2024-04-03T05:14:33.228" v="376" actId="20577"/>
          <ac:spMkLst>
            <pc:docMk/>
            <pc:sldMk cId="2900153716" sldId="2146847054"/>
            <ac:spMk id="3" creationId="{B2678641-EEA3-4EC4-BF39-4075B0C120E8}"/>
          </ac:spMkLst>
        </pc:spChg>
      </pc:sldChg>
      <pc:sldChg chg="modSp mod">
        <pc:chgData name="JAE DIVYA S" userId="adfc45363c8dc522" providerId="LiveId" clId="{9C87A4BD-A006-46DC-B0EC-65F4C45F7FB7}" dt="2024-04-03T05:25:01.866" v="423" actId="27636"/>
        <pc:sldMkLst>
          <pc:docMk/>
          <pc:sldMk cId="614882681" sldId="2146847055"/>
        </pc:sldMkLst>
        <pc:spChg chg="mod">
          <ac:chgData name="JAE DIVYA S" userId="adfc45363c8dc522" providerId="LiveId" clId="{9C87A4BD-A006-46DC-B0EC-65F4C45F7FB7}" dt="2024-04-03T05:25:01.866" v="423" actId="27636"/>
          <ac:spMkLst>
            <pc:docMk/>
            <pc:sldMk cId="614882681" sldId="2146847055"/>
            <ac:spMk id="3" creationId="{A6638FD1-D00E-E75B-705C-564F06D93D7B}"/>
          </ac:spMkLst>
        </pc:spChg>
      </pc:sldChg>
      <pc:sldChg chg="modSp new mod">
        <pc:chgData name="JAE DIVYA S" userId="adfc45363c8dc522" providerId="LiveId" clId="{9C87A4BD-A006-46DC-B0EC-65F4C45F7FB7}" dt="2024-04-03T04:03:38.421" v="232" actId="27636"/>
        <pc:sldMkLst>
          <pc:docMk/>
          <pc:sldMk cId="825134942" sldId="2146847056"/>
        </pc:sldMkLst>
        <pc:spChg chg="mod">
          <ac:chgData name="JAE DIVYA S" userId="adfc45363c8dc522" providerId="LiveId" clId="{9C87A4BD-A006-46DC-B0EC-65F4C45F7FB7}" dt="2024-04-03T03:59:01.091" v="145" actId="14100"/>
          <ac:spMkLst>
            <pc:docMk/>
            <pc:sldMk cId="825134942" sldId="2146847056"/>
            <ac:spMk id="2" creationId="{2D200F88-A836-77F2-7FD9-0F761ADA4625}"/>
          </ac:spMkLst>
        </pc:spChg>
        <pc:spChg chg="mod">
          <ac:chgData name="JAE DIVYA S" userId="adfc45363c8dc522" providerId="LiveId" clId="{9C87A4BD-A006-46DC-B0EC-65F4C45F7FB7}" dt="2024-04-03T04:03:38.421" v="232" actId="27636"/>
          <ac:spMkLst>
            <pc:docMk/>
            <pc:sldMk cId="825134942" sldId="2146847056"/>
            <ac:spMk id="3" creationId="{861CA196-035C-4BD2-F487-0310FD709139}"/>
          </ac:spMkLst>
        </pc:spChg>
      </pc:sldChg>
      <pc:sldChg chg="modSp new mod">
        <pc:chgData name="JAE DIVYA S" userId="adfc45363c8dc522" providerId="LiveId" clId="{9C87A4BD-A006-46DC-B0EC-65F4C45F7FB7}" dt="2024-04-03T04:45:07.511" v="300" actId="403"/>
        <pc:sldMkLst>
          <pc:docMk/>
          <pc:sldMk cId="72682684" sldId="2146847057"/>
        </pc:sldMkLst>
        <pc:spChg chg="mod">
          <ac:chgData name="JAE DIVYA S" userId="adfc45363c8dc522" providerId="LiveId" clId="{9C87A4BD-A006-46DC-B0EC-65F4C45F7FB7}" dt="2024-04-03T04:03:54.294" v="235" actId="27636"/>
          <ac:spMkLst>
            <pc:docMk/>
            <pc:sldMk cId="72682684" sldId="2146847057"/>
            <ac:spMk id="2" creationId="{76657709-C5C9-A65A-13A2-C6305CFD2E51}"/>
          </ac:spMkLst>
        </pc:spChg>
        <pc:spChg chg="mod">
          <ac:chgData name="JAE DIVYA S" userId="adfc45363c8dc522" providerId="LiveId" clId="{9C87A4BD-A006-46DC-B0EC-65F4C45F7FB7}" dt="2024-04-03T04:45:07.511" v="300" actId="403"/>
          <ac:spMkLst>
            <pc:docMk/>
            <pc:sldMk cId="72682684" sldId="2146847057"/>
            <ac:spMk id="3" creationId="{D2EA0322-7B77-DD46-8B56-119BA463D3B3}"/>
          </ac:spMkLst>
        </pc:spChg>
      </pc:sldChg>
      <pc:sldChg chg="modSp new del mod">
        <pc:chgData name="JAE DIVYA S" userId="adfc45363c8dc522" providerId="LiveId" clId="{9C87A4BD-A006-46DC-B0EC-65F4C45F7FB7}" dt="2024-04-03T07:52:20.303" v="741" actId="2696"/>
        <pc:sldMkLst>
          <pc:docMk/>
          <pc:sldMk cId="3428324082" sldId="2146847058"/>
        </pc:sldMkLst>
        <pc:spChg chg="mod">
          <ac:chgData name="JAE DIVYA S" userId="adfc45363c8dc522" providerId="LiveId" clId="{9C87A4BD-A006-46DC-B0EC-65F4C45F7FB7}" dt="2024-04-03T04:27:15.851" v="268" actId="27636"/>
          <ac:spMkLst>
            <pc:docMk/>
            <pc:sldMk cId="3428324082" sldId="2146847058"/>
            <ac:spMk id="2" creationId="{A83B256E-0F6E-31B3-FFC7-9795C934FDD6}"/>
          </ac:spMkLst>
        </pc:spChg>
        <pc:spChg chg="mod">
          <ac:chgData name="JAE DIVYA S" userId="adfc45363c8dc522" providerId="LiveId" clId="{9C87A4BD-A006-46DC-B0EC-65F4C45F7FB7}" dt="2024-04-03T05:10:05.916" v="303" actId="403"/>
          <ac:spMkLst>
            <pc:docMk/>
            <pc:sldMk cId="3428324082" sldId="2146847058"/>
            <ac:spMk id="3" creationId="{D90F0C24-D44B-68FF-A7A2-53BFC42CA5B4}"/>
          </ac:spMkLst>
        </pc:spChg>
      </pc:sldChg>
      <pc:sldChg chg="modSp new del mod">
        <pc:chgData name="JAE DIVYA S" userId="adfc45363c8dc522" providerId="LiveId" clId="{9C87A4BD-A006-46DC-B0EC-65F4C45F7FB7}" dt="2024-04-03T07:52:24.224" v="742" actId="2696"/>
        <pc:sldMkLst>
          <pc:docMk/>
          <pc:sldMk cId="4227616557" sldId="2146847059"/>
        </pc:sldMkLst>
        <pc:spChg chg="mod">
          <ac:chgData name="JAE DIVYA S" userId="adfc45363c8dc522" providerId="LiveId" clId="{9C87A4BD-A006-46DC-B0EC-65F4C45F7FB7}" dt="2024-04-03T04:28:16.230" v="279" actId="27636"/>
          <ac:spMkLst>
            <pc:docMk/>
            <pc:sldMk cId="4227616557" sldId="2146847059"/>
            <ac:spMk id="2" creationId="{333DAEEC-E27B-8701-ED7A-308933B1E9FA}"/>
          </ac:spMkLst>
        </pc:spChg>
        <pc:spChg chg="mod">
          <ac:chgData name="JAE DIVYA S" userId="adfc45363c8dc522" providerId="LiveId" clId="{9C87A4BD-A006-46DC-B0EC-65F4C45F7FB7}" dt="2024-04-03T05:10:18.729" v="306" actId="404"/>
          <ac:spMkLst>
            <pc:docMk/>
            <pc:sldMk cId="4227616557" sldId="2146847059"/>
            <ac:spMk id="3" creationId="{64FA7946-02C8-9F41-6654-A5E9FA4AA875}"/>
          </ac:spMkLst>
        </pc:spChg>
      </pc:sldChg>
      <pc:sldChg chg="modSp new del mod">
        <pc:chgData name="JAE DIVYA S" userId="adfc45363c8dc522" providerId="LiveId" clId="{9C87A4BD-A006-46DC-B0EC-65F4C45F7FB7}" dt="2024-04-03T07:52:29.953" v="743" actId="2696"/>
        <pc:sldMkLst>
          <pc:docMk/>
          <pc:sldMk cId="1111647958" sldId="2146847060"/>
        </pc:sldMkLst>
        <pc:spChg chg="mod">
          <ac:chgData name="JAE DIVYA S" userId="adfc45363c8dc522" providerId="LiveId" clId="{9C87A4BD-A006-46DC-B0EC-65F4C45F7FB7}" dt="2024-04-03T05:10:26.100" v="307" actId="403"/>
          <ac:spMkLst>
            <pc:docMk/>
            <pc:sldMk cId="1111647958" sldId="2146847060"/>
            <ac:spMk id="3" creationId="{173E603D-6688-C1BA-1250-4329EE9EC64B}"/>
          </ac:spMkLst>
        </pc:spChg>
      </pc:sldChg>
      <pc:sldChg chg="modSp new del mod">
        <pc:chgData name="JAE DIVYA S" userId="adfc45363c8dc522" providerId="LiveId" clId="{9C87A4BD-A006-46DC-B0EC-65F4C45F7FB7}" dt="2024-04-03T07:52:36.786" v="744" actId="2696"/>
        <pc:sldMkLst>
          <pc:docMk/>
          <pc:sldMk cId="842039495" sldId="2146847061"/>
        </pc:sldMkLst>
        <pc:spChg chg="mod">
          <ac:chgData name="JAE DIVYA S" userId="adfc45363c8dc522" providerId="LiveId" clId="{9C87A4BD-A006-46DC-B0EC-65F4C45F7FB7}" dt="2024-04-03T05:10:31.451" v="308" actId="403"/>
          <ac:spMkLst>
            <pc:docMk/>
            <pc:sldMk cId="842039495" sldId="2146847061"/>
            <ac:spMk id="3" creationId="{7C14ECEC-5911-0424-5FE6-6AA929AB0F04}"/>
          </ac:spMkLst>
        </pc:spChg>
      </pc:sldChg>
      <pc:sldChg chg="modSp new del mod">
        <pc:chgData name="JAE DIVYA S" userId="adfc45363c8dc522" providerId="LiveId" clId="{9C87A4BD-A006-46DC-B0EC-65F4C45F7FB7}" dt="2024-04-03T07:52:43.633" v="745" actId="2696"/>
        <pc:sldMkLst>
          <pc:docMk/>
          <pc:sldMk cId="3793166232" sldId="2146847062"/>
        </pc:sldMkLst>
        <pc:spChg chg="mod">
          <ac:chgData name="JAE DIVYA S" userId="adfc45363c8dc522" providerId="LiveId" clId="{9C87A4BD-A006-46DC-B0EC-65F4C45F7FB7}" dt="2024-04-03T05:16:25.283" v="388" actId="14100"/>
          <ac:spMkLst>
            <pc:docMk/>
            <pc:sldMk cId="3793166232" sldId="2146847062"/>
            <ac:spMk id="3" creationId="{4C5CD901-4A54-B3BC-1950-73484666F8E9}"/>
          </ac:spMkLst>
        </pc:spChg>
      </pc:sldChg>
      <pc:sldChg chg="addSp delSp modSp new mod">
        <pc:chgData name="JAE DIVYA S" userId="adfc45363c8dc522" providerId="LiveId" clId="{9C87A4BD-A006-46DC-B0EC-65F4C45F7FB7}" dt="2024-04-03T05:31:20.747" v="733"/>
        <pc:sldMkLst>
          <pc:docMk/>
          <pc:sldMk cId="1588051965" sldId="2146847063"/>
        </pc:sldMkLst>
        <pc:spChg chg="mod">
          <ac:chgData name="JAE DIVYA S" userId="adfc45363c8dc522" providerId="LiveId" clId="{9C87A4BD-A006-46DC-B0EC-65F4C45F7FB7}" dt="2024-04-03T05:31:16.331" v="731" actId="1076"/>
          <ac:spMkLst>
            <pc:docMk/>
            <pc:sldMk cId="1588051965" sldId="2146847063"/>
            <ac:spMk id="2" creationId="{16CF4598-33FA-95D9-A8FD-0EAD2903B6D1}"/>
          </ac:spMkLst>
        </pc:spChg>
        <pc:spChg chg="add del mod">
          <ac:chgData name="JAE DIVYA S" userId="adfc45363c8dc522" providerId="LiveId" clId="{9C87A4BD-A006-46DC-B0EC-65F4C45F7FB7}" dt="2024-04-03T05:31:20.747" v="733"/>
          <ac:spMkLst>
            <pc:docMk/>
            <pc:sldMk cId="1588051965" sldId="2146847063"/>
            <ac:spMk id="3" creationId="{E6544AB8-F29A-A2E3-CD27-31E835ECE72E}"/>
          </ac:spMkLst>
        </pc:spChg>
        <pc:spChg chg="add mod">
          <ac:chgData name="JAE DIVYA S" userId="adfc45363c8dc522" providerId="LiveId" clId="{9C87A4BD-A006-46DC-B0EC-65F4C45F7FB7}" dt="2024-04-03T05:30:58.734" v="730" actId="5793"/>
          <ac:spMkLst>
            <pc:docMk/>
            <pc:sldMk cId="1588051965" sldId="2146847063"/>
            <ac:spMk id="4" creationId="{B36F5673-9E21-8063-AC48-B977F9A71C61}"/>
          </ac:spMkLst>
        </pc:spChg>
        <pc:spChg chg="add">
          <ac:chgData name="JAE DIVYA S" userId="adfc45363c8dc522" providerId="LiveId" clId="{9C87A4BD-A006-46DC-B0EC-65F4C45F7FB7}" dt="2024-04-03T05:29:31.635" v="447"/>
          <ac:spMkLst>
            <pc:docMk/>
            <pc:sldMk cId="1588051965" sldId="2146847063"/>
            <ac:spMk id="5" creationId="{84702219-1BBE-D5B6-AD5F-91C1A2A41861}"/>
          </ac:spMkLst>
        </pc:spChg>
      </pc:sldChg>
      <pc:sldMasterChg chg="addSp">
        <pc:chgData name="JAE DIVYA S" userId="adfc45363c8dc522" providerId="LiveId" clId="{9C87A4BD-A006-46DC-B0EC-65F4C45F7FB7}" dt="2024-04-03T03:46:26.874" v="0"/>
        <pc:sldMasterMkLst>
          <pc:docMk/>
          <pc:sldMasterMk cId="2476772322" sldId="2147483763"/>
        </pc:sldMasterMkLst>
        <pc:picChg chg="add">
          <ac:chgData name="JAE DIVYA S" userId="adfc45363c8dc522" providerId="LiveId" clId="{9C87A4BD-A006-46DC-B0EC-65F4C45F7FB7}" dt="2024-04-03T03:46:26.874" v="0"/>
          <ac:picMkLst>
            <pc:docMk/>
            <pc:sldMasterMk cId="2476772322" sldId="2147483763"/>
            <ac:picMk id="9" creationId="{05898346-816A-E350-DFDE-FC9CD1FC9903}"/>
          </ac:picMkLst>
        </pc:picChg>
      </pc:sldMasterChg>
      <pc:sldMasterChg chg="addSp">
        <pc:chgData name="JAE DIVYA S" userId="adfc45363c8dc522" providerId="LiveId" clId="{9C87A4BD-A006-46DC-B0EC-65F4C45F7FB7}" dt="2024-04-03T04:00:44.027" v="157"/>
        <pc:sldMasterMkLst>
          <pc:docMk/>
          <pc:sldMasterMk cId="2061601011" sldId="2147483775"/>
        </pc:sldMasterMkLst>
        <pc:picChg chg="add">
          <ac:chgData name="JAE DIVYA S" userId="adfc45363c8dc522" providerId="LiveId" clId="{9C87A4BD-A006-46DC-B0EC-65F4C45F7FB7}" dt="2024-04-03T04:00:44.027" v="157"/>
          <ac:picMkLst>
            <pc:docMk/>
            <pc:sldMasterMk cId="2061601011" sldId="2147483775"/>
            <ac:picMk id="7" creationId="{E2113185-7BC0-E85E-FD3F-4B6A439D7681}"/>
          </ac:picMkLst>
        </pc:picChg>
      </pc:sldMaster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45379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60548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752010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984641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494115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602469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983312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99420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873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38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867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03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5486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499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1442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0325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5635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E2113185-7BC0-E85E-FD3F-4B6A439D7681}"/>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061601011"/>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72063" y="1782746"/>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JAE DIVYA S – JKKNCET – B Tech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l"/>
            <a:r>
              <a:rPr lang="en-US" sz="2000" b="0" i="0" dirty="0">
                <a:solidFill>
                  <a:srgbClr val="ECECEC"/>
                </a:solidFill>
                <a:effectLst/>
                <a:latin typeface="Söhne"/>
              </a:rPr>
              <a:t>In conclusion, employing a keylogger detection system utilizing the Random Forest algorithm within a client-server architecture demonstrates a promising approach to combatting the threat of keyloggers effectively. This comprehensive solution offers several notable advantages:</a:t>
            </a:r>
          </a:p>
          <a:p>
            <a:pPr algn="l">
              <a:buFont typeface="+mj-lt"/>
              <a:buAutoNum type="arabicPeriod"/>
            </a:pPr>
            <a:r>
              <a:rPr lang="en-US" sz="2000" b="1" i="0" dirty="0">
                <a:solidFill>
                  <a:srgbClr val="ECECEC"/>
                </a:solidFill>
                <a:effectLst/>
                <a:latin typeface="Söhne"/>
              </a:rPr>
              <a:t>High Accuracy</a:t>
            </a:r>
          </a:p>
          <a:p>
            <a:pPr algn="l">
              <a:buFont typeface="+mj-lt"/>
              <a:buAutoNum type="arabicPeriod"/>
            </a:pPr>
            <a:r>
              <a:rPr lang="en-IN" sz="2000" b="1" i="0" dirty="0">
                <a:solidFill>
                  <a:srgbClr val="ECECEC"/>
                </a:solidFill>
                <a:effectLst/>
                <a:latin typeface="Söhne"/>
              </a:rPr>
              <a:t>Scalability</a:t>
            </a:r>
            <a:endParaRPr lang="en-US" sz="2000" b="1" dirty="0">
              <a:solidFill>
                <a:srgbClr val="ECECEC"/>
              </a:solidFill>
              <a:latin typeface="Söhne"/>
            </a:endParaRPr>
          </a:p>
          <a:p>
            <a:pPr algn="l">
              <a:buFont typeface="+mj-lt"/>
              <a:buAutoNum type="arabicPeriod"/>
            </a:pPr>
            <a:r>
              <a:rPr lang="en-IN" sz="2000" b="1" i="0" dirty="0">
                <a:solidFill>
                  <a:srgbClr val="ECECEC"/>
                </a:solidFill>
                <a:effectLst/>
                <a:latin typeface="Söhne"/>
              </a:rPr>
              <a:t>Real-time Detection</a:t>
            </a:r>
            <a:endParaRPr lang="en-US" sz="2000" b="1" i="0" dirty="0">
              <a:solidFill>
                <a:srgbClr val="ECECEC"/>
              </a:solidFill>
              <a:effectLst/>
              <a:latin typeface="Söhne"/>
            </a:endParaRPr>
          </a:p>
          <a:p>
            <a:pPr algn="l">
              <a:buFont typeface="+mj-lt"/>
              <a:buAutoNum type="arabicPeriod"/>
            </a:pPr>
            <a:r>
              <a:rPr lang="en-IN" sz="2000" b="1" i="0" dirty="0">
                <a:solidFill>
                  <a:srgbClr val="ECECEC"/>
                </a:solidFill>
                <a:effectLst/>
                <a:latin typeface="Söhne"/>
              </a:rPr>
              <a:t>Security</a:t>
            </a:r>
            <a:endParaRPr lang="en-US" sz="2000" b="1" dirty="0">
              <a:solidFill>
                <a:srgbClr val="ECECEC"/>
              </a:solidFill>
              <a:latin typeface="Söhne"/>
            </a:endParaRPr>
          </a:p>
          <a:p>
            <a:pPr algn="l">
              <a:buFont typeface="+mj-lt"/>
              <a:buAutoNum type="arabicPeriod"/>
            </a:pPr>
            <a:r>
              <a:rPr lang="en-IN" sz="2000" b="1" i="0" dirty="0">
                <a:solidFill>
                  <a:srgbClr val="ECECEC"/>
                </a:solidFill>
                <a:effectLst/>
                <a:latin typeface="Söhne"/>
              </a:rPr>
              <a:t>User-Friendly Interface</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endParaRPr lang="en-US" sz="2000" b="1" dirty="0"/>
          </a:p>
          <a:p>
            <a:pPr algn="l"/>
            <a:r>
              <a:rPr lang="en-US" sz="2200" dirty="0">
                <a:solidFill>
                  <a:srgbClr val="ECECEC"/>
                </a:solidFill>
                <a:latin typeface="Open Sans" panose="020B0606030504020204" pitchFamily="34" charset="0"/>
                <a:ea typeface="Open Sans" panose="020B0606030504020204" pitchFamily="34" charset="0"/>
                <a:cs typeface="Open Sans" panose="020B0606030504020204" pitchFamily="34" charset="0"/>
              </a:rPr>
              <a:t>T</a:t>
            </a:r>
            <a:r>
              <a:rPr lang="en-US" sz="22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he future scope for keylogger detection systems lies in:</a:t>
            </a:r>
          </a:p>
          <a:p>
            <a:pPr algn="l">
              <a:buFont typeface="+mj-lt"/>
              <a:buAutoNum type="arabicPeriod"/>
            </a:pPr>
            <a:r>
              <a:rPr lang="en-US" sz="22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Advancements in machine learning models tailored for keylogger detection.</a:t>
            </a:r>
          </a:p>
          <a:p>
            <a:pPr algn="l">
              <a:buFont typeface="+mj-lt"/>
              <a:buAutoNum type="arabicPeriod"/>
            </a:pPr>
            <a:r>
              <a:rPr lang="en-US" sz="22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Integration of behavioral biometrics and multimodal authentication.</a:t>
            </a:r>
          </a:p>
          <a:p>
            <a:pPr algn="l">
              <a:buFont typeface="+mj-lt"/>
              <a:buAutoNum type="arabicPeriod"/>
            </a:pPr>
            <a:r>
              <a:rPr lang="en-US" sz="22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Adaptive threat detection mechanisms to counter evolving attack patterns.</a:t>
            </a:r>
          </a:p>
          <a:p>
            <a:pPr algn="l">
              <a:buFont typeface="+mj-lt"/>
              <a:buAutoNum type="arabicPeriod"/>
            </a:pPr>
            <a:r>
              <a:rPr lang="en-US" sz="22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Deployment in edge computing environments and IoT devices.</a:t>
            </a:r>
          </a:p>
          <a:p>
            <a:pPr algn="l">
              <a:buFont typeface="+mj-lt"/>
              <a:buAutoNum type="arabicPeriod"/>
            </a:pPr>
            <a:r>
              <a:rPr lang="en-US" sz="22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Privacy-preserving techniques for data confidentiality.</a:t>
            </a:r>
          </a:p>
          <a:p>
            <a:pPr algn="l">
              <a:buFont typeface="+mj-lt"/>
              <a:buAutoNum type="arabicPeriod"/>
            </a:pPr>
            <a:r>
              <a:rPr lang="en-US" sz="22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Integration of threat intelligence feeds for proactive threat mitigation.</a:t>
            </a:r>
          </a:p>
          <a:p>
            <a:pPr algn="l">
              <a:buFont typeface="+mj-lt"/>
              <a:buAutoNum type="arabicPeriod"/>
            </a:pPr>
            <a:r>
              <a:rPr lang="en-US" sz="22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Adoption of quantum-safe cryptography to withstand future cryptographic attacks.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4598-33FA-95D9-A8FD-0EAD2903B6D1}"/>
              </a:ext>
            </a:extLst>
          </p:cNvPr>
          <p:cNvSpPr>
            <a:spLocks noGrp="1"/>
          </p:cNvSpPr>
          <p:nvPr>
            <p:ph type="title"/>
          </p:nvPr>
        </p:nvSpPr>
        <p:spPr>
          <a:xfrm>
            <a:off x="545690" y="117877"/>
            <a:ext cx="10131425" cy="1456267"/>
          </a:xfrm>
        </p:spPr>
        <p:txBody>
          <a:bodyPr>
            <a:normAutofit/>
          </a:bodyPr>
          <a:lstStyle/>
          <a:p>
            <a:r>
              <a:rPr lang="en-US" b="1" dirty="0">
                <a:solidFill>
                  <a:schemeClr val="accent1"/>
                </a:solidFill>
                <a:latin typeface="Arial" panose="020B0604020202020204" pitchFamily="34" charset="0"/>
                <a:cs typeface="Arial" panose="020B0604020202020204" pitchFamily="34" charset="0"/>
              </a:rPr>
              <a:t>references</a:t>
            </a:r>
            <a:endParaRPr lang="en-IN" b="1" dirty="0">
              <a:solidFill>
                <a:schemeClr val="accent1"/>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B36F5673-9E21-8063-AC48-B977F9A71C61}"/>
              </a:ext>
            </a:extLst>
          </p:cNvPr>
          <p:cNvSpPr>
            <a:spLocks noChangeArrowheads="1"/>
          </p:cNvSpPr>
          <p:nvPr/>
        </p:nvSpPr>
        <p:spPr bwMode="auto">
          <a:xfrm>
            <a:off x="545690" y="1076519"/>
            <a:ext cx="11267768" cy="566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Advancements in Machine Learning Models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Goodfellow, I., Bengio, Y., &amp; Courville, A. (2016). Deep Learning. MIT Press.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of Behavioral Biometrics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Monrose</a:t>
            </a:r>
            <a:r>
              <a:rPr kumimoji="0" lang="en-US" altLang="en-US" sz="1800" b="0" i="0" u="none" strike="noStrike" cap="none" normalizeH="0" baseline="0" dirty="0">
                <a:ln>
                  <a:noFill/>
                </a:ln>
                <a:solidFill>
                  <a:schemeClr val="tx1"/>
                </a:solidFill>
                <a:effectLst/>
                <a:latin typeface="Arial" panose="020B0604020202020204" pitchFamily="34" charset="0"/>
              </a:rPr>
              <a:t>, F., &amp; Rubin, A. D. (1997). Authentication via Keystroke Dynamics.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ACM Conference on Computer and Communications Security.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Adaptive Threat Detection Mechanisms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Saxe, J. B., &amp; Berlin, K. J. (2015). Deep Neural Network based Malware Detection using Two Dimensional Binary Program Features. International Conference on Learning Representations (ICLR).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in Edge Computing Environments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Shi, W., et al. (2016). Edge Computing: Vision and Challenges. IEEE Internet of Things Journal.</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Privacy-Preserving Techniques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Abadi, M., et al. (2016). Deep Learning with Differential Privacy. ACM Conference on Computer and Communications Security.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of Threat Intelligence Feeds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 K. K. R. (2011). Information Sharing and Collaboration: Applications to Integrated </a:t>
            </a:r>
            <a:r>
              <a:rPr kumimoji="0" lang="en-US" altLang="en-US" sz="1800" b="0" i="0" u="none" strike="noStrike" cap="none" normalizeH="0" baseline="0" dirty="0" err="1">
                <a:ln>
                  <a:noFill/>
                </a:ln>
                <a:solidFill>
                  <a:schemeClr val="tx1"/>
                </a:solidFill>
                <a:effectLst/>
                <a:latin typeface="Arial" panose="020B0604020202020204" pitchFamily="34" charset="0"/>
              </a:rPr>
              <a:t>Biosurveillance</a:t>
            </a:r>
            <a:r>
              <a:rPr kumimoji="0" lang="en-US" altLang="en-US" sz="1800" b="0" i="0" u="none" strike="noStrike" cap="none" normalizeH="0" baseline="0" dirty="0">
                <a:ln>
                  <a:noFill/>
                </a:ln>
                <a:solidFill>
                  <a:schemeClr val="tx1"/>
                </a:solidFill>
                <a:effectLst/>
                <a:latin typeface="Arial" panose="020B0604020202020204" pitchFamily="34" charset="0"/>
              </a:rPr>
              <a:t>. CRC Press.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4702219-1BBE-D5B6-AD5F-91C1A2A41861}"/>
              </a:ext>
            </a:extLst>
          </p:cNvPr>
          <p:cNvSpPr>
            <a:spLocks noChangeArrowheads="1"/>
          </p:cNvSpPr>
          <p:nvPr/>
        </p:nvSpPr>
        <p:spPr bwMode="auto">
          <a:xfrm>
            <a:off x="0" y="0"/>
            <a:ext cx="2820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05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i="1" u="sng" dirty="0">
                <a:solidFill>
                  <a:schemeClr val="accent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315496"/>
            <a:ext cx="11029615" cy="3595459"/>
          </a:xfrm>
        </p:spPr>
        <p:txBody>
          <a:bodyPr>
            <a:normAutofit/>
          </a:bodyPr>
          <a:lstStyle/>
          <a:p>
            <a:pPr marL="305435" indent="-305435"/>
            <a:r>
              <a:rPr lang="en-US" sz="2400" b="1" i="0" dirty="0">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66328" y="745526"/>
            <a:ext cx="9603275" cy="1049235"/>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079523"/>
            <a:ext cx="11613485" cy="4571828"/>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22100C66-C112-64AB-5333-F4DA8A89F665}"/>
              </a:ext>
            </a:extLst>
          </p:cNvPr>
          <p:cNvSpPr txBox="1"/>
          <p:nvPr/>
        </p:nvSpPr>
        <p:spPr>
          <a:xfrm>
            <a:off x="1342103" y="2271252"/>
            <a:ext cx="9955162" cy="3447098"/>
          </a:xfrm>
          <a:prstGeom prst="rect">
            <a:avLst/>
          </a:prstGeom>
          <a:noFill/>
        </p:spPr>
        <p:txBody>
          <a:bodyPr wrap="square" rtlCol="0">
            <a:spAutoFit/>
          </a:bodyPr>
          <a:lstStyle/>
          <a:p>
            <a:pPr algn="l"/>
            <a:r>
              <a:rPr lang="en-US" sz="2000" i="0" dirty="0">
                <a:effectLst/>
                <a:latin typeface="Open Sans" panose="020B0606030504020204" pitchFamily="34" charset="0"/>
                <a:ea typeface="Open Sans" panose="020B0606030504020204" pitchFamily="34" charset="0"/>
                <a:cs typeface="Open Sans" panose="020B0606030504020204" pitchFamily="34" charset="0"/>
              </a:rPr>
              <a:t>To address the threat posed by keyloggers, a comprehensive solution integrating data collection, data preprocessing, and machine learning algorithms can be implemented. Here's a breakdown of each component:</a:t>
            </a:r>
          </a:p>
          <a:p>
            <a:pPr algn="l">
              <a:buFont typeface="+mj-lt"/>
              <a:buAutoNum type="arabicPeriod"/>
            </a:pPr>
            <a:r>
              <a:rPr lang="en-US" sz="2000" i="0" dirty="0">
                <a:effectLst/>
                <a:latin typeface="Open Sans" panose="020B0606030504020204" pitchFamily="34" charset="0"/>
                <a:ea typeface="Open Sans" panose="020B0606030504020204" pitchFamily="34" charset="0"/>
                <a:cs typeface="Open Sans" panose="020B0606030504020204" pitchFamily="34" charset="0"/>
              </a:rPr>
              <a:t>Data Collection:</a:t>
            </a:r>
          </a:p>
          <a:p>
            <a:pPr marL="742950" lvl="1" indent="-285750" algn="l">
              <a:buFont typeface="+mj-lt"/>
              <a:buAutoNum type="arabicPeriod"/>
            </a:pPr>
            <a:r>
              <a:rPr lang="en-US" sz="2000" i="0" dirty="0">
                <a:effectLst/>
                <a:latin typeface="Open Sans" panose="020B0606030504020204" pitchFamily="34" charset="0"/>
                <a:ea typeface="Open Sans" panose="020B0606030504020204" pitchFamily="34" charset="0"/>
                <a:cs typeface="Open Sans" panose="020B0606030504020204" pitchFamily="34" charset="0"/>
              </a:rPr>
              <a:t>Implement robust data collection mechanisms to gather keystroke data from users' devices.</a:t>
            </a:r>
          </a:p>
          <a:p>
            <a:pPr marL="742950" lvl="1" indent="-285750" algn="l">
              <a:buFont typeface="+mj-lt"/>
              <a:buAutoNum type="arabicPeriod"/>
            </a:pPr>
            <a:r>
              <a:rPr lang="en-US" sz="2000" i="0" dirty="0">
                <a:effectLst/>
                <a:latin typeface="Open Sans" panose="020B0606030504020204" pitchFamily="34" charset="0"/>
                <a:ea typeface="Open Sans" panose="020B0606030504020204" pitchFamily="34" charset="0"/>
                <a:cs typeface="Open Sans" panose="020B0606030504020204" pitchFamily="34" charset="0"/>
              </a:rPr>
              <a:t>Utilize both active and passive data collection techniques to capture keystrokes in real-time and retrospectively analyze historical data.</a:t>
            </a:r>
          </a:p>
          <a:p>
            <a:pPr marL="742950" lvl="1" indent="-285750" algn="l">
              <a:buFont typeface="+mj-lt"/>
              <a:buAutoNum type="arabicPeriod"/>
            </a:pPr>
            <a:r>
              <a:rPr lang="en-US" sz="2000" i="0" dirty="0">
                <a:effectLst/>
                <a:latin typeface="Open Sans" panose="020B0606030504020204" pitchFamily="34" charset="0"/>
                <a:ea typeface="Open Sans" panose="020B0606030504020204" pitchFamily="34" charset="0"/>
                <a:cs typeface="Open Sans" panose="020B0606030504020204" pitchFamily="34" charset="0"/>
              </a:rPr>
              <a:t>Ensure data collection methods are compliant with privacy regulations and user consent is obtained where necessary to avoid legal implications.</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0F88-A836-77F2-7FD9-0F761ADA4625}"/>
              </a:ext>
            </a:extLst>
          </p:cNvPr>
          <p:cNvSpPr>
            <a:spLocks noGrp="1"/>
          </p:cNvSpPr>
          <p:nvPr>
            <p:ph type="title"/>
          </p:nvPr>
        </p:nvSpPr>
        <p:spPr>
          <a:xfrm>
            <a:off x="1451579" y="804519"/>
            <a:ext cx="9603275" cy="803055"/>
          </a:xfrm>
        </p:spPr>
        <p:txBody>
          <a:bodyPr/>
          <a:lstStyle/>
          <a:p>
            <a:endParaRPr lang="en-IN" dirty="0"/>
          </a:p>
        </p:txBody>
      </p:sp>
      <p:sp>
        <p:nvSpPr>
          <p:cNvPr id="3" name="Content Placeholder 2">
            <a:extLst>
              <a:ext uri="{FF2B5EF4-FFF2-40B4-BE49-F238E27FC236}">
                <a16:creationId xmlns:a16="http://schemas.microsoft.com/office/drawing/2014/main" id="{861CA196-035C-4BD2-F487-0310FD709139}"/>
              </a:ext>
            </a:extLst>
          </p:cNvPr>
          <p:cNvSpPr>
            <a:spLocks noGrp="1"/>
          </p:cNvSpPr>
          <p:nvPr>
            <p:ph idx="1"/>
          </p:nvPr>
        </p:nvSpPr>
        <p:spPr>
          <a:xfrm>
            <a:off x="958645" y="804519"/>
            <a:ext cx="10096209" cy="5743765"/>
          </a:xfrm>
        </p:spPr>
        <p:txBody>
          <a:bodyPr>
            <a:normAutofit lnSpcReduction="10000"/>
          </a:bodyPr>
          <a:lstStyle/>
          <a:p>
            <a:pPr marL="0" indent="0" algn="l">
              <a:buNone/>
            </a:pPr>
            <a:r>
              <a:rPr lang="en-US" sz="2100" b="1" i="0" dirty="0">
                <a:effectLst/>
                <a:latin typeface="Open Sans" panose="020B0606030504020204" pitchFamily="34" charset="0"/>
                <a:ea typeface="Open Sans" panose="020B0606030504020204" pitchFamily="34" charset="0"/>
                <a:cs typeface="Open Sans" panose="020B0606030504020204" pitchFamily="34" charset="0"/>
              </a:rPr>
              <a:t>2. Data Preprocessing</a:t>
            </a:r>
            <a:r>
              <a:rPr lang="en-US" sz="2100" b="0" i="0" dirty="0">
                <a:effectLst/>
                <a:latin typeface="Open Sans" panose="020B0606030504020204" pitchFamily="34" charset="0"/>
                <a:ea typeface="Open Sans" panose="020B0606030504020204" pitchFamily="34" charset="0"/>
                <a:cs typeface="Open Sans" panose="020B0606030504020204" pitchFamily="34" charset="0"/>
              </a:rPr>
              <a:t>:</a:t>
            </a:r>
          </a:p>
          <a:p>
            <a:pPr marL="742950" lvl="1" indent="-285750" algn="l">
              <a:buFont typeface="+mj-lt"/>
              <a:buAutoNum type="arabicPeriod"/>
            </a:pPr>
            <a:r>
              <a:rPr lang="en-US" sz="1900" b="0" i="0" dirty="0">
                <a:effectLst/>
                <a:latin typeface="Open Sans" panose="020B0606030504020204" pitchFamily="34" charset="0"/>
                <a:ea typeface="Open Sans" panose="020B0606030504020204" pitchFamily="34" charset="0"/>
                <a:cs typeface="Open Sans" panose="020B0606030504020204" pitchFamily="34" charset="0"/>
              </a:rPr>
              <a:t>Cleanse and preprocess the collected keystroke data to remove noise, outliers, and irrelevant information.</a:t>
            </a:r>
          </a:p>
          <a:p>
            <a:pPr marL="742950" lvl="1" indent="-285750" algn="l">
              <a:buFont typeface="+mj-lt"/>
              <a:buAutoNum type="arabicPeriod"/>
            </a:pPr>
            <a:r>
              <a:rPr lang="en-US" sz="1900" b="0" i="0" dirty="0">
                <a:effectLst/>
                <a:latin typeface="Open Sans" panose="020B0606030504020204" pitchFamily="34" charset="0"/>
                <a:ea typeface="Open Sans" panose="020B0606030504020204" pitchFamily="34" charset="0"/>
                <a:cs typeface="Open Sans" panose="020B0606030504020204" pitchFamily="34" charset="0"/>
              </a:rPr>
              <a:t>Normalize the data to ensure consistency across different input sources and formats.</a:t>
            </a:r>
          </a:p>
          <a:p>
            <a:pPr marL="742950" lvl="1" indent="-285750" algn="l">
              <a:buFont typeface="+mj-lt"/>
              <a:buAutoNum type="arabicPeriod"/>
            </a:pPr>
            <a:r>
              <a:rPr lang="en-US" sz="1900" b="0" i="0" dirty="0">
                <a:effectLst/>
                <a:latin typeface="Open Sans" panose="020B0606030504020204" pitchFamily="34" charset="0"/>
                <a:ea typeface="Open Sans" panose="020B0606030504020204" pitchFamily="34" charset="0"/>
                <a:cs typeface="Open Sans" panose="020B0606030504020204" pitchFamily="34" charset="0"/>
              </a:rPr>
              <a:t>Feature extraction: Identify relevant features from the keystroke data such as key press duration, inter-key time intervals, and typing patterns.</a:t>
            </a:r>
          </a:p>
          <a:p>
            <a:pPr marL="0" indent="0" algn="l">
              <a:buNone/>
            </a:pPr>
            <a:r>
              <a:rPr lang="en-US" sz="2100" b="1" i="0" dirty="0">
                <a:effectLst/>
                <a:latin typeface="Open Sans" panose="020B0606030504020204" pitchFamily="34" charset="0"/>
                <a:ea typeface="Open Sans" panose="020B0606030504020204" pitchFamily="34" charset="0"/>
                <a:cs typeface="Open Sans" panose="020B0606030504020204" pitchFamily="34" charset="0"/>
              </a:rPr>
              <a:t>3. Machine Learning Algorithm</a:t>
            </a:r>
            <a:r>
              <a:rPr lang="en-US" sz="2100" b="0" i="0" dirty="0">
                <a:effectLst/>
                <a:latin typeface="Open Sans" panose="020B0606030504020204" pitchFamily="34" charset="0"/>
                <a:ea typeface="Open Sans" panose="020B0606030504020204" pitchFamily="34" charset="0"/>
                <a:cs typeface="Open Sans" panose="020B0606030504020204" pitchFamily="34" charset="0"/>
              </a:rPr>
              <a:t>:</a:t>
            </a:r>
          </a:p>
          <a:p>
            <a:pPr marL="742950" lvl="1" indent="-285750" algn="l">
              <a:buFont typeface="+mj-lt"/>
              <a:buAutoNum type="arabicPeriod"/>
            </a:pPr>
            <a:r>
              <a:rPr lang="en-US" sz="1900" b="0" i="0" dirty="0">
                <a:effectLst/>
                <a:latin typeface="Open Sans" panose="020B0606030504020204" pitchFamily="34" charset="0"/>
                <a:ea typeface="Open Sans" panose="020B0606030504020204" pitchFamily="34" charset="0"/>
                <a:cs typeface="Open Sans" panose="020B0606030504020204" pitchFamily="34" charset="0"/>
              </a:rPr>
              <a:t>Train a machine learning model on preprocessed keystroke data to distinguish between legitimate user input and keylogger-generated keystrokes.</a:t>
            </a:r>
          </a:p>
          <a:p>
            <a:pPr marL="742950" lvl="1" indent="-285750" algn="l">
              <a:buFont typeface="+mj-lt"/>
              <a:buAutoNum type="arabicPeriod"/>
            </a:pPr>
            <a:r>
              <a:rPr lang="en-US" sz="1900" b="0" i="0" dirty="0">
                <a:effectLst/>
                <a:latin typeface="Open Sans" panose="020B0606030504020204" pitchFamily="34" charset="0"/>
                <a:ea typeface="Open Sans" panose="020B0606030504020204" pitchFamily="34" charset="0"/>
                <a:cs typeface="Open Sans" panose="020B0606030504020204" pitchFamily="34" charset="0"/>
              </a:rPr>
              <a:t>Choose appropriate machine learning algorithms such as supervised learning techniques (e.g., Support Vector Machines, Random Forests, Neural Networks) to classify keystrokes effectively.</a:t>
            </a:r>
          </a:p>
          <a:p>
            <a:pPr marL="742950" lvl="1" indent="-285750" algn="l">
              <a:buFont typeface="+mj-lt"/>
              <a:buAutoNum type="arabicPeriod"/>
            </a:pPr>
            <a:r>
              <a:rPr lang="en-US" sz="1900" b="0" i="0" dirty="0">
                <a:effectLst/>
                <a:latin typeface="Open Sans" panose="020B0606030504020204" pitchFamily="34" charset="0"/>
                <a:ea typeface="Open Sans" panose="020B0606030504020204" pitchFamily="34" charset="0"/>
                <a:cs typeface="Open Sans" panose="020B0606030504020204" pitchFamily="34" charset="0"/>
              </a:rPr>
              <a:t>Implement anomaly detection algorithms to detect deviations from normal typing behavior indicative of keylogger activity.</a:t>
            </a:r>
          </a:p>
          <a:p>
            <a:pPr marL="742950" lvl="1" indent="-285750" algn="l">
              <a:buFont typeface="+mj-lt"/>
              <a:buAutoNum type="arabicPeriod"/>
            </a:pPr>
            <a:r>
              <a:rPr lang="en-US" sz="1900" b="0" i="0" dirty="0">
                <a:effectLst/>
                <a:latin typeface="Open Sans" panose="020B0606030504020204" pitchFamily="34" charset="0"/>
                <a:ea typeface="Open Sans" panose="020B0606030504020204" pitchFamily="34" charset="0"/>
                <a:cs typeface="Open Sans" panose="020B0606030504020204" pitchFamily="34" charset="0"/>
              </a:rPr>
              <a:t>Continuously update and refine the machine learning model based on evolving threats and new data patterns.</a:t>
            </a:r>
          </a:p>
          <a:p>
            <a:endParaRPr lang="en-IN" dirty="0"/>
          </a:p>
        </p:txBody>
      </p:sp>
    </p:spTree>
    <p:extLst>
      <p:ext uri="{BB962C8B-B14F-4D97-AF65-F5344CB8AC3E}">
        <p14:creationId xmlns:p14="http://schemas.microsoft.com/office/powerpoint/2010/main" val="82513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7709-C5C9-A65A-13A2-C6305CFD2E51}"/>
              </a:ext>
            </a:extLst>
          </p:cNvPr>
          <p:cNvSpPr>
            <a:spLocks noGrp="1"/>
          </p:cNvSpPr>
          <p:nvPr>
            <p:ph type="title"/>
          </p:nvPr>
        </p:nvSpPr>
        <p:spPr>
          <a:xfrm flipV="1">
            <a:off x="685801" y="563881"/>
            <a:ext cx="10131425"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2EA0322-7B77-DD46-8B56-119BA463D3B3}"/>
              </a:ext>
            </a:extLst>
          </p:cNvPr>
          <p:cNvSpPr>
            <a:spLocks noGrp="1"/>
          </p:cNvSpPr>
          <p:nvPr>
            <p:ph idx="1"/>
          </p:nvPr>
        </p:nvSpPr>
        <p:spPr>
          <a:xfrm>
            <a:off x="685801" y="701040"/>
            <a:ext cx="10131425" cy="6156959"/>
          </a:xfrm>
        </p:spPr>
        <p:txBody>
          <a:bodyPr/>
          <a:lstStyle/>
          <a:p>
            <a:pPr marL="0" indent="0" algn="l">
              <a:buNone/>
            </a:pPr>
            <a:r>
              <a:rPr lang="en-US" b="1" i="0" dirty="0">
                <a:solidFill>
                  <a:srgbClr val="ECECEC"/>
                </a:solidFill>
                <a:effectLst/>
                <a:latin typeface="Söhne"/>
              </a:rPr>
              <a:t>4. </a:t>
            </a:r>
            <a:r>
              <a:rPr lang="en-US" sz="2000" b="1" i="0" dirty="0">
                <a:solidFill>
                  <a:srgbClr val="ECECEC"/>
                </a:solidFill>
                <a:effectLst/>
                <a:latin typeface="Söhne"/>
              </a:rPr>
              <a:t>Integration and Deployment</a:t>
            </a:r>
            <a:r>
              <a:rPr lang="en-US" sz="2000" b="0" i="0" dirty="0">
                <a:solidFill>
                  <a:srgbClr val="ECECEC"/>
                </a:solidFill>
                <a:effectLst/>
                <a:latin typeface="Söhne"/>
              </a:rPr>
              <a:t>:</a:t>
            </a:r>
          </a:p>
          <a:p>
            <a:pPr marL="742950" lvl="1" indent="-285750" algn="l">
              <a:buFont typeface="+mj-lt"/>
              <a:buAutoNum type="arabicPeriod"/>
            </a:pPr>
            <a:r>
              <a:rPr lang="en-US" sz="1800" b="0" i="0" dirty="0">
                <a:solidFill>
                  <a:srgbClr val="ECECEC"/>
                </a:solidFill>
                <a:effectLst/>
                <a:latin typeface="Söhne"/>
              </a:rPr>
              <a:t>Integrate the data collection, preprocessing, and machine learning components into a unified cybersecurity solution.</a:t>
            </a:r>
          </a:p>
          <a:p>
            <a:pPr marL="742950" lvl="1" indent="-285750" algn="l">
              <a:buFont typeface="+mj-lt"/>
              <a:buAutoNum type="arabicPeriod"/>
            </a:pPr>
            <a:r>
              <a:rPr lang="en-US" sz="1800" b="0" i="0" dirty="0">
                <a:solidFill>
                  <a:srgbClr val="ECECEC"/>
                </a:solidFill>
                <a:effectLst/>
                <a:latin typeface="Söhne"/>
              </a:rPr>
              <a:t>Deploy the solution across individual devices, enterprise networks, and cloud environments to protect users and organizations from keylogger attacks.</a:t>
            </a:r>
          </a:p>
          <a:p>
            <a:pPr marL="742950" lvl="1" indent="-285750" algn="l">
              <a:buFont typeface="+mj-lt"/>
              <a:buAutoNum type="arabicPeriod"/>
            </a:pPr>
            <a:r>
              <a:rPr lang="en-US" sz="1800" b="0" i="0" dirty="0">
                <a:solidFill>
                  <a:srgbClr val="ECECEC"/>
                </a:solidFill>
                <a:effectLst/>
                <a:latin typeface="Söhne"/>
              </a:rPr>
              <a:t>Provide user-friendly interfaces and seamless integration with existing security infrastructure to facilitate adoption and usage.</a:t>
            </a:r>
          </a:p>
          <a:p>
            <a:pPr marL="0" indent="0" algn="l">
              <a:buNone/>
            </a:pPr>
            <a:r>
              <a:rPr lang="en-US" sz="2000" b="1" i="0" dirty="0">
                <a:solidFill>
                  <a:srgbClr val="ECECEC"/>
                </a:solidFill>
                <a:effectLst/>
                <a:latin typeface="Söhne"/>
              </a:rPr>
              <a:t>5. Monitoring and Evaluation</a:t>
            </a:r>
            <a:r>
              <a:rPr lang="en-US" sz="2000" b="0" i="0" dirty="0">
                <a:solidFill>
                  <a:srgbClr val="ECECEC"/>
                </a:solidFill>
                <a:effectLst/>
                <a:latin typeface="Söhne"/>
              </a:rPr>
              <a:t>:</a:t>
            </a:r>
          </a:p>
          <a:p>
            <a:pPr marL="742950" lvl="1" indent="-285750" algn="l">
              <a:buFont typeface="+mj-lt"/>
              <a:buAutoNum type="arabicPeriod"/>
            </a:pPr>
            <a:r>
              <a:rPr lang="en-US" sz="1800" b="0" i="0" dirty="0">
                <a:solidFill>
                  <a:srgbClr val="ECECEC"/>
                </a:solidFill>
                <a:effectLst/>
                <a:latin typeface="Söhne"/>
              </a:rPr>
              <a:t>Implement robust monitoring mechanisms to track the performance of the solution in real-world scenarios.</a:t>
            </a:r>
          </a:p>
          <a:p>
            <a:pPr marL="742950" lvl="1" indent="-285750" algn="l">
              <a:buFont typeface="+mj-lt"/>
              <a:buAutoNum type="arabicPeriod"/>
            </a:pPr>
            <a:r>
              <a:rPr lang="en-US" sz="1800" b="0" i="0" dirty="0">
                <a:solidFill>
                  <a:srgbClr val="ECECEC"/>
                </a:solidFill>
                <a:effectLst/>
                <a:latin typeface="Söhne"/>
              </a:rPr>
              <a:t>Continuously evaluate the efficacy of the solution in detecting and mitigating keylogger threats.</a:t>
            </a:r>
          </a:p>
          <a:p>
            <a:pPr marL="742950" lvl="1" indent="-285750" algn="l">
              <a:buFont typeface="+mj-lt"/>
              <a:buAutoNum type="arabicPeriod"/>
            </a:pPr>
            <a:r>
              <a:rPr lang="en-US" sz="1800" b="0" i="0" dirty="0">
                <a:solidFill>
                  <a:srgbClr val="ECECEC"/>
                </a:solidFill>
                <a:effectLst/>
                <a:latin typeface="Söhne"/>
              </a:rPr>
              <a:t>Gather feedback from users and security experts to identify areas for improvement and refinement.</a:t>
            </a:r>
          </a:p>
          <a:p>
            <a:pPr algn="l"/>
            <a:r>
              <a:rPr lang="en-US" sz="2000" b="0" i="0" dirty="0">
                <a:solidFill>
                  <a:srgbClr val="ECECEC"/>
                </a:solidFill>
                <a:effectLst/>
                <a:latin typeface="Söhne"/>
              </a:rPr>
              <a:t>By implementing a solution that combines data collection, preprocessing, and machine learning algorithms, organizations can effectively mitigate the threat posed by keyloggers and safeguard sensitive data in today's digital age.</a:t>
            </a:r>
          </a:p>
          <a:p>
            <a:endParaRPr lang="en-IN" dirty="0"/>
          </a:p>
        </p:txBody>
      </p:sp>
    </p:spTree>
    <p:extLst>
      <p:ext uri="{BB962C8B-B14F-4D97-AF65-F5344CB8AC3E}">
        <p14:creationId xmlns:p14="http://schemas.microsoft.com/office/powerpoint/2010/main" val="7268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85801" y="1474839"/>
            <a:ext cx="10131425" cy="4316361"/>
          </a:xfrm>
        </p:spPr>
        <p:txBody>
          <a:bodyPr/>
          <a:lstStyle/>
          <a:p>
            <a:pPr algn="l"/>
            <a:r>
              <a:rPr lang="en-US" sz="2000" b="0" i="0" dirty="0">
                <a:solidFill>
                  <a:srgbClr val="ECECEC"/>
                </a:solidFill>
                <a:effectLst/>
                <a:latin typeface="Söhne"/>
              </a:rPr>
              <a:t>The basic requirements for establishing a keylogger detection system using a systematic approach are as follows:</a:t>
            </a:r>
          </a:p>
          <a:p>
            <a:pPr algn="l">
              <a:buFont typeface="+mj-lt"/>
              <a:buAutoNum type="arabicPeriod"/>
            </a:pPr>
            <a:r>
              <a:rPr lang="en-US" sz="2000" b="1" i="0" dirty="0">
                <a:solidFill>
                  <a:srgbClr val="ECECEC"/>
                </a:solidFill>
                <a:effectLst/>
                <a:latin typeface="Söhne"/>
              </a:rPr>
              <a:t>Data Collection Mechanism</a:t>
            </a:r>
            <a:endParaRPr lang="en-US" sz="2000" dirty="0">
              <a:solidFill>
                <a:srgbClr val="ECECEC"/>
              </a:solidFill>
              <a:latin typeface="Söhne"/>
            </a:endParaRPr>
          </a:p>
          <a:p>
            <a:pPr algn="l">
              <a:buFont typeface="+mj-lt"/>
              <a:buAutoNum type="arabicPeriod"/>
            </a:pPr>
            <a:r>
              <a:rPr lang="en-IN" sz="2000" b="1" i="0" dirty="0">
                <a:solidFill>
                  <a:srgbClr val="ECECEC"/>
                </a:solidFill>
                <a:effectLst/>
                <a:latin typeface="Söhne"/>
              </a:rPr>
              <a:t>Data Preprocessing</a:t>
            </a:r>
            <a:endParaRPr lang="en-US" sz="2000" b="1" i="0" dirty="0">
              <a:solidFill>
                <a:srgbClr val="ECECEC"/>
              </a:solidFill>
              <a:effectLst/>
              <a:latin typeface="Söhne"/>
            </a:endParaRPr>
          </a:p>
          <a:p>
            <a:pPr algn="l">
              <a:buFont typeface="+mj-lt"/>
              <a:buAutoNum type="arabicPeriod"/>
            </a:pPr>
            <a:r>
              <a:rPr lang="en-IN" sz="2000" b="1" i="0" dirty="0">
                <a:solidFill>
                  <a:srgbClr val="ECECEC"/>
                </a:solidFill>
                <a:effectLst/>
                <a:latin typeface="Söhne"/>
              </a:rPr>
              <a:t>Machine Learning Model</a:t>
            </a:r>
            <a:endParaRPr lang="en-US" sz="2000" b="1" dirty="0">
              <a:solidFill>
                <a:srgbClr val="ECECEC"/>
              </a:solidFill>
              <a:latin typeface="Söhne"/>
            </a:endParaRPr>
          </a:p>
          <a:p>
            <a:pPr algn="l">
              <a:buFont typeface="+mj-lt"/>
              <a:buAutoNum type="arabicPeriod"/>
            </a:pPr>
            <a:r>
              <a:rPr lang="en-IN" sz="2000" b="1" i="0" dirty="0">
                <a:solidFill>
                  <a:srgbClr val="ECECEC"/>
                </a:solidFill>
                <a:effectLst/>
                <a:latin typeface="Söhne"/>
              </a:rPr>
              <a:t>Integration and Deployment</a:t>
            </a:r>
            <a:endParaRPr lang="en-US" sz="2000" b="1" i="0" dirty="0">
              <a:solidFill>
                <a:srgbClr val="ECECEC"/>
              </a:solidFill>
              <a:effectLst/>
              <a:latin typeface="Söhne"/>
            </a:endParaRPr>
          </a:p>
          <a:p>
            <a:pPr algn="l">
              <a:buFont typeface="+mj-lt"/>
              <a:buAutoNum type="arabicPeriod"/>
            </a:pPr>
            <a:r>
              <a:rPr lang="en-IN" sz="2000" b="1" i="0" dirty="0">
                <a:solidFill>
                  <a:srgbClr val="ECECEC"/>
                </a:solidFill>
                <a:effectLst/>
                <a:latin typeface="Söhne"/>
              </a:rPr>
              <a:t>Monitoring and Alerting</a:t>
            </a:r>
            <a:endParaRPr lang="en-US" sz="2000" b="1" dirty="0">
              <a:solidFill>
                <a:srgbClr val="ECECEC"/>
              </a:solidFill>
              <a:latin typeface="Söhne"/>
            </a:endParaRPr>
          </a:p>
          <a:p>
            <a:pPr algn="l">
              <a:buFont typeface="+mj-lt"/>
              <a:buAutoNum type="arabicPeriod"/>
            </a:pPr>
            <a:r>
              <a:rPr lang="en-IN" sz="2000" b="1" i="0" dirty="0">
                <a:solidFill>
                  <a:srgbClr val="ECECEC"/>
                </a:solidFill>
                <a:effectLst/>
                <a:latin typeface="Söhne"/>
              </a:rPr>
              <a:t>User Education and Awareness</a:t>
            </a:r>
          </a:p>
          <a:p>
            <a:pPr algn="l">
              <a:buFont typeface="+mj-lt"/>
              <a:buAutoNum type="arabicPeriod"/>
            </a:pPr>
            <a:r>
              <a:rPr lang="en-IN" sz="2000" b="1" i="0" dirty="0">
                <a:solidFill>
                  <a:srgbClr val="ECECEC"/>
                </a:solidFill>
                <a:effectLst/>
                <a:latin typeface="Söhne"/>
              </a:rPr>
              <a:t>Maintenance and Updates</a:t>
            </a:r>
            <a:endParaRPr lang="en-US" sz="2000" b="1" i="0" dirty="0">
              <a:solidFill>
                <a:srgbClr val="ECECEC"/>
              </a:solidFill>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PROGRAM &amp; Deployment</a:t>
            </a:r>
            <a:endParaRPr lang="en-US" dirty="0"/>
          </a:p>
        </p:txBody>
      </p:sp>
      <p:pic>
        <p:nvPicPr>
          <p:cNvPr id="4" name="Content Placeholder 3" descr="A computer screen shot of a black screen&#10;&#10;Description automatically generated">
            <a:extLst>
              <a:ext uri="{FF2B5EF4-FFF2-40B4-BE49-F238E27FC236}">
                <a16:creationId xmlns:a16="http://schemas.microsoft.com/office/drawing/2014/main" id="{1E457A66-F9AC-121F-AD1D-CBF70DF63655}"/>
              </a:ext>
            </a:extLst>
          </p:cNvPr>
          <p:cNvPicPr>
            <a:picLocks noGrp="1" noChangeAspect="1"/>
          </p:cNvPicPr>
          <p:nvPr>
            <p:ph idx="1"/>
          </p:nvPr>
        </p:nvPicPr>
        <p:blipFill>
          <a:blip r:embed="rId2"/>
          <a:stretch>
            <a:fillRect/>
          </a:stretch>
        </p:blipFill>
        <p:spPr>
          <a:xfrm>
            <a:off x="417197" y="2065867"/>
            <a:ext cx="5005250" cy="4452920"/>
          </a:xfrm>
        </p:spPr>
      </p:pic>
      <p:pic>
        <p:nvPicPr>
          <p:cNvPr id="7" name="Picture 6" descr="A screenshot of a computer&#10;&#10;Description automatically generated">
            <a:extLst>
              <a:ext uri="{FF2B5EF4-FFF2-40B4-BE49-F238E27FC236}">
                <a16:creationId xmlns:a16="http://schemas.microsoft.com/office/drawing/2014/main" id="{3BDFB945-8AF1-979B-FD15-D1AC1960270F}"/>
              </a:ext>
            </a:extLst>
          </p:cNvPr>
          <p:cNvPicPr>
            <a:picLocks noChangeAspect="1"/>
          </p:cNvPicPr>
          <p:nvPr/>
        </p:nvPicPr>
        <p:blipFill>
          <a:blip r:embed="rId3"/>
          <a:stretch>
            <a:fillRect/>
          </a:stretch>
        </p:blipFill>
        <p:spPr>
          <a:xfrm>
            <a:off x="6096000" y="2065867"/>
            <a:ext cx="5163760" cy="4452920"/>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85800" y="0"/>
            <a:ext cx="10131425" cy="1456267"/>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BBA57DA4-9D87-8141-5D65-F8C517D67609}"/>
              </a:ext>
            </a:extLst>
          </p:cNvPr>
          <p:cNvPicPr>
            <a:picLocks noGrp="1" noChangeAspect="1"/>
          </p:cNvPicPr>
          <p:nvPr>
            <p:ph idx="1"/>
          </p:nvPr>
        </p:nvPicPr>
        <p:blipFill>
          <a:blip r:embed="rId2"/>
          <a:stretch>
            <a:fillRect/>
          </a:stretch>
        </p:blipFill>
        <p:spPr>
          <a:xfrm>
            <a:off x="685800" y="1456267"/>
            <a:ext cx="5200929" cy="5136262"/>
          </a:xfrm>
        </p:spPr>
      </p:pic>
      <p:pic>
        <p:nvPicPr>
          <p:cNvPr id="9" name="Picture 8" descr="A screenshot of a computer&#10;&#10;Description automatically generated">
            <a:extLst>
              <a:ext uri="{FF2B5EF4-FFF2-40B4-BE49-F238E27FC236}">
                <a16:creationId xmlns:a16="http://schemas.microsoft.com/office/drawing/2014/main" id="{D558D669-BA62-4438-71DE-91D771DE24A7}"/>
              </a:ext>
            </a:extLst>
          </p:cNvPr>
          <p:cNvPicPr>
            <a:picLocks noChangeAspect="1"/>
          </p:cNvPicPr>
          <p:nvPr/>
        </p:nvPicPr>
        <p:blipFill>
          <a:blip r:embed="rId3"/>
          <a:stretch>
            <a:fillRect/>
          </a:stretch>
        </p:blipFill>
        <p:spPr>
          <a:xfrm>
            <a:off x="6305273" y="1456266"/>
            <a:ext cx="5303980" cy="5136261"/>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Celestial</Template>
  <TotalTime>231</TotalTime>
  <Words>858</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Open Sans</vt:lpstr>
      <vt:lpstr>Söhne</vt:lpstr>
      <vt:lpstr>Celestial</vt:lpstr>
      <vt:lpstr>KEYLOGGER AND SECURITY</vt:lpstr>
      <vt:lpstr>OUTLINE</vt:lpstr>
      <vt:lpstr>Problem Statement</vt:lpstr>
      <vt:lpstr>Proposed Solution</vt:lpstr>
      <vt:lpstr>PowerPoint Presentation</vt:lpstr>
      <vt:lpstr>PowerPoint Presentation</vt:lpstr>
      <vt:lpstr>System  Approach</vt:lpstr>
      <vt:lpstr>PROGRAM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JAE DIVYA S</cp:lastModifiedBy>
  <cp:revision>22</cp:revision>
  <dcterms:created xsi:type="dcterms:W3CDTF">2021-05-26T16:50:10Z</dcterms:created>
  <dcterms:modified xsi:type="dcterms:W3CDTF">2024-04-03T07:56:33Z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