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1" r:id="rId10"/>
  </p:sldIdLst>
  <p:sldSz cx="9144000" cy="6858000" type="screen4x3"/>
  <p:notesSz cx="6735763" cy="9869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4B94FF"/>
    <a:srgbClr val="D8ECC6"/>
    <a:srgbClr val="99FF33"/>
    <a:srgbClr val="C1E0A4"/>
    <a:srgbClr val="339966"/>
    <a:srgbClr val="5796E3"/>
    <a:srgbClr val="9AC0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94660" autoAdjust="0"/>
  </p:normalViewPr>
  <p:slideViewPr>
    <p:cSldViewPr showGuides="1">
      <p:cViewPr varScale="1">
        <p:scale>
          <a:sx n="121" d="100"/>
          <a:sy n="121" d="100"/>
        </p:scale>
        <p:origin x="15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fld id="{BCB984A5-6204-4279-88CE-6BE32E18FC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288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60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0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96BE50BF-5C85-4412-8CBF-2C6BA4A42B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46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grpSp>
        <p:nvGrpSpPr>
          <p:cNvPr id="7" name="그룹 9"/>
          <p:cNvGrpSpPr>
            <a:grpSpLocks/>
          </p:cNvGrpSpPr>
          <p:nvPr userDrawn="1"/>
        </p:nvGrpSpPr>
        <p:grpSpPr bwMode="auto">
          <a:xfrm>
            <a:off x="323850" y="6405563"/>
            <a:ext cx="733425" cy="215900"/>
            <a:chOff x="323850" y="6405563"/>
            <a:chExt cx="733425" cy="215900"/>
          </a:xfrm>
        </p:grpSpPr>
        <p:sp>
          <p:nvSpPr>
            <p:cNvPr id="8" name="TextBox 7"/>
            <p:cNvSpPr txBox="1"/>
            <p:nvPr userDrawn="1"/>
          </p:nvSpPr>
          <p:spPr bwMode="auto">
            <a:xfrm>
              <a:off x="323850" y="6407150"/>
              <a:ext cx="7334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rgbClr val="C00000"/>
                  </a:solidFill>
                  <a:ea typeface="+mn-ea"/>
                </a:rPr>
                <a:t>Confidential</a:t>
              </a:r>
              <a:endParaRPr lang="ko-KR" altLang="en-US" sz="800" dirty="0">
                <a:solidFill>
                  <a:srgbClr val="C00000"/>
                </a:solidFill>
                <a:ea typeface="+mn-ea"/>
              </a:endParaRPr>
            </a:p>
          </p:txBody>
        </p:sp>
        <p:sp>
          <p:nvSpPr>
            <p:cNvPr id="9" name="모서리가 둥근 직사각형 8"/>
            <p:cNvSpPr/>
            <p:nvPr userDrawn="1"/>
          </p:nvSpPr>
          <p:spPr bwMode="auto">
            <a:xfrm>
              <a:off x="330200" y="6405563"/>
              <a:ext cx="719138" cy="212725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92922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1524000" y="2895600"/>
            <a:ext cx="6629400" cy="1066800"/>
          </a:xfrm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 algn="ctr">
              <a:defRPr sz="4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6248400"/>
            <a:ext cx="5410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35725"/>
            <a:ext cx="457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0" y="838200"/>
            <a:ext cx="914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604250" y="6621463"/>
            <a:ext cx="5334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1524000" y="2895600"/>
            <a:ext cx="6629400" cy="1066800"/>
          </a:xfrm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 algn="ctr">
              <a:defRPr sz="4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6248400"/>
            <a:ext cx="5410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35725"/>
            <a:ext cx="457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 userDrawn="1"/>
        </p:nvPicPr>
        <p:blipFill>
          <a:blip r:embed="rId6" cstate="print"/>
          <a:srcRect b="4105"/>
          <a:stretch>
            <a:fillRect/>
          </a:stretch>
        </p:blipFill>
        <p:spPr bwMode="auto">
          <a:xfrm>
            <a:off x="0" y="3297238"/>
            <a:ext cx="91440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7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95275" y="0"/>
            <a:ext cx="8839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847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35725"/>
            <a:ext cx="457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0" name="Picture 3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5700" y="323850"/>
            <a:ext cx="14097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 userDrawn="1"/>
        </p:nvCxnSpPr>
        <p:spPr>
          <a:xfrm>
            <a:off x="260350" y="760413"/>
            <a:ext cx="8686800" cy="1587"/>
          </a:xfrm>
          <a:prstGeom prst="line">
            <a:avLst/>
          </a:prstGeom>
          <a:ln w="19050">
            <a:solidFill>
              <a:schemeClr val="bg1">
                <a:lumMod val="65000"/>
                <a:alpha val="4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2206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86800" y="6648450"/>
            <a:ext cx="457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719" name="Rectangle 15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11" name="Rectangle 13"/>
          <p:cNvSpPr txBox="1">
            <a:spLocks noChangeArrowheads="1"/>
          </p:cNvSpPr>
          <p:nvPr userDrawn="1"/>
        </p:nvSpPr>
        <p:spPr bwMode="auto">
          <a:xfrm>
            <a:off x="8153400" y="6400800"/>
            <a:ext cx="60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1" r:id="rId2"/>
    <p:sldLayoutId id="2147483734" r:id="rId3"/>
    <p:sldLayoutId id="21474837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vportal.humaxdigita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19200" y="2895600"/>
            <a:ext cx="6934200" cy="10668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ko-KR" sz="480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맑은 고딕" pitchFamily="50" charset="-127"/>
              </a:rPr>
              <a:t>O</a:t>
            </a:r>
            <a:r>
              <a:rPr lang="en-US" altLang="ko-KR" sz="480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맑은 고딕" pitchFamily="50" charset="-127"/>
              </a:rPr>
              <a:t>NDK</a:t>
            </a:r>
            <a:br>
              <a:rPr lang="en-US" altLang="ko-KR" sz="480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맑은 고딕" pitchFamily="50" charset="-127"/>
              </a:rPr>
            </a:br>
            <a:r>
              <a:rPr lang="en-US" altLang="ko-KR" sz="480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맑은 고딕" pitchFamily="50" charset="-127"/>
              </a:rPr>
              <a:t>String </a:t>
            </a:r>
            <a:r>
              <a:rPr lang="en-US" altLang="ko-KR" sz="48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맑은 고딕" pitchFamily="50" charset="-127"/>
              </a:rPr>
              <a:t>Generator</a:t>
            </a:r>
            <a:endParaRPr lang="ko-KR" altLang="en-US" sz="4800" dirty="0" smtClean="0"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맑은 고딕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IPM4T </a:t>
            </a:r>
            <a:r>
              <a:rPr lang="ko-KR" altLang="en-US" dirty="0" smtClean="0"/>
              <a:t>황지연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번역 의뢰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번역 의뢰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devportal.humaxdigital.com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smtClean="0"/>
              <a:t>개발 관리 </a:t>
            </a:r>
            <a:r>
              <a:rPr lang="en-US" altLang="ko-KR" dirty="0" smtClean="0"/>
              <a:t>-&gt; OSD String </a:t>
            </a:r>
            <a:r>
              <a:rPr lang="ko-KR" altLang="en-US" smtClean="0"/>
              <a:t>관리 </a:t>
            </a:r>
            <a:r>
              <a:rPr lang="en-US" altLang="ko-KR" dirty="0" smtClean="0"/>
              <a:t>-&gt; </a:t>
            </a:r>
            <a:r>
              <a:rPr lang="ko-KR" altLang="en-US" smtClean="0"/>
              <a:t>신규 번역 의뢰</a:t>
            </a:r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51" y="1828800"/>
            <a:ext cx="6870098" cy="4333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795751" y="2165132"/>
            <a:ext cx="457200" cy="2286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19200" y="4038600"/>
            <a:ext cx="1066800" cy="7620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248400" y="4343400"/>
            <a:ext cx="838200" cy="2286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 </a:t>
            </a:r>
            <a:r>
              <a:rPr lang="en-US" altLang="ko-KR" dirty="0" smtClean="0"/>
              <a:t>Update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949325"/>
            <a:ext cx="8382000" cy="5486400"/>
          </a:xfrm>
        </p:spPr>
        <p:txBody>
          <a:bodyPr/>
          <a:lstStyle/>
          <a:p>
            <a:r>
              <a:rPr lang="en-US" altLang="ko-KR" dirty="0" smtClean="0"/>
              <a:t>Excel </a:t>
            </a:r>
            <a:r>
              <a:rPr lang="ko-KR" altLang="en-US" smtClean="0"/>
              <a:t>버튼을 누른 후</a:t>
            </a:r>
            <a:r>
              <a:rPr lang="en-US" altLang="ko-KR" dirty="0" smtClean="0"/>
              <a:t>, </a:t>
            </a:r>
            <a:r>
              <a:rPr lang="ko-KR" altLang="en-US" smtClean="0"/>
              <a:t>저장 오른쪽에 있는 아래방향 화살표</a:t>
            </a:r>
            <a:r>
              <a:rPr lang="en-US" altLang="ko-KR" dirty="0" smtClean="0"/>
              <a:t>(</a:t>
            </a:r>
            <a:r>
              <a:rPr lang="ko-KR" altLang="en-US" smtClean="0"/>
              <a:t>▼</a:t>
            </a:r>
            <a:r>
              <a:rPr lang="en-US" altLang="ko-KR" dirty="0" smtClean="0"/>
              <a:t>) </a:t>
            </a:r>
            <a:r>
              <a:rPr lang="ko-KR" altLang="en-US" smtClean="0"/>
              <a:t>를 클릭 하여 다른 이름으로 저장 한다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26" y="1791576"/>
            <a:ext cx="6870098" cy="4333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234151" y="4411717"/>
            <a:ext cx="381000" cy="16192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0626"/>
            <a:ext cx="7753350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6553200" y="6199625"/>
            <a:ext cx="1981200" cy="2361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14375" y="6078701"/>
            <a:ext cx="5791200" cy="5983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 Update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apps\</a:t>
            </a:r>
            <a:r>
              <a:rPr lang="en-US" altLang="ko-KR" dirty="0" err="1" smtClean="0"/>
              <a:t>octo</a:t>
            </a:r>
            <a:r>
              <a:rPr lang="en-US" altLang="ko-KR" dirty="0" smtClean="0"/>
              <a:t>\library\</a:t>
            </a:r>
            <a:r>
              <a:rPr lang="en-US" altLang="ko-KR" dirty="0" err="1" smtClean="0"/>
              <a:t>ondk</a:t>
            </a:r>
            <a:r>
              <a:rPr lang="en-US" altLang="ko-KR" dirty="0" smtClean="0"/>
              <a:t>\resource\</a:t>
            </a:r>
            <a:r>
              <a:rPr lang="en-US" altLang="ko-KR" dirty="0" err="1" smtClean="0"/>
              <a:t>stringtool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StrGen</a:t>
            </a:r>
            <a:r>
              <a:rPr lang="ko-KR" altLang="en-US" smtClean="0"/>
              <a:t>위치에 </a:t>
            </a:r>
            <a:r>
              <a:rPr lang="en-US" altLang="ko-KR" dirty="0" smtClean="0"/>
              <a:t>report.xls</a:t>
            </a:r>
            <a:r>
              <a:rPr lang="ko-KR" altLang="en-US" smtClean="0"/>
              <a:t>로 덮어 쒸운다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514475" y="2057400"/>
            <a:ext cx="6400800" cy="3582838"/>
            <a:chOff x="1066800" y="1524000"/>
            <a:chExt cx="6400800" cy="35828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524000"/>
              <a:ext cx="6400800" cy="358283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1905000" y="4267200"/>
              <a:ext cx="459828" cy="228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2209800" y="1676400"/>
              <a:ext cx="2895600" cy="228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91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smtClean="0"/>
              <a:t>을 이용하여 </a:t>
            </a:r>
            <a:r>
              <a:rPr lang="en-US" altLang="ko-KR" dirty="0" smtClean="0"/>
              <a:t>Report.xls </a:t>
            </a:r>
            <a:r>
              <a:rPr lang="ko-KR" altLang="en-US" smtClean="0"/>
              <a:t>파일을 </a:t>
            </a:r>
            <a:r>
              <a:rPr lang="en-US" altLang="ko-KR" dirty="0" smtClean="0"/>
              <a:t>Open </a:t>
            </a:r>
            <a:r>
              <a:rPr lang="ko-KR" altLang="en-US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636883" cy="45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smtClean="0"/>
              <a:t>에서 다른 이름으로 저장하기를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-&gt; </a:t>
            </a:r>
            <a:r>
              <a:rPr lang="ko-KR" altLang="en-US" smtClean="0"/>
              <a:t>다른 이름으로 저장 </a:t>
            </a:r>
            <a:r>
              <a:rPr lang="en-US" altLang="ko-KR" dirty="0" smtClean="0"/>
              <a:t>-&gt; </a:t>
            </a:r>
            <a:r>
              <a:rPr lang="ko-KR" altLang="en-US" smtClean="0"/>
              <a:t>찾아보기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24" y="1700213"/>
            <a:ext cx="5812752" cy="4876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631732" y="3048000"/>
            <a:ext cx="762000" cy="3810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19715" y="5257800"/>
            <a:ext cx="693417" cy="6858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 Update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형식을 </a:t>
            </a:r>
            <a:r>
              <a:rPr lang="ko-KR" altLang="en-US" dirty="0" smtClean="0">
                <a:solidFill>
                  <a:srgbClr val="FF0000"/>
                </a:solidFill>
              </a:rPr>
              <a:t>유니코드 텍스트</a:t>
            </a:r>
            <a:r>
              <a:rPr lang="en-US" altLang="ko-KR" dirty="0" smtClean="0">
                <a:solidFill>
                  <a:srgbClr val="FF0000"/>
                </a:solidFill>
              </a:rPr>
              <a:t>(*.txt)</a:t>
            </a:r>
            <a:r>
              <a:rPr lang="ko-KR" altLang="en-US" smtClean="0"/>
              <a:t>로 선택한다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apps\</a:t>
            </a:r>
            <a:r>
              <a:rPr lang="en-US" altLang="ko-KR" dirty="0" err="1" smtClean="0"/>
              <a:t>octo</a:t>
            </a:r>
            <a:r>
              <a:rPr lang="en-US" altLang="ko-KR" dirty="0" smtClean="0"/>
              <a:t>\library\</a:t>
            </a:r>
            <a:r>
              <a:rPr lang="en-US" altLang="ko-KR" dirty="0" err="1" smtClean="0"/>
              <a:t>ondk</a:t>
            </a:r>
            <a:r>
              <a:rPr lang="en-US" altLang="ko-KR" dirty="0" smtClean="0"/>
              <a:t>\resource\</a:t>
            </a:r>
            <a:r>
              <a:rPr lang="en-US" altLang="ko-KR" dirty="0" err="1" smtClean="0"/>
              <a:t>stringtool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StrGen</a:t>
            </a:r>
            <a:r>
              <a:rPr lang="ko-KR" altLang="en-US" smtClean="0"/>
              <a:t>위치에 </a:t>
            </a:r>
            <a:r>
              <a:rPr lang="en-US" altLang="ko-KR" dirty="0" smtClean="0"/>
              <a:t>strgen_str_ucs2.txt</a:t>
            </a:r>
            <a:r>
              <a:rPr lang="ko-KR" altLang="en-US" smtClean="0"/>
              <a:t>를 덮어쒸운다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83" y="2133600"/>
            <a:ext cx="6183433" cy="4060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2362200" y="4984532"/>
            <a:ext cx="5225316" cy="4572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184634" y="4054366"/>
            <a:ext cx="1143000" cy="2286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 Update</a:t>
            </a:r>
            <a:r>
              <a:rPr lang="en-US" altLang="ko-KR" dirty="0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smtClean="0"/>
              <a:t>에서 </a:t>
            </a:r>
            <a:r>
              <a:rPr lang="en-US" altLang="ko-KR" dirty="0" smtClean="0"/>
              <a:t>build</a:t>
            </a:r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 err="1" smtClean="0"/>
              <a:t>nativeresource</a:t>
            </a:r>
            <a:endParaRPr lang="en-US" altLang="ko-KR" dirty="0" smtClean="0"/>
          </a:p>
          <a:p>
            <a:r>
              <a:rPr lang="en-US" altLang="ko-KR" dirty="0" smtClean="0"/>
              <a:t>Emulator</a:t>
            </a:r>
            <a:r>
              <a:rPr lang="ko-KR" altLang="en-US" smtClean="0"/>
              <a:t>에서 </a:t>
            </a:r>
            <a:r>
              <a:rPr lang="en-US" altLang="ko-KR" dirty="0" smtClean="0"/>
              <a:t>build</a:t>
            </a:r>
          </a:p>
          <a:p>
            <a:pPr lvl="1"/>
            <a:r>
              <a:rPr lang="en-US" altLang="ko-KR" dirty="0" smtClean="0"/>
              <a:t>setenv_2015diet.bat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STR_ID</a:t>
            </a:r>
            <a:r>
              <a:rPr lang="ko-KR" altLang="en-US" smtClean="0"/>
              <a:t>가 없거나</a:t>
            </a:r>
            <a:r>
              <a:rPr lang="en-US" altLang="ko-KR" dirty="0" smtClean="0"/>
              <a:t>, </a:t>
            </a:r>
            <a:r>
              <a:rPr lang="ko-KR" altLang="en-US" smtClean="0"/>
              <a:t>번역어가 없는 경우 알려준다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6280"/>
            <a:ext cx="6953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9218" name="Picture 2" descr="http://www.buzzle.com/img/articleImages/12719-4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57200"/>
            <a:ext cx="822157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esignmasterBW_20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_designmasterBW_2005">
      <a:majorFont>
        <a:latin typeface="Arial Narrow"/>
        <a:ea typeface="굴림"/>
        <a:cs typeface=""/>
      </a:majorFont>
      <a:minorFont>
        <a:latin typeface="Arial Narrow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designmasterBW_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ppt_designmasterBW_2005</Template>
  <TotalTime>4223</TotalTime>
  <Words>130</Words>
  <Application>Microsoft Office PowerPoint</Application>
  <PresentationFormat>화면 슬라이드 쇼(4:3)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Arial Narrow</vt:lpstr>
      <vt:lpstr>Wingdings</vt:lpstr>
      <vt:lpstr>ppt_designmasterBW_2005</vt:lpstr>
      <vt:lpstr>ONDK String Generator</vt:lpstr>
      <vt:lpstr>번역 의뢰</vt:lpstr>
      <vt:lpstr>DIC Update</vt:lpstr>
      <vt:lpstr>DIC Update</vt:lpstr>
      <vt:lpstr>DIC Update</vt:lpstr>
      <vt:lpstr>DIC Update</vt:lpstr>
      <vt:lpstr>DIC Update</vt:lpstr>
      <vt:lpstr>DIC Update 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HUMAX</dc:title>
  <dc:creator>leejooh</dc:creator>
  <cp:lastModifiedBy>황지연(jiyeon Hwang)</cp:lastModifiedBy>
  <cp:revision>391</cp:revision>
  <dcterms:created xsi:type="dcterms:W3CDTF">2006-09-21T23:36:14Z</dcterms:created>
  <dcterms:modified xsi:type="dcterms:W3CDTF">2015-02-16T05:08:48Z</dcterms:modified>
</cp:coreProperties>
</file>