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305" r:id="rId6"/>
    <p:sldId id="258" r:id="rId7"/>
    <p:sldId id="274" r:id="rId8"/>
    <p:sldId id="285" r:id="rId9"/>
    <p:sldId id="264" r:id="rId10"/>
    <p:sldId id="293" r:id="rId11"/>
    <p:sldId id="300" r:id="rId12"/>
    <p:sldId id="301" r:id="rId13"/>
  </p:sldIdLst>
  <p:sldSz cx="12192000" cy="6858000"/>
  <p:notesSz cx="6797675" cy="992822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343"/>
    <a:srgbClr val="FF5050"/>
    <a:srgbClr val="0D0D0D"/>
    <a:srgbClr val="77B9BB"/>
    <a:srgbClr val="000000"/>
    <a:srgbClr val="407E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660"/>
  </p:normalViewPr>
  <p:slideViewPr>
    <p:cSldViewPr snapToGrid="0">
      <p:cViewPr varScale="1">
        <p:scale>
          <a:sx n="81" d="100"/>
          <a:sy n="81" d="100"/>
        </p:scale>
        <p:origin x="86"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EB714548-F7CE-4AA5-8A92-8ECEFE379123}" type="datetimeFigureOut">
              <a:rPr lang="ko-KR" altLang="en-US" smtClean="0"/>
              <a:t>2015-12-03</a:t>
            </a:fld>
            <a:endParaRPr lang="ko-KR" altLang="en-US"/>
          </a:p>
        </p:txBody>
      </p:sp>
      <p:sp>
        <p:nvSpPr>
          <p:cNvPr id="4" name="슬라이드 이미지 개체 틀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03B5B506-EC80-4CAF-A2D1-2B24E9B334DA}" type="slidenum">
              <a:rPr lang="ko-KR" altLang="en-US" smtClean="0"/>
              <a:t>‹#›</a:t>
            </a:fld>
            <a:endParaRPr lang="ko-KR" altLang="en-US"/>
          </a:p>
        </p:txBody>
      </p:sp>
    </p:spTree>
    <p:extLst>
      <p:ext uri="{BB962C8B-B14F-4D97-AF65-F5344CB8AC3E}">
        <p14:creationId xmlns:p14="http://schemas.microsoft.com/office/powerpoint/2010/main" val="395248061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56C24FB7-B0CD-4AD6-BE68-14A26F0325BD}" type="datetimeFigureOut">
              <a:rPr lang="ko-KR" altLang="en-US" smtClean="0"/>
              <a:t>2015-12-03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936E65E7-D9BF-46FF-9A1C-1AF8F470BDC0}" type="slidenum">
              <a:rPr lang="ko-KR" altLang="en-US" smtClean="0"/>
              <a:t>‹#›</a:t>
            </a:fld>
            <a:endParaRPr lang="ko-KR" altLang="en-US" dirty="0"/>
          </a:p>
        </p:txBody>
      </p:sp>
    </p:spTree>
    <p:extLst>
      <p:ext uri="{BB962C8B-B14F-4D97-AF65-F5344CB8AC3E}">
        <p14:creationId xmlns:p14="http://schemas.microsoft.com/office/powerpoint/2010/main" val="2046703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6C24FB7-B0CD-4AD6-BE68-14A26F0325BD}" type="datetimeFigureOut">
              <a:rPr lang="ko-KR" altLang="en-US" smtClean="0"/>
              <a:t>2015-12-03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936E65E7-D9BF-46FF-9A1C-1AF8F470BDC0}" type="slidenum">
              <a:rPr lang="ko-KR" altLang="en-US" smtClean="0"/>
              <a:t>‹#›</a:t>
            </a:fld>
            <a:endParaRPr lang="ko-KR" altLang="en-US" dirty="0"/>
          </a:p>
        </p:txBody>
      </p:sp>
    </p:spTree>
    <p:extLst>
      <p:ext uri="{BB962C8B-B14F-4D97-AF65-F5344CB8AC3E}">
        <p14:creationId xmlns:p14="http://schemas.microsoft.com/office/powerpoint/2010/main" val="1121942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6C24FB7-B0CD-4AD6-BE68-14A26F0325BD}" type="datetimeFigureOut">
              <a:rPr lang="ko-KR" altLang="en-US" smtClean="0"/>
              <a:t>2015-12-03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936E65E7-D9BF-46FF-9A1C-1AF8F470BDC0}" type="slidenum">
              <a:rPr lang="ko-KR" altLang="en-US" smtClean="0"/>
              <a:t>‹#›</a:t>
            </a:fld>
            <a:endParaRPr lang="ko-KR" altLang="en-US" dirty="0"/>
          </a:p>
        </p:txBody>
      </p:sp>
    </p:spTree>
    <p:extLst>
      <p:ext uri="{BB962C8B-B14F-4D97-AF65-F5344CB8AC3E}">
        <p14:creationId xmlns:p14="http://schemas.microsoft.com/office/powerpoint/2010/main" val="136826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6C24FB7-B0CD-4AD6-BE68-14A26F0325BD}" type="datetimeFigureOut">
              <a:rPr lang="ko-KR" altLang="en-US" smtClean="0"/>
              <a:t>2015-12-03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936E65E7-D9BF-46FF-9A1C-1AF8F470BDC0}" type="slidenum">
              <a:rPr lang="ko-KR" altLang="en-US" smtClean="0"/>
              <a:t>‹#›</a:t>
            </a:fld>
            <a:endParaRPr lang="ko-KR" altLang="en-US" dirty="0"/>
          </a:p>
        </p:txBody>
      </p:sp>
    </p:spTree>
    <p:extLst>
      <p:ext uri="{BB962C8B-B14F-4D97-AF65-F5344CB8AC3E}">
        <p14:creationId xmlns:p14="http://schemas.microsoft.com/office/powerpoint/2010/main" val="1103986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56C24FB7-B0CD-4AD6-BE68-14A26F0325BD}" type="datetimeFigureOut">
              <a:rPr lang="ko-KR" altLang="en-US" smtClean="0"/>
              <a:t>2015-12-03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936E65E7-D9BF-46FF-9A1C-1AF8F470BDC0}" type="slidenum">
              <a:rPr lang="ko-KR" altLang="en-US" smtClean="0"/>
              <a:t>‹#›</a:t>
            </a:fld>
            <a:endParaRPr lang="ko-KR" altLang="en-US" dirty="0"/>
          </a:p>
        </p:txBody>
      </p:sp>
    </p:spTree>
    <p:extLst>
      <p:ext uri="{BB962C8B-B14F-4D97-AF65-F5344CB8AC3E}">
        <p14:creationId xmlns:p14="http://schemas.microsoft.com/office/powerpoint/2010/main" val="3031821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56C24FB7-B0CD-4AD6-BE68-14A26F0325BD}" type="datetimeFigureOut">
              <a:rPr lang="ko-KR" altLang="en-US" smtClean="0"/>
              <a:t>2015-12-03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936E65E7-D9BF-46FF-9A1C-1AF8F470BDC0}" type="slidenum">
              <a:rPr lang="ko-KR" altLang="en-US" smtClean="0"/>
              <a:t>‹#›</a:t>
            </a:fld>
            <a:endParaRPr lang="ko-KR" altLang="en-US" dirty="0"/>
          </a:p>
        </p:txBody>
      </p:sp>
    </p:spTree>
    <p:extLst>
      <p:ext uri="{BB962C8B-B14F-4D97-AF65-F5344CB8AC3E}">
        <p14:creationId xmlns:p14="http://schemas.microsoft.com/office/powerpoint/2010/main" val="1163895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56C24FB7-B0CD-4AD6-BE68-14A26F0325BD}" type="datetimeFigureOut">
              <a:rPr lang="ko-KR" altLang="en-US" smtClean="0"/>
              <a:t>2015-12-03</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936E65E7-D9BF-46FF-9A1C-1AF8F470BDC0}" type="slidenum">
              <a:rPr lang="ko-KR" altLang="en-US" smtClean="0"/>
              <a:t>‹#›</a:t>
            </a:fld>
            <a:endParaRPr lang="ko-KR" altLang="en-US" dirty="0"/>
          </a:p>
        </p:txBody>
      </p:sp>
    </p:spTree>
    <p:extLst>
      <p:ext uri="{BB962C8B-B14F-4D97-AF65-F5344CB8AC3E}">
        <p14:creationId xmlns:p14="http://schemas.microsoft.com/office/powerpoint/2010/main" val="2821497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56C24FB7-B0CD-4AD6-BE68-14A26F0325BD}" type="datetimeFigureOut">
              <a:rPr lang="ko-KR" altLang="en-US" smtClean="0"/>
              <a:t>2015-12-03</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936E65E7-D9BF-46FF-9A1C-1AF8F470BDC0}" type="slidenum">
              <a:rPr lang="ko-KR" altLang="en-US" smtClean="0"/>
              <a:t>‹#›</a:t>
            </a:fld>
            <a:endParaRPr lang="ko-KR" altLang="en-US" dirty="0"/>
          </a:p>
        </p:txBody>
      </p:sp>
    </p:spTree>
    <p:extLst>
      <p:ext uri="{BB962C8B-B14F-4D97-AF65-F5344CB8AC3E}">
        <p14:creationId xmlns:p14="http://schemas.microsoft.com/office/powerpoint/2010/main" val="2199766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56C24FB7-B0CD-4AD6-BE68-14A26F0325BD}" type="datetimeFigureOut">
              <a:rPr lang="ko-KR" altLang="en-US" smtClean="0"/>
              <a:t>2015-12-03</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936E65E7-D9BF-46FF-9A1C-1AF8F470BDC0}" type="slidenum">
              <a:rPr lang="ko-KR" altLang="en-US" smtClean="0"/>
              <a:t>‹#›</a:t>
            </a:fld>
            <a:endParaRPr lang="ko-KR" altLang="en-US" dirty="0"/>
          </a:p>
        </p:txBody>
      </p:sp>
    </p:spTree>
    <p:extLst>
      <p:ext uri="{BB962C8B-B14F-4D97-AF65-F5344CB8AC3E}">
        <p14:creationId xmlns:p14="http://schemas.microsoft.com/office/powerpoint/2010/main" val="228010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56C24FB7-B0CD-4AD6-BE68-14A26F0325BD}" type="datetimeFigureOut">
              <a:rPr lang="ko-KR" altLang="en-US" smtClean="0"/>
              <a:t>2015-12-03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936E65E7-D9BF-46FF-9A1C-1AF8F470BDC0}" type="slidenum">
              <a:rPr lang="ko-KR" altLang="en-US" smtClean="0"/>
              <a:t>‹#›</a:t>
            </a:fld>
            <a:endParaRPr lang="ko-KR" altLang="en-US" dirty="0"/>
          </a:p>
        </p:txBody>
      </p:sp>
    </p:spTree>
    <p:extLst>
      <p:ext uri="{BB962C8B-B14F-4D97-AF65-F5344CB8AC3E}">
        <p14:creationId xmlns:p14="http://schemas.microsoft.com/office/powerpoint/2010/main" val="3538495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56C24FB7-B0CD-4AD6-BE68-14A26F0325BD}" type="datetimeFigureOut">
              <a:rPr lang="ko-KR" altLang="en-US" smtClean="0"/>
              <a:t>2015-12-03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936E65E7-D9BF-46FF-9A1C-1AF8F470BDC0}" type="slidenum">
              <a:rPr lang="ko-KR" altLang="en-US" smtClean="0"/>
              <a:t>‹#›</a:t>
            </a:fld>
            <a:endParaRPr lang="ko-KR" altLang="en-US" dirty="0"/>
          </a:p>
        </p:txBody>
      </p:sp>
    </p:spTree>
    <p:extLst>
      <p:ext uri="{BB962C8B-B14F-4D97-AF65-F5344CB8AC3E}">
        <p14:creationId xmlns:p14="http://schemas.microsoft.com/office/powerpoint/2010/main" val="3842911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C24FB7-B0CD-4AD6-BE68-14A26F0325BD}" type="datetimeFigureOut">
              <a:rPr lang="ko-KR" altLang="en-US" smtClean="0"/>
              <a:t>2015-12-03</a:t>
            </a:fld>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E65E7-D9BF-46FF-9A1C-1AF8F470BDC0}" type="slidenum">
              <a:rPr lang="ko-KR" altLang="en-US" smtClean="0"/>
              <a:t>‹#›</a:t>
            </a:fld>
            <a:endParaRPr lang="ko-KR" altLang="en-US" dirty="0"/>
          </a:p>
        </p:txBody>
      </p:sp>
    </p:spTree>
    <p:extLst>
      <p:ext uri="{BB962C8B-B14F-4D97-AF65-F5344CB8AC3E}">
        <p14:creationId xmlns:p14="http://schemas.microsoft.com/office/powerpoint/2010/main" val="2103780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595222" y="0"/>
            <a:ext cx="2001329" cy="33890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직사각형 4"/>
          <p:cNvSpPr/>
          <p:nvPr/>
        </p:nvSpPr>
        <p:spPr>
          <a:xfrm>
            <a:off x="595222" y="2992246"/>
            <a:ext cx="2001329" cy="224287"/>
          </a:xfrm>
          <a:prstGeom prst="rect">
            <a:avLst/>
          </a:prstGeom>
          <a:solidFill>
            <a:srgbClr val="77B9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Calibri" panose="020F0502020204030204" pitchFamily="34" charset="0"/>
            </a:endParaRPr>
          </a:p>
        </p:txBody>
      </p:sp>
      <p:sp>
        <p:nvSpPr>
          <p:cNvPr id="6" name="직사각형 5"/>
          <p:cNvSpPr/>
          <p:nvPr/>
        </p:nvSpPr>
        <p:spPr>
          <a:xfrm>
            <a:off x="2596550" y="2983620"/>
            <a:ext cx="9595449" cy="4054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Calibri" panose="020F0502020204030204" pitchFamily="34" charset="0"/>
            </a:endParaRPr>
          </a:p>
        </p:txBody>
      </p:sp>
      <p:sp>
        <p:nvSpPr>
          <p:cNvPr id="7" name="TextBox 6"/>
          <p:cNvSpPr txBox="1"/>
          <p:nvPr/>
        </p:nvSpPr>
        <p:spPr>
          <a:xfrm>
            <a:off x="2662271" y="2882770"/>
            <a:ext cx="6648487" cy="553998"/>
          </a:xfrm>
          <a:prstGeom prst="rect">
            <a:avLst/>
          </a:prstGeom>
          <a:noFill/>
        </p:spPr>
        <p:txBody>
          <a:bodyPr wrap="none" rtlCol="0">
            <a:spAutoFit/>
          </a:bodyPr>
          <a:lstStyle/>
          <a:p>
            <a:pPr algn="ctr">
              <a:lnSpc>
                <a:spcPct val="150000"/>
              </a:lnSpc>
            </a:pPr>
            <a:r>
              <a:rPr lang="en-US" altLang="ko-KR" sz="2000" b="1" dirty="0" smtClean="0">
                <a:solidFill>
                  <a:schemeClr val="bg1"/>
                </a:solidFill>
                <a:latin typeface="Calibri" panose="020F0502020204030204" pitchFamily="34" charset="0"/>
                <a:ea typeface="나눔명조" panose="02020603020101020101" pitchFamily="18" charset="-127"/>
              </a:rPr>
              <a:t>Scenario for Humax Privacy Policy and Terms and Conditions </a:t>
            </a:r>
            <a:endParaRPr lang="en-US" altLang="ko-KR" sz="2000" b="1" dirty="0">
              <a:solidFill>
                <a:schemeClr val="bg1"/>
              </a:solidFill>
              <a:latin typeface="Calibri" panose="020F0502020204030204" pitchFamily="34" charset="0"/>
              <a:ea typeface="나눔명조" panose="02020603020101020101" pitchFamily="18" charset="-127"/>
            </a:endParaRPr>
          </a:p>
        </p:txBody>
      </p:sp>
      <p:sp>
        <p:nvSpPr>
          <p:cNvPr id="8" name="TextBox 7"/>
          <p:cNvSpPr txBox="1"/>
          <p:nvPr/>
        </p:nvSpPr>
        <p:spPr>
          <a:xfrm>
            <a:off x="988220" y="2950500"/>
            <a:ext cx="1215333" cy="307777"/>
          </a:xfrm>
          <a:prstGeom prst="rect">
            <a:avLst/>
          </a:prstGeom>
          <a:noFill/>
        </p:spPr>
        <p:txBody>
          <a:bodyPr wrap="none" rtlCol="0">
            <a:spAutoFit/>
          </a:bodyPr>
          <a:lstStyle/>
          <a:p>
            <a:r>
              <a:rPr lang="en-US" altLang="ko-KR" sz="1400" b="1" dirty="0">
                <a:solidFill>
                  <a:prstClr val="black"/>
                </a:solidFill>
                <a:latin typeface="Calibri" panose="020F0502020204030204" pitchFamily="34" charset="0"/>
                <a:ea typeface="나눔고딕" panose="020D0604000000000000" pitchFamily="50" charset="-127"/>
                <a:cs typeface="Arial" panose="020B0604020202020204" pitchFamily="34" charset="0"/>
              </a:rPr>
              <a:t>UX Document</a:t>
            </a:r>
          </a:p>
        </p:txBody>
      </p:sp>
      <p:sp>
        <p:nvSpPr>
          <p:cNvPr id="9" name="TextBox 8"/>
          <p:cNvSpPr txBox="1"/>
          <p:nvPr/>
        </p:nvSpPr>
        <p:spPr>
          <a:xfrm>
            <a:off x="1174135" y="3169089"/>
            <a:ext cx="909223" cy="246221"/>
          </a:xfrm>
          <a:prstGeom prst="rect">
            <a:avLst/>
          </a:prstGeom>
          <a:noFill/>
        </p:spPr>
        <p:txBody>
          <a:bodyPr wrap="none" rtlCol="0">
            <a:spAutoFit/>
          </a:bodyPr>
          <a:lstStyle/>
          <a:p>
            <a:r>
              <a:rPr lang="en-US" altLang="ko-KR" sz="1000" dirty="0" smtClean="0">
                <a:solidFill>
                  <a:prstClr val="black"/>
                </a:solidFill>
                <a:latin typeface="Calibri" panose="020F0502020204030204" pitchFamily="34" charset="0"/>
                <a:ea typeface="나눔고딕" panose="020D0604000000000000" pitchFamily="50" charset="-127"/>
                <a:cs typeface="Arial" panose="020B0604020202020204" pitchFamily="34" charset="0"/>
              </a:rPr>
              <a:t>23 June, 2015</a:t>
            </a:r>
            <a:endParaRPr lang="en-US" altLang="ko-KR" sz="1000" dirty="0">
              <a:solidFill>
                <a:prstClr val="black"/>
              </a:solidFill>
              <a:latin typeface="Calibri" panose="020F0502020204030204" pitchFamily="34" charset="0"/>
              <a:ea typeface="나눔고딕" panose="020D0604000000000000" pitchFamily="50" charset="-127"/>
              <a:cs typeface="Arial" panose="020B0604020202020204" pitchFamily="34" charset="0"/>
            </a:endParaRPr>
          </a:p>
        </p:txBody>
      </p:sp>
      <p:sp>
        <p:nvSpPr>
          <p:cNvPr id="10" name="TextBox 9"/>
          <p:cNvSpPr txBox="1"/>
          <p:nvPr/>
        </p:nvSpPr>
        <p:spPr>
          <a:xfrm>
            <a:off x="11321249" y="3415310"/>
            <a:ext cx="780983" cy="307777"/>
          </a:xfrm>
          <a:prstGeom prst="rect">
            <a:avLst/>
          </a:prstGeom>
          <a:noFill/>
        </p:spPr>
        <p:txBody>
          <a:bodyPr wrap="none" rtlCol="0">
            <a:spAutoFit/>
          </a:bodyPr>
          <a:lstStyle/>
          <a:p>
            <a:r>
              <a:rPr lang="en-US" altLang="ko-KR" sz="1400" b="1" dirty="0" smtClean="0">
                <a:latin typeface="Calibri" panose="020F0502020204030204" pitchFamily="34" charset="0"/>
              </a:rPr>
              <a:t>HUMAX</a:t>
            </a:r>
            <a:endParaRPr lang="ko-KR" altLang="en-US" sz="1400" b="1" dirty="0">
              <a:latin typeface="Calibri" panose="020F0502020204030204" pitchFamily="34" charset="0"/>
            </a:endParaRPr>
          </a:p>
        </p:txBody>
      </p:sp>
    </p:spTree>
    <p:extLst>
      <p:ext uri="{BB962C8B-B14F-4D97-AF65-F5344CB8AC3E}">
        <p14:creationId xmlns:p14="http://schemas.microsoft.com/office/powerpoint/2010/main" val="2007976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8021" y="3339932"/>
            <a:ext cx="4777270" cy="430887"/>
          </a:xfrm>
          <a:prstGeom prst="rect">
            <a:avLst/>
          </a:prstGeom>
          <a:noFill/>
        </p:spPr>
        <p:txBody>
          <a:bodyPr wrap="none" rtlCol="0">
            <a:spAutoFit/>
          </a:bodyPr>
          <a:lstStyle/>
          <a:p>
            <a:r>
              <a:rPr lang="en-US" altLang="ko-KR" sz="1100" b="1" dirty="0" smtClean="0">
                <a:latin typeface="Arial" panose="020B0604020202020204" pitchFamily="34" charset="0"/>
                <a:cs typeface="Arial" panose="020B0604020202020204" pitchFamily="34" charset="0"/>
              </a:rPr>
              <a:t>2. Privacy Policy, Terms &amp; Conditions </a:t>
            </a:r>
            <a:r>
              <a:rPr lang="ko-KR" altLang="en-US" sz="1100" b="1" dirty="0" smtClean="0">
                <a:latin typeface="Arial" panose="020B0604020202020204" pitchFamily="34" charset="0"/>
                <a:cs typeface="Arial" panose="020B0604020202020204" pitchFamily="34" charset="0"/>
              </a:rPr>
              <a:t>가 출력되는 영역은 하기와 같다</a:t>
            </a:r>
            <a:r>
              <a:rPr lang="en-US" altLang="ko-KR" sz="1100" b="1" dirty="0" smtClean="0">
                <a:latin typeface="Arial" panose="020B0604020202020204" pitchFamily="34" charset="0"/>
                <a:cs typeface="Arial" panose="020B0604020202020204" pitchFamily="34" charset="0"/>
              </a:rPr>
              <a:t>.</a:t>
            </a:r>
          </a:p>
          <a:p>
            <a:endParaRPr lang="ko-KR" altLang="en-US" sz="1100" b="1" dirty="0">
              <a:latin typeface="Arial" panose="020B0604020202020204" pitchFamily="34" charset="0"/>
              <a:cs typeface="Arial" panose="020B0604020202020204" pitchFamily="34" charset="0"/>
            </a:endParaRPr>
          </a:p>
        </p:txBody>
      </p:sp>
      <p:cxnSp>
        <p:nvCxnSpPr>
          <p:cNvPr id="3" name="직선 연결선 2"/>
          <p:cNvCxnSpPr/>
          <p:nvPr/>
        </p:nvCxnSpPr>
        <p:spPr>
          <a:xfrm>
            <a:off x="352945" y="663089"/>
            <a:ext cx="1158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직사각형 3"/>
          <p:cNvSpPr/>
          <p:nvPr/>
        </p:nvSpPr>
        <p:spPr>
          <a:xfrm>
            <a:off x="279631" y="284517"/>
            <a:ext cx="7696200" cy="400110"/>
          </a:xfrm>
          <a:prstGeom prst="rect">
            <a:avLst/>
          </a:prstGeom>
        </p:spPr>
        <p:txBody>
          <a:bodyPr wrap="square">
            <a:spAutoFit/>
          </a:bodyPr>
          <a:lstStyle/>
          <a:p>
            <a:r>
              <a:rPr lang="en-US" altLang="ko-KR" sz="2000" dirty="0" smtClean="0">
                <a:latin typeface="Arial" panose="020B0604020202020204" pitchFamily="34" charset="0"/>
                <a:cs typeface="Arial" panose="020B0604020202020204" pitchFamily="34" charset="0"/>
              </a:rPr>
              <a:t>Summary</a:t>
            </a:r>
            <a:endParaRPr lang="en-US" altLang="ko-KR" sz="2000" dirty="0">
              <a:latin typeface="Arial" panose="020B0604020202020204" pitchFamily="34" charset="0"/>
              <a:cs typeface="Arial" panose="020B0604020202020204" pitchFamily="34" charset="0"/>
            </a:endParaRPr>
          </a:p>
        </p:txBody>
      </p:sp>
      <p:sp>
        <p:nvSpPr>
          <p:cNvPr id="6" name="TextBox 5"/>
          <p:cNvSpPr txBox="1"/>
          <p:nvPr/>
        </p:nvSpPr>
        <p:spPr>
          <a:xfrm>
            <a:off x="498021" y="893873"/>
            <a:ext cx="6434775" cy="261610"/>
          </a:xfrm>
          <a:prstGeom prst="rect">
            <a:avLst/>
          </a:prstGeom>
          <a:noFill/>
        </p:spPr>
        <p:txBody>
          <a:bodyPr wrap="none" rtlCol="0">
            <a:spAutoFit/>
          </a:bodyPr>
          <a:lstStyle/>
          <a:p>
            <a:r>
              <a:rPr lang="en-US" altLang="ko-KR" sz="1100" b="1" dirty="0" smtClean="0">
                <a:latin typeface="Arial" panose="020B0604020202020204" pitchFamily="34" charset="0"/>
                <a:cs typeface="Arial" panose="020B0604020202020204" pitchFamily="34" charset="0"/>
              </a:rPr>
              <a:t>1. M1 </a:t>
            </a:r>
            <a:r>
              <a:rPr lang="ko-KR" altLang="en-US" sz="1100" b="1" dirty="0" smtClean="0">
                <a:latin typeface="Arial" panose="020B0604020202020204" pitchFamily="34" charset="0"/>
                <a:cs typeface="Arial" panose="020B0604020202020204" pitchFamily="34" charset="0"/>
              </a:rPr>
              <a:t>제품에서</a:t>
            </a:r>
            <a:r>
              <a:rPr lang="en-US" altLang="ko-KR" sz="1100" b="1" dirty="0" smtClean="0">
                <a:latin typeface="Arial" panose="020B0604020202020204" pitchFamily="34" charset="0"/>
                <a:cs typeface="Arial" panose="020B0604020202020204" pitchFamily="34" charset="0"/>
              </a:rPr>
              <a:t> Privacy Policy, Terms &amp; Conditions </a:t>
            </a:r>
            <a:r>
              <a:rPr lang="ko-KR" altLang="en-US" sz="1100" b="1" dirty="0" smtClean="0">
                <a:latin typeface="Arial" panose="020B0604020202020204" pitchFamily="34" charset="0"/>
                <a:cs typeface="Arial" panose="020B0604020202020204" pitchFamily="34" charset="0"/>
              </a:rPr>
              <a:t>동의 후 이용할 수 있는 서비스는 하기와 같다</a:t>
            </a:r>
            <a:r>
              <a:rPr lang="en-US" altLang="ko-KR" sz="1100" b="1" dirty="0" smtClean="0">
                <a:latin typeface="Arial" panose="020B0604020202020204" pitchFamily="34" charset="0"/>
                <a:cs typeface="Arial" panose="020B0604020202020204" pitchFamily="34" charset="0"/>
              </a:rPr>
              <a:t>.</a:t>
            </a:r>
          </a:p>
        </p:txBody>
      </p:sp>
      <p:sp>
        <p:nvSpPr>
          <p:cNvPr id="7" name="직사각형 6"/>
          <p:cNvSpPr/>
          <p:nvPr/>
        </p:nvSpPr>
        <p:spPr>
          <a:xfrm>
            <a:off x="729342" y="3444355"/>
            <a:ext cx="10872107" cy="1384995"/>
          </a:xfrm>
          <a:prstGeom prst="rect">
            <a:avLst/>
          </a:prstGeom>
        </p:spPr>
        <p:txBody>
          <a:bodyPr wrap="square">
            <a:spAutoFit/>
          </a:bodyPr>
          <a:lstStyle/>
          <a:p>
            <a:pPr marL="228600" indent="-228600">
              <a:buAutoNum type="arabicPeriod"/>
            </a:pPr>
            <a:endParaRPr lang="en-US" altLang="ko-KR" sz="1050" dirty="0">
              <a:latin typeface="Arial" panose="020B0604020202020204" pitchFamily="34" charset="0"/>
              <a:cs typeface="Arial" panose="020B0604020202020204" pitchFamily="34" charset="0"/>
            </a:endParaRPr>
          </a:p>
          <a:p>
            <a:r>
              <a:rPr lang="en-US" altLang="ko-KR" sz="1050" dirty="0" smtClean="0">
                <a:latin typeface="Arial" panose="020B0604020202020204" pitchFamily="34" charset="0"/>
                <a:cs typeface="Arial" panose="020B0604020202020204" pitchFamily="34" charset="0"/>
              </a:rPr>
              <a:t>1) </a:t>
            </a:r>
            <a:r>
              <a:rPr lang="ko-KR" altLang="en-US" sz="1050" dirty="0" smtClean="0">
                <a:latin typeface="Arial" panose="020B0604020202020204" pitchFamily="34" charset="0"/>
                <a:cs typeface="Arial" panose="020B0604020202020204" pitchFamily="34" charset="0"/>
              </a:rPr>
              <a:t>최초 </a:t>
            </a:r>
            <a:r>
              <a:rPr lang="ko-KR" altLang="en-US" sz="1050" dirty="0">
                <a:latin typeface="Arial" panose="020B0604020202020204" pitchFamily="34" charset="0"/>
                <a:cs typeface="Arial" panose="020B0604020202020204" pitchFamily="34" charset="0"/>
              </a:rPr>
              <a:t>인터넷이 연결된 </a:t>
            </a:r>
            <a:r>
              <a:rPr lang="ko-KR" altLang="en-US" sz="1050" dirty="0" smtClean="0">
                <a:latin typeface="Arial" panose="020B0604020202020204" pitchFamily="34" charset="0"/>
                <a:cs typeface="Arial" panose="020B0604020202020204" pitchFamily="34" charset="0"/>
              </a:rPr>
              <a:t>경우</a:t>
            </a:r>
            <a:endParaRPr lang="en-US" altLang="ko-KR" sz="1050" dirty="0">
              <a:latin typeface="Arial" panose="020B0604020202020204" pitchFamily="34" charset="0"/>
              <a:cs typeface="Arial" panose="020B0604020202020204" pitchFamily="34" charset="0"/>
            </a:endParaRPr>
          </a:p>
          <a:p>
            <a:pPr marL="171450" indent="-171450">
              <a:buFontTx/>
              <a:buChar char="-"/>
            </a:pPr>
            <a:r>
              <a:rPr lang="en-US" altLang="ko-KR" sz="1050" dirty="0">
                <a:latin typeface="Arial" panose="020B0604020202020204" pitchFamily="34" charset="0"/>
                <a:cs typeface="Arial" panose="020B0604020202020204" pitchFamily="34" charset="0"/>
              </a:rPr>
              <a:t>Installation Wizard </a:t>
            </a:r>
            <a:r>
              <a:rPr lang="ko-KR" altLang="en-US" sz="1050" dirty="0">
                <a:latin typeface="Arial" panose="020B0604020202020204" pitchFamily="34" charset="0"/>
                <a:cs typeface="Arial" panose="020B0604020202020204" pitchFamily="34" charset="0"/>
              </a:rPr>
              <a:t>단계에서 인터넷이 연결되면 출력된다</a:t>
            </a:r>
            <a:r>
              <a:rPr lang="en-US" altLang="ko-KR" sz="1050" dirty="0" smtClean="0">
                <a:latin typeface="Arial" panose="020B0604020202020204" pitchFamily="34" charset="0"/>
                <a:cs typeface="Arial" panose="020B0604020202020204" pitchFamily="34" charset="0"/>
              </a:rPr>
              <a:t>. (Go to Page 3~5)</a:t>
            </a:r>
            <a:endParaRPr lang="en-US" altLang="ko-KR" sz="1050" dirty="0">
              <a:latin typeface="Arial" panose="020B0604020202020204" pitchFamily="34" charset="0"/>
              <a:cs typeface="Arial" panose="020B0604020202020204" pitchFamily="34" charset="0"/>
            </a:endParaRPr>
          </a:p>
          <a:p>
            <a:pPr marL="171450" indent="-171450">
              <a:buFontTx/>
              <a:buChar char="-"/>
            </a:pPr>
            <a:r>
              <a:rPr lang="ko-KR" altLang="en-US" sz="1050" dirty="0">
                <a:latin typeface="Arial" panose="020B0604020202020204" pitchFamily="34" charset="0"/>
                <a:cs typeface="Arial" panose="020B0604020202020204" pitchFamily="34" charset="0"/>
              </a:rPr>
              <a:t>하지만 </a:t>
            </a:r>
            <a:r>
              <a:rPr lang="en-US" altLang="ko-KR" sz="1050" dirty="0">
                <a:latin typeface="Arial" panose="020B0604020202020204" pitchFamily="34" charset="0"/>
                <a:cs typeface="Arial" panose="020B0604020202020204" pitchFamily="34" charset="0"/>
              </a:rPr>
              <a:t>Installation Wizard </a:t>
            </a:r>
            <a:r>
              <a:rPr lang="ko-KR" altLang="en-US" sz="1050" dirty="0" smtClean="0">
                <a:latin typeface="Arial" panose="020B0604020202020204" pitchFamily="34" charset="0"/>
                <a:cs typeface="Arial" panose="020B0604020202020204" pitchFamily="34" charset="0"/>
              </a:rPr>
              <a:t>단계에서는 </a:t>
            </a:r>
            <a:r>
              <a:rPr lang="ko-KR" altLang="en-US" sz="1050" dirty="0" err="1" smtClean="0">
                <a:latin typeface="Arial" panose="020B0604020202020204" pitchFamily="34" charset="0"/>
                <a:cs typeface="Arial" panose="020B0604020202020204" pitchFamily="34" charset="0"/>
              </a:rPr>
              <a:t>미연결되어</a:t>
            </a:r>
            <a:r>
              <a:rPr lang="ko-KR" altLang="en-US" sz="1050" dirty="0" smtClean="0">
                <a:latin typeface="Arial" panose="020B0604020202020204" pitchFamily="34" charset="0"/>
                <a:cs typeface="Arial" panose="020B0604020202020204" pitchFamily="34" charset="0"/>
              </a:rPr>
              <a:t> 추후에 </a:t>
            </a:r>
            <a:r>
              <a:rPr lang="ko-KR" altLang="en-US" sz="1050" dirty="0">
                <a:latin typeface="Arial" panose="020B0604020202020204" pitchFamily="34" charset="0"/>
                <a:cs typeface="Arial" panose="020B0604020202020204" pitchFamily="34" charset="0"/>
              </a:rPr>
              <a:t>연결될 경우에는 </a:t>
            </a:r>
            <a:r>
              <a:rPr lang="en-US" altLang="ko-KR" sz="1050" dirty="0">
                <a:latin typeface="Arial" panose="020B0604020202020204" pitchFamily="34" charset="0"/>
                <a:cs typeface="Arial" panose="020B0604020202020204" pitchFamily="34" charset="0"/>
              </a:rPr>
              <a:t>Home&gt; </a:t>
            </a:r>
            <a:r>
              <a:rPr lang="en-US" altLang="ko-KR" sz="1050" dirty="0" err="1">
                <a:latin typeface="Arial" panose="020B0604020202020204" pitchFamily="34" charset="0"/>
                <a:cs typeface="Arial" panose="020B0604020202020204" pitchFamily="34" charset="0"/>
              </a:rPr>
              <a:t>Shahid</a:t>
            </a:r>
            <a:r>
              <a:rPr lang="en-US" altLang="ko-KR" sz="1050" dirty="0">
                <a:latin typeface="Arial" panose="020B0604020202020204" pitchFamily="34" charset="0"/>
                <a:cs typeface="Arial" panose="020B0604020202020204" pitchFamily="34" charset="0"/>
              </a:rPr>
              <a:t> Featured / Top </a:t>
            </a:r>
            <a:r>
              <a:rPr lang="en-US" altLang="ko-KR" sz="1050" dirty="0" smtClean="0">
                <a:latin typeface="Arial" panose="020B0604020202020204" pitchFamily="34" charset="0"/>
                <a:cs typeface="Arial" panose="020B0604020202020204" pitchFamily="34" charset="0"/>
              </a:rPr>
              <a:t>Channels </a:t>
            </a:r>
            <a:r>
              <a:rPr lang="ko-KR" altLang="en-US" sz="1050" dirty="0">
                <a:latin typeface="Arial" panose="020B0604020202020204" pitchFamily="34" charset="0"/>
                <a:cs typeface="Arial" panose="020B0604020202020204" pitchFamily="34" charset="0"/>
              </a:rPr>
              <a:t>혹은 </a:t>
            </a:r>
            <a:r>
              <a:rPr lang="en-US" altLang="ko-KR" sz="1050" dirty="0" err="1">
                <a:latin typeface="Arial" panose="020B0604020202020204" pitchFamily="34" charset="0"/>
                <a:cs typeface="Arial" panose="020B0604020202020204" pitchFamily="34" charset="0"/>
              </a:rPr>
              <a:t>Shahid</a:t>
            </a:r>
            <a:r>
              <a:rPr lang="en-US" altLang="ko-KR" sz="1050" dirty="0">
                <a:latin typeface="Arial" panose="020B0604020202020204" pitchFamily="34" charset="0"/>
                <a:cs typeface="Arial" panose="020B0604020202020204" pitchFamily="34" charset="0"/>
              </a:rPr>
              <a:t> Application </a:t>
            </a:r>
            <a:r>
              <a:rPr lang="ko-KR" altLang="en-US" sz="1050" dirty="0">
                <a:latin typeface="Arial" panose="020B0604020202020204" pitchFamily="34" charset="0"/>
                <a:cs typeface="Arial" panose="020B0604020202020204" pitchFamily="34" charset="0"/>
              </a:rPr>
              <a:t>진입 시에 </a:t>
            </a:r>
            <a:r>
              <a:rPr lang="ko-KR" altLang="en-US" sz="1050" dirty="0" smtClean="0">
                <a:latin typeface="Arial" panose="020B0604020202020204" pitchFamily="34" charset="0"/>
                <a:cs typeface="Arial" panose="020B0604020202020204" pitchFamily="34" charset="0"/>
              </a:rPr>
              <a:t>최초로 출력된다</a:t>
            </a:r>
            <a:r>
              <a:rPr lang="en-US" altLang="ko-KR" sz="1050" dirty="0" smtClean="0">
                <a:latin typeface="Arial" panose="020B0604020202020204" pitchFamily="34" charset="0"/>
                <a:cs typeface="Arial" panose="020B0604020202020204" pitchFamily="34" charset="0"/>
              </a:rPr>
              <a:t>. (Go to </a:t>
            </a:r>
            <a:endParaRPr lang="en-US" altLang="ko-KR" sz="1050" dirty="0">
              <a:latin typeface="Arial" panose="020B0604020202020204" pitchFamily="34" charset="0"/>
              <a:cs typeface="Arial" panose="020B0604020202020204" pitchFamily="34" charset="0"/>
            </a:endParaRPr>
          </a:p>
          <a:p>
            <a:pPr marL="171450" indent="-171450">
              <a:buFontTx/>
              <a:buChar char="-"/>
            </a:pPr>
            <a:endParaRPr lang="en-US" altLang="ko-KR" sz="1050" dirty="0" smtClean="0">
              <a:latin typeface="Arial" panose="020B0604020202020204" pitchFamily="34" charset="0"/>
              <a:cs typeface="Arial" panose="020B0604020202020204" pitchFamily="34" charset="0"/>
            </a:endParaRPr>
          </a:p>
          <a:p>
            <a:r>
              <a:rPr lang="en-US" altLang="ko-KR" sz="1050" dirty="0" smtClean="0">
                <a:latin typeface="Arial" panose="020B0604020202020204" pitchFamily="34" charset="0"/>
                <a:cs typeface="Arial" panose="020B0604020202020204" pitchFamily="34" charset="0"/>
              </a:rPr>
              <a:t>2) </a:t>
            </a:r>
            <a:r>
              <a:rPr lang="ko-KR" altLang="en-US" sz="1050" dirty="0" smtClean="0">
                <a:latin typeface="Arial" panose="020B0604020202020204" pitchFamily="34" charset="0"/>
                <a:cs typeface="Arial" panose="020B0604020202020204" pitchFamily="34" charset="0"/>
              </a:rPr>
              <a:t>이전에 </a:t>
            </a:r>
            <a:r>
              <a:rPr lang="en-US" altLang="ko-KR" sz="1050" dirty="0" smtClean="0">
                <a:latin typeface="Arial" panose="020B0604020202020204" pitchFamily="34" charset="0"/>
                <a:cs typeface="Arial" panose="020B0604020202020204" pitchFamily="34" charset="0"/>
              </a:rPr>
              <a:t>Privacy Policy, Terms &amp; Conditions </a:t>
            </a:r>
            <a:r>
              <a:rPr lang="ko-KR" altLang="en-US" sz="1050" dirty="0" smtClean="0">
                <a:latin typeface="Arial" panose="020B0604020202020204" pitchFamily="34" charset="0"/>
                <a:cs typeface="Arial" panose="020B0604020202020204" pitchFamily="34" charset="0"/>
              </a:rPr>
              <a:t>에 하나라도 동의하지 않은 상태에서</a:t>
            </a:r>
            <a:r>
              <a:rPr lang="en-US" altLang="ko-KR" sz="1050" dirty="0" smtClean="0">
                <a:latin typeface="Arial" panose="020B0604020202020204" pitchFamily="34" charset="0"/>
                <a:cs typeface="Arial" panose="020B0604020202020204" pitchFamily="34" charset="0"/>
              </a:rPr>
              <a:t>, </a:t>
            </a:r>
            <a:r>
              <a:rPr lang="ko-KR" altLang="en-US" sz="1050" dirty="0" smtClean="0">
                <a:latin typeface="Arial" panose="020B0604020202020204" pitchFamily="34" charset="0"/>
                <a:cs typeface="Arial" panose="020B0604020202020204" pitchFamily="34" charset="0"/>
              </a:rPr>
              <a:t>상기의 서비스를 이용하고자 할 경우 </a:t>
            </a:r>
            <a:r>
              <a:rPr lang="ko-KR" altLang="en-US" sz="1050" dirty="0" err="1" smtClean="0">
                <a:latin typeface="Arial" panose="020B0604020202020204" pitchFamily="34" charset="0"/>
                <a:cs typeface="Arial" panose="020B0604020202020204" pitchFamily="34" charset="0"/>
              </a:rPr>
              <a:t>재출력된다</a:t>
            </a:r>
            <a:r>
              <a:rPr lang="en-US" altLang="ko-KR" sz="1050" dirty="0" smtClean="0">
                <a:latin typeface="Arial" panose="020B0604020202020204" pitchFamily="34" charset="0"/>
                <a:cs typeface="Arial" panose="020B0604020202020204" pitchFamily="34" charset="0"/>
              </a:rPr>
              <a:t>.</a:t>
            </a:r>
          </a:p>
          <a:p>
            <a:endParaRPr lang="en-US" altLang="ko-KR" sz="1050" dirty="0" smtClean="0">
              <a:latin typeface="Arial" panose="020B0604020202020204" pitchFamily="34" charset="0"/>
              <a:cs typeface="Arial" panose="020B0604020202020204" pitchFamily="34" charset="0"/>
            </a:endParaRPr>
          </a:p>
          <a:p>
            <a:r>
              <a:rPr lang="en-US" altLang="ko-KR" sz="1050" dirty="0" smtClean="0">
                <a:latin typeface="Arial" panose="020B0604020202020204" pitchFamily="34" charset="0"/>
                <a:cs typeface="Arial" panose="020B0604020202020204" pitchFamily="34" charset="0"/>
              </a:rPr>
              <a:t>3) Settings&gt; General Settings&gt; </a:t>
            </a:r>
            <a:r>
              <a:rPr lang="en-US" altLang="ko-KR" sz="1050" dirty="0">
                <a:latin typeface="Arial" panose="020B0604020202020204" pitchFamily="34" charset="0"/>
                <a:cs typeface="Arial" panose="020B0604020202020204" pitchFamily="34" charset="0"/>
              </a:rPr>
              <a:t>Privacy Policy, Terms &amp; </a:t>
            </a:r>
            <a:r>
              <a:rPr lang="en-US" altLang="ko-KR" sz="1050" dirty="0" smtClean="0">
                <a:latin typeface="Arial" panose="020B0604020202020204" pitchFamily="34" charset="0"/>
                <a:cs typeface="Arial" panose="020B0604020202020204" pitchFamily="34" charset="0"/>
              </a:rPr>
              <a:t>Conditions </a:t>
            </a:r>
            <a:r>
              <a:rPr lang="ko-KR" altLang="en-US" sz="1050" dirty="0" smtClean="0">
                <a:latin typeface="Arial" panose="020B0604020202020204" pitchFamily="34" charset="0"/>
                <a:cs typeface="Arial" panose="020B0604020202020204" pitchFamily="34" charset="0"/>
              </a:rPr>
              <a:t>항목에서 출력된다</a:t>
            </a:r>
            <a:r>
              <a:rPr lang="en-US" altLang="ko-KR" sz="1050" dirty="0" smtClean="0">
                <a:latin typeface="Arial" panose="020B0604020202020204" pitchFamily="34" charset="0"/>
                <a:cs typeface="Arial" panose="020B0604020202020204" pitchFamily="34" charset="0"/>
              </a:rPr>
              <a:t>.</a:t>
            </a:r>
            <a:endParaRPr lang="en-US" altLang="ko-KR" sz="1050" dirty="0">
              <a:latin typeface="Arial" panose="020B0604020202020204" pitchFamily="34" charset="0"/>
              <a:cs typeface="Arial" panose="020B0604020202020204" pitchFamily="34" charset="0"/>
            </a:endParaRPr>
          </a:p>
        </p:txBody>
      </p:sp>
      <p:sp>
        <p:nvSpPr>
          <p:cNvPr id="8" name="직사각형 7"/>
          <p:cNvSpPr/>
          <p:nvPr/>
        </p:nvSpPr>
        <p:spPr>
          <a:xfrm>
            <a:off x="729343" y="977716"/>
            <a:ext cx="6096000" cy="600164"/>
          </a:xfrm>
          <a:prstGeom prst="rect">
            <a:avLst/>
          </a:prstGeom>
        </p:spPr>
        <p:txBody>
          <a:bodyPr>
            <a:spAutoFit/>
          </a:bodyPr>
          <a:lstStyle/>
          <a:p>
            <a:endParaRPr lang="en-US" altLang="ko-KR" sz="1100" dirty="0">
              <a:latin typeface="Arial" panose="020B0604020202020204" pitchFamily="34" charset="0"/>
              <a:cs typeface="Arial" panose="020B0604020202020204" pitchFamily="34" charset="0"/>
            </a:endParaRPr>
          </a:p>
          <a:p>
            <a:r>
              <a:rPr lang="en-US" altLang="ko-KR" sz="1100" dirty="0" smtClean="0">
                <a:latin typeface="Arial" panose="020B0604020202020204" pitchFamily="34" charset="0"/>
                <a:cs typeface="Arial" panose="020B0604020202020204" pitchFamily="34" charset="0"/>
              </a:rPr>
              <a:t>1) </a:t>
            </a:r>
            <a:r>
              <a:rPr lang="en-US" altLang="ko-KR" sz="1100" dirty="0" err="1" smtClean="0">
                <a:latin typeface="Arial" panose="020B0604020202020204" pitchFamily="34" charset="0"/>
                <a:cs typeface="Arial" panose="020B0604020202020204" pitchFamily="34" charset="0"/>
              </a:rPr>
              <a:t>Shahid</a:t>
            </a:r>
            <a:r>
              <a:rPr lang="en-US" altLang="ko-KR" sz="1100" dirty="0" smtClean="0">
                <a:latin typeface="Arial" panose="020B0604020202020204" pitchFamily="34" charset="0"/>
                <a:cs typeface="Arial" panose="020B0604020202020204" pitchFamily="34" charset="0"/>
              </a:rPr>
              <a:t> Service: </a:t>
            </a:r>
            <a:r>
              <a:rPr lang="en-US" altLang="ko-KR" sz="1100" dirty="0" err="1" smtClean="0">
                <a:latin typeface="Arial" panose="020B0604020202020204" pitchFamily="34" charset="0"/>
                <a:cs typeface="Arial" panose="020B0604020202020204" pitchFamily="34" charset="0"/>
              </a:rPr>
              <a:t>Shahid</a:t>
            </a:r>
            <a:r>
              <a:rPr lang="en-US" altLang="ko-KR" sz="1100" dirty="0" smtClean="0">
                <a:latin typeface="Arial" panose="020B0604020202020204" pitchFamily="34" charset="0"/>
                <a:cs typeface="Arial" panose="020B0604020202020204" pitchFamily="34" charset="0"/>
              </a:rPr>
              <a:t> Application, Home&gt;</a:t>
            </a:r>
            <a:r>
              <a:rPr lang="en-US" altLang="ko-KR" sz="1100" dirty="0" err="1" smtClean="0">
                <a:latin typeface="Arial" panose="020B0604020202020204" pitchFamily="34" charset="0"/>
                <a:cs typeface="Arial" panose="020B0604020202020204" pitchFamily="34" charset="0"/>
              </a:rPr>
              <a:t>Shahid</a:t>
            </a:r>
            <a:r>
              <a:rPr lang="en-US" altLang="ko-KR" sz="1100" dirty="0" smtClean="0">
                <a:latin typeface="Arial" panose="020B0604020202020204" pitchFamily="34" charset="0"/>
                <a:cs typeface="Arial" panose="020B0604020202020204" pitchFamily="34" charset="0"/>
              </a:rPr>
              <a:t> Featured</a:t>
            </a:r>
          </a:p>
          <a:p>
            <a:r>
              <a:rPr lang="en-US" altLang="ko-KR" sz="1100" dirty="0" smtClean="0">
                <a:latin typeface="Arial" panose="020B0604020202020204" pitchFamily="34" charset="0"/>
                <a:cs typeface="Arial" panose="020B0604020202020204" pitchFamily="34" charset="0"/>
              </a:rPr>
              <a:t>2) User log based recommendation service: Home&gt; Top </a:t>
            </a:r>
            <a:r>
              <a:rPr lang="en-US" altLang="ko-KR" sz="1100" dirty="0">
                <a:latin typeface="Arial" panose="020B0604020202020204" pitchFamily="34" charset="0"/>
                <a:cs typeface="Arial" panose="020B0604020202020204" pitchFamily="34" charset="0"/>
              </a:rPr>
              <a:t>Channels </a:t>
            </a:r>
          </a:p>
        </p:txBody>
      </p:sp>
      <p:pic>
        <p:nvPicPr>
          <p:cNvPr id="5" name="그림 4"/>
          <p:cNvPicPr>
            <a:picLocks noChangeAspect="1"/>
          </p:cNvPicPr>
          <p:nvPr/>
        </p:nvPicPr>
        <p:blipFill>
          <a:blip r:embed="rId2"/>
          <a:stretch>
            <a:fillRect/>
          </a:stretch>
        </p:blipFill>
        <p:spPr>
          <a:xfrm>
            <a:off x="912408" y="1577880"/>
            <a:ext cx="8787774" cy="1555099"/>
          </a:xfrm>
          <a:prstGeom prst="rect">
            <a:avLst/>
          </a:prstGeom>
        </p:spPr>
      </p:pic>
    </p:spTree>
    <p:extLst>
      <p:ext uri="{BB962C8B-B14F-4D97-AF65-F5344CB8AC3E}">
        <p14:creationId xmlns:p14="http://schemas.microsoft.com/office/powerpoint/2010/main" val="546180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234810" y="2769835"/>
            <a:ext cx="2514278" cy="369332"/>
          </a:xfrm>
          <a:prstGeom prst="rect">
            <a:avLst/>
          </a:prstGeom>
        </p:spPr>
        <p:txBody>
          <a:bodyPr wrap="none">
            <a:spAutoFit/>
          </a:bodyPr>
          <a:lstStyle/>
          <a:p>
            <a:pPr marL="254000"/>
            <a:r>
              <a:rPr lang="en-US" altLang="ko-KR" b="1" dirty="0" smtClean="0">
                <a:latin typeface="+mn-ea"/>
                <a:cs typeface="굴림" panose="020B0600000101010101" pitchFamily="50" charset="-127"/>
              </a:rPr>
              <a:t>Installation Wizard</a:t>
            </a:r>
            <a:endParaRPr lang="en-US" altLang="ko-KR" b="1" dirty="0">
              <a:latin typeface="+mn-ea"/>
              <a:cs typeface="굴림" panose="020B0600000101010101" pitchFamily="50" charset="-127"/>
            </a:endParaRPr>
          </a:p>
        </p:txBody>
      </p:sp>
      <p:cxnSp>
        <p:nvCxnSpPr>
          <p:cNvPr id="4" name="직선 연결선 3"/>
          <p:cNvCxnSpPr/>
          <p:nvPr/>
        </p:nvCxnSpPr>
        <p:spPr>
          <a:xfrm>
            <a:off x="543697" y="3220995"/>
            <a:ext cx="109316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288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직선 연결선 27"/>
          <p:cNvCxnSpPr/>
          <p:nvPr/>
        </p:nvCxnSpPr>
        <p:spPr>
          <a:xfrm>
            <a:off x="352945" y="663089"/>
            <a:ext cx="1158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279631" y="284517"/>
            <a:ext cx="7696200" cy="400110"/>
          </a:xfrm>
          <a:prstGeom prst="rect">
            <a:avLst/>
          </a:prstGeom>
        </p:spPr>
        <p:txBody>
          <a:bodyPr wrap="square">
            <a:spAutoFit/>
          </a:bodyPr>
          <a:lstStyle/>
          <a:p>
            <a:r>
              <a:rPr lang="en-US" altLang="ko-KR" sz="2000" dirty="0" smtClean="0">
                <a:latin typeface="Arial" panose="020B0604020202020204" pitchFamily="34" charset="0"/>
                <a:cs typeface="Arial" panose="020B0604020202020204" pitchFamily="34" charset="0"/>
              </a:rPr>
              <a:t>Work Flow</a:t>
            </a:r>
            <a:endParaRPr lang="en-US" altLang="ko-KR" sz="2000" dirty="0">
              <a:latin typeface="Arial" panose="020B0604020202020204" pitchFamily="34" charset="0"/>
              <a:cs typeface="Arial" panose="020B0604020202020204" pitchFamily="34" charset="0"/>
            </a:endParaRPr>
          </a:p>
        </p:txBody>
      </p:sp>
      <p:cxnSp>
        <p:nvCxnSpPr>
          <p:cNvPr id="32" name="직선 연결선 31"/>
          <p:cNvCxnSpPr/>
          <p:nvPr/>
        </p:nvCxnSpPr>
        <p:spPr>
          <a:xfrm>
            <a:off x="5178119" y="1662527"/>
            <a:ext cx="0" cy="187036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3" name="그룹 32"/>
          <p:cNvGrpSpPr/>
          <p:nvPr/>
        </p:nvGrpSpPr>
        <p:grpSpPr>
          <a:xfrm>
            <a:off x="910340" y="2071710"/>
            <a:ext cx="710795" cy="633462"/>
            <a:chOff x="289330" y="2610599"/>
            <a:chExt cx="734817" cy="633462"/>
          </a:xfrm>
        </p:grpSpPr>
        <p:sp>
          <p:nvSpPr>
            <p:cNvPr id="37" name="육각형 36"/>
            <p:cNvSpPr/>
            <p:nvPr/>
          </p:nvSpPr>
          <p:spPr>
            <a:xfrm>
              <a:off x="289330" y="2610599"/>
              <a:ext cx="734817" cy="633462"/>
            </a:xfrm>
            <a:prstGeom prst="hexag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sp>
          <p:nvSpPr>
            <p:cNvPr id="40" name="직사각형 39"/>
            <p:cNvSpPr/>
            <p:nvPr/>
          </p:nvSpPr>
          <p:spPr>
            <a:xfrm>
              <a:off x="309361" y="2873469"/>
              <a:ext cx="694754" cy="107722"/>
            </a:xfrm>
            <a:prstGeom prst="rect">
              <a:avLst/>
            </a:prstGeom>
          </p:spPr>
          <p:txBody>
            <a:bodyPr wrap="square" lIns="0" tIns="0" rIns="0" bIns="0">
              <a:spAutoFit/>
            </a:bodyPr>
            <a:lstStyle/>
            <a:p>
              <a:pPr algn="ctr"/>
              <a:r>
                <a:rPr lang="en-US" altLang="ko-KR" sz="700" dirty="0" smtClean="0">
                  <a:solidFill>
                    <a:schemeClr val="bg1"/>
                  </a:solidFill>
                </a:rPr>
                <a:t>START</a:t>
              </a:r>
              <a:endParaRPr lang="ko-KR" altLang="en-US" sz="700" dirty="0">
                <a:solidFill>
                  <a:schemeClr val="bg1"/>
                </a:solidFill>
              </a:endParaRPr>
            </a:p>
          </p:txBody>
        </p:sp>
      </p:grpSp>
      <p:sp>
        <p:nvSpPr>
          <p:cNvPr id="45" name="직사각형 44"/>
          <p:cNvSpPr/>
          <p:nvPr/>
        </p:nvSpPr>
        <p:spPr>
          <a:xfrm>
            <a:off x="2080608" y="2075793"/>
            <a:ext cx="1199626" cy="633462"/>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smtClean="0">
                <a:solidFill>
                  <a:schemeClr val="tx1">
                    <a:lumMod val="50000"/>
                    <a:lumOff val="50000"/>
                  </a:schemeClr>
                </a:solidFill>
                <a:latin typeface="Calibri" panose="020F0502020204030204" pitchFamily="34" charset="0"/>
              </a:rPr>
              <a:t>WELCOME</a:t>
            </a:r>
            <a:endParaRPr lang="en-US" altLang="ko-KR" sz="900" dirty="0" smtClean="0">
              <a:solidFill>
                <a:schemeClr val="tx1">
                  <a:lumMod val="50000"/>
                  <a:lumOff val="50000"/>
                </a:schemeClr>
              </a:solidFill>
              <a:latin typeface="Calibri" panose="020F0502020204030204" pitchFamily="34" charset="0"/>
            </a:endParaRPr>
          </a:p>
        </p:txBody>
      </p:sp>
      <p:sp>
        <p:nvSpPr>
          <p:cNvPr id="49" name="직사각형 48"/>
          <p:cNvSpPr/>
          <p:nvPr/>
        </p:nvSpPr>
        <p:spPr>
          <a:xfrm>
            <a:off x="4578306" y="1590808"/>
            <a:ext cx="1199626" cy="420399"/>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lumMod val="50000"/>
                    <a:lumOff val="50000"/>
                  </a:schemeClr>
                </a:solidFill>
                <a:latin typeface="Calibri" panose="020F0502020204030204" pitchFamily="34" charset="0"/>
              </a:rPr>
              <a:t>LANGUAGE SELECTION</a:t>
            </a:r>
          </a:p>
        </p:txBody>
      </p:sp>
      <p:cxnSp>
        <p:nvCxnSpPr>
          <p:cNvPr id="50" name="직선 화살표 연결선 49"/>
          <p:cNvCxnSpPr>
            <a:stCxn id="45" idx="3"/>
          </p:cNvCxnSpPr>
          <p:nvPr/>
        </p:nvCxnSpPr>
        <p:spPr>
          <a:xfrm>
            <a:off x="3280234" y="2392524"/>
            <a:ext cx="1226903"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6246088" y="1784762"/>
            <a:ext cx="731289" cy="369332"/>
          </a:xfrm>
          <a:prstGeom prst="rect">
            <a:avLst/>
          </a:prstGeom>
          <a:noFill/>
        </p:spPr>
        <p:txBody>
          <a:bodyPr wrap="none">
            <a:spAutoFit/>
          </a:bodyPr>
          <a:lstStyle/>
          <a:p>
            <a:pPr lvl="0" algn="ctr"/>
            <a:r>
              <a:rPr lang="en-US" altLang="ko-KR" sz="900" smtClean="0">
                <a:solidFill>
                  <a:prstClr val="black">
                    <a:lumMod val="50000"/>
                    <a:lumOff val="50000"/>
                  </a:prstClr>
                </a:solidFill>
                <a:latin typeface="Calibri" panose="020F0502020204030204" pitchFamily="34" charset="0"/>
              </a:rPr>
              <a:t>Internet</a:t>
            </a:r>
            <a:endParaRPr lang="en-US" altLang="ko-KR" sz="900" dirty="0" smtClean="0">
              <a:solidFill>
                <a:prstClr val="black">
                  <a:lumMod val="50000"/>
                  <a:lumOff val="50000"/>
                </a:prstClr>
              </a:solidFill>
              <a:latin typeface="Calibri" panose="020F0502020204030204" pitchFamily="34" charset="0"/>
            </a:endParaRPr>
          </a:p>
          <a:p>
            <a:pPr lvl="0" algn="ctr"/>
            <a:r>
              <a:rPr lang="en-US" altLang="ko-KR" sz="900" dirty="0" smtClean="0">
                <a:solidFill>
                  <a:prstClr val="black">
                    <a:lumMod val="50000"/>
                    <a:lumOff val="50000"/>
                  </a:prstClr>
                </a:solidFill>
                <a:latin typeface="Calibri" panose="020F0502020204030204" pitchFamily="34" charset="0"/>
              </a:rPr>
              <a:t>connected?</a:t>
            </a:r>
            <a:endParaRPr lang="en-US" altLang="ko-KR" sz="900" dirty="0">
              <a:solidFill>
                <a:prstClr val="black">
                  <a:lumMod val="50000"/>
                  <a:lumOff val="50000"/>
                </a:prstClr>
              </a:solidFill>
              <a:latin typeface="Calibri" panose="020F0502020204030204" pitchFamily="34" charset="0"/>
            </a:endParaRPr>
          </a:p>
        </p:txBody>
      </p:sp>
      <p:sp>
        <p:nvSpPr>
          <p:cNvPr id="57" name="직사각형 56"/>
          <p:cNvSpPr/>
          <p:nvPr/>
        </p:nvSpPr>
        <p:spPr>
          <a:xfrm>
            <a:off x="3525130" y="2186613"/>
            <a:ext cx="829074" cy="369332"/>
          </a:xfrm>
          <a:prstGeom prst="rect">
            <a:avLst/>
          </a:prstGeom>
          <a:solidFill>
            <a:schemeClr val="bg1"/>
          </a:solidFill>
        </p:spPr>
        <p:txBody>
          <a:bodyPr wrap="none">
            <a:spAutoFit/>
          </a:bodyPr>
          <a:lstStyle/>
          <a:p>
            <a:pPr lvl="0" algn="ctr"/>
            <a:r>
              <a:rPr lang="en-US" altLang="ko-KR" sz="900" smtClean="0">
                <a:solidFill>
                  <a:prstClr val="black">
                    <a:lumMod val="50000"/>
                    <a:lumOff val="50000"/>
                  </a:prstClr>
                </a:solidFill>
                <a:latin typeface="Calibri" panose="020F0502020204030204" pitchFamily="34" charset="0"/>
              </a:rPr>
              <a:t>Select</a:t>
            </a:r>
          </a:p>
          <a:p>
            <a:pPr lvl="0" algn="ctr"/>
            <a:r>
              <a:rPr lang="en-US" altLang="ko-KR" sz="900" smtClean="0">
                <a:solidFill>
                  <a:prstClr val="black">
                    <a:lumMod val="50000"/>
                    <a:lumOff val="50000"/>
                  </a:prstClr>
                </a:solidFill>
                <a:latin typeface="Calibri" panose="020F0502020204030204" pitchFamily="34" charset="0"/>
              </a:rPr>
              <a:t>[START NOW]</a:t>
            </a:r>
            <a:endParaRPr lang="en-US" altLang="ko-KR" sz="900" dirty="0">
              <a:solidFill>
                <a:prstClr val="black">
                  <a:lumMod val="50000"/>
                  <a:lumOff val="50000"/>
                </a:prstClr>
              </a:solidFill>
              <a:latin typeface="Calibri" panose="020F0502020204030204" pitchFamily="34" charset="0"/>
            </a:endParaRPr>
          </a:p>
        </p:txBody>
      </p:sp>
      <p:cxnSp>
        <p:nvCxnSpPr>
          <p:cNvPr id="58" name="직선 화살표 연결선 57"/>
          <p:cNvCxnSpPr>
            <a:endCxn id="60" idx="1"/>
          </p:cNvCxnSpPr>
          <p:nvPr/>
        </p:nvCxnSpPr>
        <p:spPr>
          <a:xfrm>
            <a:off x="6821402" y="2362122"/>
            <a:ext cx="1553996" cy="592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7456267" y="2246706"/>
            <a:ext cx="319318" cy="230832"/>
          </a:xfrm>
          <a:prstGeom prst="rect">
            <a:avLst/>
          </a:prstGeom>
          <a:solidFill>
            <a:schemeClr val="bg1"/>
          </a:solidFill>
        </p:spPr>
        <p:txBody>
          <a:bodyPr wrap="none">
            <a:spAutoFit/>
          </a:bodyPr>
          <a:lstStyle/>
          <a:p>
            <a:pPr lvl="0" algn="ctr"/>
            <a:r>
              <a:rPr lang="en-US" altLang="ko-KR" sz="900" dirty="0" smtClean="0">
                <a:solidFill>
                  <a:prstClr val="black">
                    <a:lumMod val="50000"/>
                    <a:lumOff val="50000"/>
                  </a:prstClr>
                </a:solidFill>
                <a:latin typeface="Calibri" panose="020F0502020204030204" pitchFamily="34" charset="0"/>
              </a:rPr>
              <a:t>No</a:t>
            </a:r>
            <a:endParaRPr lang="en-US" altLang="ko-KR" sz="900" dirty="0">
              <a:solidFill>
                <a:prstClr val="black">
                  <a:lumMod val="50000"/>
                  <a:lumOff val="50000"/>
                </a:prstClr>
              </a:solidFill>
              <a:latin typeface="Calibri" panose="020F0502020204030204" pitchFamily="34" charset="0"/>
            </a:endParaRPr>
          </a:p>
        </p:txBody>
      </p:sp>
      <p:sp>
        <p:nvSpPr>
          <p:cNvPr id="60" name="직사각형 59"/>
          <p:cNvSpPr/>
          <p:nvPr/>
        </p:nvSpPr>
        <p:spPr>
          <a:xfrm>
            <a:off x="8375398" y="2051318"/>
            <a:ext cx="1199626" cy="633462"/>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lumMod val="50000"/>
                    <a:lumOff val="50000"/>
                  </a:schemeClr>
                </a:solidFill>
                <a:latin typeface="Calibri" panose="020F0502020204030204" pitchFamily="34" charset="0"/>
              </a:rPr>
              <a:t>Wireless network </a:t>
            </a:r>
          </a:p>
          <a:p>
            <a:pPr algn="ctr"/>
            <a:r>
              <a:rPr lang="en-US" altLang="ko-KR" sz="900" dirty="0" smtClean="0">
                <a:solidFill>
                  <a:schemeClr val="tx1">
                    <a:lumMod val="50000"/>
                    <a:lumOff val="50000"/>
                  </a:schemeClr>
                </a:solidFill>
                <a:latin typeface="Calibri" panose="020F0502020204030204" pitchFamily="34" charset="0"/>
              </a:rPr>
              <a:t>AP list</a:t>
            </a:r>
          </a:p>
        </p:txBody>
      </p:sp>
      <p:cxnSp>
        <p:nvCxnSpPr>
          <p:cNvPr id="61" name="직선 화살표 연결선 60"/>
          <p:cNvCxnSpPr/>
          <p:nvPr/>
        </p:nvCxnSpPr>
        <p:spPr>
          <a:xfrm flipH="1">
            <a:off x="9228673" y="4116723"/>
            <a:ext cx="728731"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직사각형 61"/>
          <p:cNvSpPr/>
          <p:nvPr/>
        </p:nvSpPr>
        <p:spPr>
          <a:xfrm>
            <a:off x="10025849" y="1769647"/>
            <a:ext cx="1064714" cy="369332"/>
          </a:xfrm>
          <a:prstGeom prst="rect">
            <a:avLst/>
          </a:prstGeom>
        </p:spPr>
        <p:txBody>
          <a:bodyPr wrap="none">
            <a:spAutoFit/>
          </a:bodyPr>
          <a:lstStyle/>
          <a:p>
            <a:pPr lvl="0" algn="ctr"/>
            <a:r>
              <a:rPr lang="en-US" altLang="ko-KR" sz="900" dirty="0" smtClean="0">
                <a:solidFill>
                  <a:prstClr val="black">
                    <a:lumMod val="50000"/>
                    <a:lumOff val="50000"/>
                  </a:prstClr>
                </a:solidFill>
                <a:latin typeface="Calibri" panose="020F0502020204030204" pitchFamily="34" charset="0"/>
              </a:rPr>
              <a:t>Network password</a:t>
            </a:r>
          </a:p>
          <a:p>
            <a:pPr lvl="0" algn="ctr"/>
            <a:r>
              <a:rPr lang="en-US" altLang="ko-KR" sz="900" dirty="0" smtClean="0">
                <a:solidFill>
                  <a:prstClr val="black">
                    <a:lumMod val="50000"/>
                    <a:lumOff val="50000"/>
                  </a:prstClr>
                </a:solidFill>
                <a:latin typeface="Calibri" panose="020F0502020204030204" pitchFamily="34" charset="0"/>
              </a:rPr>
              <a:t>required?</a:t>
            </a:r>
            <a:endParaRPr lang="en-US" altLang="ko-KR" sz="900" dirty="0">
              <a:solidFill>
                <a:prstClr val="black">
                  <a:lumMod val="50000"/>
                  <a:lumOff val="50000"/>
                </a:prstClr>
              </a:solidFill>
              <a:latin typeface="Calibri" panose="020F0502020204030204" pitchFamily="34" charset="0"/>
            </a:endParaRPr>
          </a:p>
        </p:txBody>
      </p:sp>
      <p:cxnSp>
        <p:nvCxnSpPr>
          <p:cNvPr id="63" name="직선 화살표 연결선 62"/>
          <p:cNvCxnSpPr>
            <a:endCxn id="64" idx="0"/>
          </p:cNvCxnSpPr>
          <p:nvPr/>
        </p:nvCxnSpPr>
        <p:spPr>
          <a:xfrm>
            <a:off x="10557217" y="2592941"/>
            <a:ext cx="0" cy="120408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직사각형 63"/>
          <p:cNvSpPr/>
          <p:nvPr/>
        </p:nvSpPr>
        <p:spPr>
          <a:xfrm>
            <a:off x="9957404" y="3797029"/>
            <a:ext cx="1199626" cy="633462"/>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smtClean="0">
                <a:solidFill>
                  <a:schemeClr val="tx1">
                    <a:lumMod val="50000"/>
                    <a:lumOff val="50000"/>
                  </a:schemeClr>
                </a:solidFill>
                <a:latin typeface="Calibri" panose="020F0502020204030204" pitchFamily="34" charset="0"/>
              </a:rPr>
              <a:t>Password input</a:t>
            </a:r>
            <a:endParaRPr lang="en-US" altLang="ko-KR" sz="900" dirty="0" smtClean="0">
              <a:solidFill>
                <a:schemeClr val="tx1">
                  <a:lumMod val="50000"/>
                  <a:lumOff val="50000"/>
                </a:schemeClr>
              </a:solidFill>
              <a:latin typeface="Calibri" panose="020F0502020204030204" pitchFamily="34" charset="0"/>
            </a:endParaRPr>
          </a:p>
        </p:txBody>
      </p:sp>
      <p:cxnSp>
        <p:nvCxnSpPr>
          <p:cNvPr id="65" name="직선 화살표 연결선 64"/>
          <p:cNvCxnSpPr/>
          <p:nvPr/>
        </p:nvCxnSpPr>
        <p:spPr>
          <a:xfrm flipH="1" flipV="1">
            <a:off x="8204145" y="4116723"/>
            <a:ext cx="540539" cy="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6" name="직사각형 65"/>
          <p:cNvSpPr/>
          <p:nvPr/>
        </p:nvSpPr>
        <p:spPr>
          <a:xfrm rot="18900000">
            <a:off x="8823446" y="3950562"/>
            <a:ext cx="326464" cy="326392"/>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smtClean="0">
              <a:solidFill>
                <a:schemeClr val="tx1">
                  <a:lumMod val="50000"/>
                  <a:lumOff val="50000"/>
                </a:schemeClr>
              </a:solidFill>
              <a:latin typeface="Calibri" panose="020F0502020204030204" pitchFamily="34" charset="0"/>
            </a:endParaRPr>
          </a:p>
        </p:txBody>
      </p:sp>
      <p:sp>
        <p:nvSpPr>
          <p:cNvPr id="67" name="직사각형 66"/>
          <p:cNvSpPr/>
          <p:nvPr/>
        </p:nvSpPr>
        <p:spPr>
          <a:xfrm>
            <a:off x="8627889" y="3513607"/>
            <a:ext cx="686406" cy="369332"/>
          </a:xfrm>
          <a:prstGeom prst="rect">
            <a:avLst/>
          </a:prstGeom>
        </p:spPr>
        <p:txBody>
          <a:bodyPr wrap="none">
            <a:spAutoFit/>
          </a:bodyPr>
          <a:lstStyle/>
          <a:p>
            <a:pPr lvl="0" algn="ctr"/>
            <a:r>
              <a:rPr lang="en-US" altLang="ko-KR" sz="900" dirty="0" smtClean="0">
                <a:solidFill>
                  <a:prstClr val="black">
                    <a:lumMod val="50000"/>
                    <a:lumOff val="50000"/>
                  </a:prstClr>
                </a:solidFill>
                <a:latin typeface="Calibri" panose="020F0502020204030204" pitchFamily="34" charset="0"/>
              </a:rPr>
              <a:t>Valid</a:t>
            </a:r>
          </a:p>
          <a:p>
            <a:pPr lvl="0" algn="ctr"/>
            <a:r>
              <a:rPr lang="en-US" altLang="ko-KR" sz="900" dirty="0" smtClean="0">
                <a:solidFill>
                  <a:prstClr val="black">
                    <a:lumMod val="50000"/>
                    <a:lumOff val="50000"/>
                  </a:prstClr>
                </a:solidFill>
                <a:latin typeface="Calibri" panose="020F0502020204030204" pitchFamily="34" charset="0"/>
              </a:rPr>
              <a:t>password?</a:t>
            </a:r>
            <a:endParaRPr lang="en-US" altLang="ko-KR" sz="900" dirty="0">
              <a:solidFill>
                <a:prstClr val="black">
                  <a:lumMod val="50000"/>
                  <a:lumOff val="50000"/>
                </a:prstClr>
              </a:solidFill>
              <a:latin typeface="Calibri" panose="020F0502020204030204" pitchFamily="34" charset="0"/>
            </a:endParaRPr>
          </a:p>
        </p:txBody>
      </p:sp>
      <p:sp>
        <p:nvSpPr>
          <p:cNvPr id="68" name="직사각형 67"/>
          <p:cNvSpPr/>
          <p:nvPr/>
        </p:nvSpPr>
        <p:spPr>
          <a:xfrm rot="18900000">
            <a:off x="7812599" y="3950561"/>
            <a:ext cx="326464" cy="326392"/>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smtClean="0">
              <a:solidFill>
                <a:schemeClr val="tx1">
                  <a:lumMod val="50000"/>
                  <a:lumOff val="50000"/>
                </a:schemeClr>
              </a:solidFill>
              <a:latin typeface="Calibri" panose="020F0502020204030204" pitchFamily="34" charset="0"/>
            </a:endParaRPr>
          </a:p>
        </p:txBody>
      </p:sp>
      <p:sp>
        <p:nvSpPr>
          <p:cNvPr id="69" name="직사각형 68"/>
          <p:cNvSpPr/>
          <p:nvPr/>
        </p:nvSpPr>
        <p:spPr>
          <a:xfrm>
            <a:off x="7589775" y="3550088"/>
            <a:ext cx="744114" cy="369332"/>
          </a:xfrm>
          <a:prstGeom prst="rect">
            <a:avLst/>
          </a:prstGeom>
        </p:spPr>
        <p:txBody>
          <a:bodyPr wrap="none">
            <a:spAutoFit/>
          </a:bodyPr>
          <a:lstStyle/>
          <a:p>
            <a:pPr lvl="0" algn="ctr"/>
            <a:r>
              <a:rPr lang="en-US" altLang="ko-KR" sz="900" dirty="0" smtClean="0">
                <a:solidFill>
                  <a:prstClr val="black">
                    <a:lumMod val="50000"/>
                    <a:lumOff val="50000"/>
                  </a:prstClr>
                </a:solidFill>
                <a:latin typeface="Calibri" panose="020F0502020204030204" pitchFamily="34" charset="0"/>
              </a:rPr>
              <a:t>WLAN</a:t>
            </a:r>
          </a:p>
          <a:p>
            <a:pPr lvl="0" algn="ctr"/>
            <a:r>
              <a:rPr lang="en-US" altLang="ko-KR" sz="900" dirty="0" smtClean="0">
                <a:solidFill>
                  <a:prstClr val="black">
                    <a:lumMod val="50000"/>
                    <a:lumOff val="50000"/>
                  </a:prstClr>
                </a:solidFill>
                <a:latin typeface="Calibri" panose="020F0502020204030204" pitchFamily="34" charset="0"/>
              </a:rPr>
              <a:t>Connected?</a:t>
            </a:r>
            <a:endParaRPr lang="en-US" altLang="ko-KR" sz="900" dirty="0">
              <a:solidFill>
                <a:prstClr val="black">
                  <a:lumMod val="50000"/>
                  <a:lumOff val="50000"/>
                </a:prstClr>
              </a:solidFill>
              <a:latin typeface="Calibri" panose="020F0502020204030204" pitchFamily="34" charset="0"/>
            </a:endParaRPr>
          </a:p>
        </p:txBody>
      </p:sp>
      <p:cxnSp>
        <p:nvCxnSpPr>
          <p:cNvPr id="70" name="직선 화살표 연결선 69"/>
          <p:cNvCxnSpPr>
            <a:endCxn id="82" idx="3"/>
          </p:cNvCxnSpPr>
          <p:nvPr/>
        </p:nvCxnSpPr>
        <p:spPr>
          <a:xfrm flipH="1">
            <a:off x="7167807" y="4113510"/>
            <a:ext cx="577204" cy="25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직사각형 70"/>
          <p:cNvSpPr/>
          <p:nvPr/>
        </p:nvSpPr>
        <p:spPr>
          <a:xfrm>
            <a:off x="10385535" y="3002377"/>
            <a:ext cx="343364" cy="230832"/>
          </a:xfrm>
          <a:prstGeom prst="rect">
            <a:avLst/>
          </a:prstGeom>
          <a:solidFill>
            <a:schemeClr val="bg1"/>
          </a:solidFill>
        </p:spPr>
        <p:txBody>
          <a:bodyPr wrap="none">
            <a:spAutoFit/>
          </a:bodyPr>
          <a:lstStyle/>
          <a:p>
            <a:pPr lvl="0" algn="ctr"/>
            <a:r>
              <a:rPr lang="en-US" altLang="ko-KR" sz="900" dirty="0" smtClean="0">
                <a:solidFill>
                  <a:prstClr val="black">
                    <a:lumMod val="50000"/>
                    <a:lumOff val="50000"/>
                  </a:prstClr>
                </a:solidFill>
                <a:latin typeface="Calibri" panose="020F0502020204030204" pitchFamily="34" charset="0"/>
              </a:rPr>
              <a:t>Yes</a:t>
            </a:r>
            <a:endParaRPr lang="en-US" altLang="ko-KR" sz="900" dirty="0">
              <a:solidFill>
                <a:prstClr val="black">
                  <a:lumMod val="50000"/>
                  <a:lumOff val="50000"/>
                </a:prstClr>
              </a:solidFill>
              <a:latin typeface="Calibri" panose="020F0502020204030204" pitchFamily="34" charset="0"/>
            </a:endParaRPr>
          </a:p>
        </p:txBody>
      </p:sp>
      <p:sp>
        <p:nvSpPr>
          <p:cNvPr id="72" name="직사각형 71"/>
          <p:cNvSpPr/>
          <p:nvPr/>
        </p:nvSpPr>
        <p:spPr>
          <a:xfrm>
            <a:off x="7310997" y="3995163"/>
            <a:ext cx="352661" cy="246221"/>
          </a:xfrm>
          <a:prstGeom prst="rect">
            <a:avLst/>
          </a:prstGeom>
          <a:solidFill>
            <a:schemeClr val="bg1"/>
          </a:solidFill>
        </p:spPr>
        <p:txBody>
          <a:bodyPr wrap="none" lIns="0" tIns="0" rIns="0" bIns="0">
            <a:spAutoFit/>
          </a:bodyPr>
          <a:lstStyle/>
          <a:p>
            <a:pPr lvl="0" algn="ctr"/>
            <a:r>
              <a:rPr lang="en-US" altLang="ko-KR" sz="800" dirty="0" smtClean="0">
                <a:solidFill>
                  <a:prstClr val="black">
                    <a:lumMod val="50000"/>
                    <a:lumOff val="50000"/>
                  </a:prstClr>
                </a:solidFill>
                <a:latin typeface="Calibri" panose="020F0502020204030204" pitchFamily="34" charset="0"/>
              </a:rPr>
              <a:t>Yes</a:t>
            </a:r>
          </a:p>
          <a:p>
            <a:pPr lvl="0" algn="ctr"/>
            <a:r>
              <a:rPr lang="en-US" altLang="ko-KR" sz="800" dirty="0" smtClean="0">
                <a:solidFill>
                  <a:prstClr val="black">
                    <a:lumMod val="50000"/>
                    <a:lumOff val="50000"/>
                  </a:prstClr>
                </a:solidFill>
                <a:latin typeface="Calibri" panose="020F0502020204030204" pitchFamily="34" charset="0"/>
              </a:rPr>
              <a:t>&amp;[NEXT]</a:t>
            </a:r>
            <a:endParaRPr lang="en-US" altLang="ko-KR" sz="800" dirty="0">
              <a:solidFill>
                <a:prstClr val="black">
                  <a:lumMod val="50000"/>
                  <a:lumOff val="50000"/>
                </a:prstClr>
              </a:solidFill>
              <a:latin typeface="Calibri" panose="020F0502020204030204" pitchFamily="34" charset="0"/>
            </a:endParaRPr>
          </a:p>
        </p:txBody>
      </p:sp>
      <p:sp>
        <p:nvSpPr>
          <p:cNvPr id="73" name="직사각형 72"/>
          <p:cNvSpPr/>
          <p:nvPr/>
        </p:nvSpPr>
        <p:spPr>
          <a:xfrm>
            <a:off x="10713878" y="2317279"/>
            <a:ext cx="108000" cy="1080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smtClean="0">
              <a:solidFill>
                <a:schemeClr val="tx1">
                  <a:lumMod val="50000"/>
                  <a:lumOff val="50000"/>
                </a:schemeClr>
              </a:solidFill>
              <a:latin typeface="Calibri" panose="020F0502020204030204" pitchFamily="34" charset="0"/>
            </a:endParaRPr>
          </a:p>
        </p:txBody>
      </p:sp>
      <p:sp>
        <p:nvSpPr>
          <p:cNvPr id="74" name="직사각형 73"/>
          <p:cNvSpPr/>
          <p:nvPr/>
        </p:nvSpPr>
        <p:spPr>
          <a:xfrm rot="18900000">
            <a:off x="6427350" y="2198923"/>
            <a:ext cx="326464" cy="326392"/>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smtClean="0">
              <a:solidFill>
                <a:schemeClr val="tx1">
                  <a:lumMod val="50000"/>
                  <a:lumOff val="50000"/>
                </a:schemeClr>
              </a:solidFill>
              <a:latin typeface="Calibri" panose="020F0502020204030204" pitchFamily="34" charset="0"/>
            </a:endParaRPr>
          </a:p>
        </p:txBody>
      </p:sp>
      <p:cxnSp>
        <p:nvCxnSpPr>
          <p:cNvPr id="75" name="꺾인 연결선 74"/>
          <p:cNvCxnSpPr>
            <a:stCxn id="73" idx="3"/>
            <a:endCxn id="78" idx="2"/>
          </p:cNvCxnSpPr>
          <p:nvPr/>
        </p:nvCxnSpPr>
        <p:spPr>
          <a:xfrm flipH="1">
            <a:off x="3973570" y="2371279"/>
            <a:ext cx="6848308" cy="2059212"/>
          </a:xfrm>
          <a:prstGeom prst="bentConnector4">
            <a:avLst>
              <a:gd name="adj1" fmla="val -10372"/>
              <a:gd name="adj2" fmla="val 161453"/>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직사각형 75"/>
          <p:cNvSpPr/>
          <p:nvPr/>
        </p:nvSpPr>
        <p:spPr>
          <a:xfrm>
            <a:off x="8213253" y="4241384"/>
            <a:ext cx="108000" cy="1080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smtClean="0">
              <a:solidFill>
                <a:schemeClr val="tx1">
                  <a:lumMod val="50000"/>
                  <a:lumOff val="50000"/>
                </a:schemeClr>
              </a:solidFill>
              <a:latin typeface="Calibri" panose="020F0502020204030204" pitchFamily="34" charset="0"/>
            </a:endParaRPr>
          </a:p>
        </p:txBody>
      </p:sp>
      <p:sp>
        <p:nvSpPr>
          <p:cNvPr id="77" name="직사각형 76"/>
          <p:cNvSpPr/>
          <p:nvPr/>
        </p:nvSpPr>
        <p:spPr>
          <a:xfrm rot="18900000">
            <a:off x="10402553" y="2206603"/>
            <a:ext cx="326464" cy="326392"/>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900" dirty="0" smtClean="0">
              <a:solidFill>
                <a:schemeClr val="tx1">
                  <a:lumMod val="50000"/>
                  <a:lumOff val="50000"/>
                </a:schemeClr>
              </a:solidFill>
              <a:latin typeface="Calibri" panose="020F0502020204030204" pitchFamily="34" charset="0"/>
            </a:endParaRPr>
          </a:p>
        </p:txBody>
      </p:sp>
      <p:sp>
        <p:nvSpPr>
          <p:cNvPr id="78" name="직사각형 77"/>
          <p:cNvSpPr/>
          <p:nvPr/>
        </p:nvSpPr>
        <p:spPr>
          <a:xfrm>
            <a:off x="3373757" y="3797029"/>
            <a:ext cx="1199626" cy="633462"/>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smtClean="0">
                <a:solidFill>
                  <a:schemeClr val="tx1">
                    <a:lumMod val="50000"/>
                    <a:lumOff val="50000"/>
                  </a:schemeClr>
                </a:solidFill>
                <a:latin typeface="Calibri" panose="020F0502020204030204" pitchFamily="34" charset="0"/>
              </a:rPr>
              <a:t>Channel Search</a:t>
            </a:r>
            <a:endParaRPr lang="en-US" altLang="ko-KR" sz="900" dirty="0" smtClean="0">
              <a:solidFill>
                <a:schemeClr val="tx1">
                  <a:lumMod val="50000"/>
                  <a:lumOff val="50000"/>
                </a:schemeClr>
              </a:solidFill>
              <a:latin typeface="Calibri" panose="020F0502020204030204" pitchFamily="34" charset="0"/>
            </a:endParaRPr>
          </a:p>
        </p:txBody>
      </p:sp>
      <p:sp>
        <p:nvSpPr>
          <p:cNvPr id="79" name="직사각형 78"/>
          <p:cNvSpPr/>
          <p:nvPr/>
        </p:nvSpPr>
        <p:spPr>
          <a:xfrm>
            <a:off x="880982" y="3796779"/>
            <a:ext cx="1199626" cy="633462"/>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smtClean="0">
                <a:solidFill>
                  <a:schemeClr val="tx1">
                    <a:lumMod val="50000"/>
                    <a:lumOff val="50000"/>
                  </a:schemeClr>
                </a:solidFill>
                <a:latin typeface="Calibri" panose="020F0502020204030204" pitchFamily="34" charset="0"/>
              </a:rPr>
              <a:t>Results</a:t>
            </a:r>
            <a:endParaRPr lang="en-US" altLang="ko-KR" sz="900" dirty="0" smtClean="0">
              <a:solidFill>
                <a:schemeClr val="tx1">
                  <a:lumMod val="50000"/>
                  <a:lumOff val="50000"/>
                </a:schemeClr>
              </a:solidFill>
              <a:latin typeface="Calibri" panose="020F0502020204030204" pitchFamily="34" charset="0"/>
            </a:endParaRPr>
          </a:p>
        </p:txBody>
      </p:sp>
      <p:cxnSp>
        <p:nvCxnSpPr>
          <p:cNvPr id="80" name="직선 화살표 연결선 79"/>
          <p:cNvCxnSpPr/>
          <p:nvPr/>
        </p:nvCxnSpPr>
        <p:spPr>
          <a:xfrm>
            <a:off x="9575024" y="2362122"/>
            <a:ext cx="730421"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1" name="직사각형 80"/>
          <p:cNvSpPr/>
          <p:nvPr/>
        </p:nvSpPr>
        <p:spPr>
          <a:xfrm>
            <a:off x="8384017" y="4044509"/>
            <a:ext cx="265176" cy="138499"/>
          </a:xfrm>
          <a:prstGeom prst="rect">
            <a:avLst/>
          </a:prstGeom>
          <a:solidFill>
            <a:schemeClr val="bg1"/>
          </a:solidFill>
        </p:spPr>
        <p:txBody>
          <a:bodyPr wrap="square" lIns="0" tIns="0" rIns="0" bIns="0">
            <a:spAutoFit/>
          </a:bodyPr>
          <a:lstStyle/>
          <a:p>
            <a:pPr lvl="0" algn="ctr"/>
            <a:r>
              <a:rPr lang="en-US" altLang="ko-KR" sz="900" dirty="0" smtClean="0">
                <a:solidFill>
                  <a:prstClr val="black">
                    <a:lumMod val="50000"/>
                    <a:lumOff val="50000"/>
                  </a:prstClr>
                </a:solidFill>
                <a:latin typeface="Calibri" panose="020F0502020204030204" pitchFamily="34" charset="0"/>
              </a:rPr>
              <a:t>Yes</a:t>
            </a:r>
            <a:endParaRPr lang="en-US" altLang="ko-KR" sz="900" dirty="0">
              <a:solidFill>
                <a:prstClr val="black">
                  <a:lumMod val="50000"/>
                  <a:lumOff val="50000"/>
                </a:prstClr>
              </a:solidFill>
              <a:latin typeface="Calibri" panose="020F0502020204030204" pitchFamily="34" charset="0"/>
            </a:endParaRPr>
          </a:p>
        </p:txBody>
      </p:sp>
      <p:sp>
        <p:nvSpPr>
          <p:cNvPr id="82" name="직사각형 81"/>
          <p:cNvSpPr/>
          <p:nvPr/>
        </p:nvSpPr>
        <p:spPr>
          <a:xfrm>
            <a:off x="5968181" y="3797029"/>
            <a:ext cx="1199626" cy="633462"/>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lumMod val="50000"/>
                    <a:lumOff val="50000"/>
                  </a:schemeClr>
                </a:solidFill>
                <a:latin typeface="Calibri" panose="020F0502020204030204" pitchFamily="34" charset="0"/>
              </a:rPr>
              <a:t>PRIVACY POLICY, TERMS &amp; CONDITIONS</a:t>
            </a:r>
            <a:endParaRPr lang="en-US" altLang="ko-KR" sz="900" dirty="0">
              <a:solidFill>
                <a:schemeClr val="tx1">
                  <a:lumMod val="50000"/>
                  <a:lumOff val="50000"/>
                </a:schemeClr>
              </a:solidFill>
              <a:latin typeface="Calibri" panose="020F0502020204030204" pitchFamily="34" charset="0"/>
            </a:endParaRPr>
          </a:p>
        </p:txBody>
      </p:sp>
      <p:cxnSp>
        <p:nvCxnSpPr>
          <p:cNvPr id="83" name="직선 화살표 연결선 82"/>
          <p:cNvCxnSpPr/>
          <p:nvPr/>
        </p:nvCxnSpPr>
        <p:spPr>
          <a:xfrm flipH="1">
            <a:off x="6593262" y="2592941"/>
            <a:ext cx="0" cy="120408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직사각형 83"/>
          <p:cNvSpPr/>
          <p:nvPr/>
        </p:nvSpPr>
        <p:spPr>
          <a:xfrm>
            <a:off x="6421580" y="3002377"/>
            <a:ext cx="343364" cy="230832"/>
          </a:xfrm>
          <a:prstGeom prst="rect">
            <a:avLst/>
          </a:prstGeom>
          <a:solidFill>
            <a:schemeClr val="bg1"/>
          </a:solidFill>
        </p:spPr>
        <p:txBody>
          <a:bodyPr wrap="none">
            <a:spAutoFit/>
          </a:bodyPr>
          <a:lstStyle/>
          <a:p>
            <a:pPr lvl="0" algn="ctr"/>
            <a:r>
              <a:rPr lang="en-US" altLang="ko-KR" sz="900" dirty="0" smtClean="0">
                <a:solidFill>
                  <a:prstClr val="black">
                    <a:lumMod val="50000"/>
                    <a:lumOff val="50000"/>
                  </a:prstClr>
                </a:solidFill>
                <a:latin typeface="Calibri" panose="020F0502020204030204" pitchFamily="34" charset="0"/>
              </a:rPr>
              <a:t>Yes</a:t>
            </a:r>
            <a:endParaRPr lang="en-US" altLang="ko-KR" sz="900" dirty="0">
              <a:solidFill>
                <a:prstClr val="black">
                  <a:lumMod val="50000"/>
                  <a:lumOff val="50000"/>
                </a:prstClr>
              </a:solidFill>
              <a:latin typeface="Calibri" panose="020F0502020204030204" pitchFamily="34" charset="0"/>
            </a:endParaRPr>
          </a:p>
        </p:txBody>
      </p:sp>
      <p:sp>
        <p:nvSpPr>
          <p:cNvPr id="85" name="직사각형 84"/>
          <p:cNvSpPr/>
          <p:nvPr/>
        </p:nvSpPr>
        <p:spPr>
          <a:xfrm>
            <a:off x="10971895" y="2138979"/>
            <a:ext cx="385041" cy="507831"/>
          </a:xfrm>
          <a:prstGeom prst="rect">
            <a:avLst/>
          </a:prstGeom>
          <a:solidFill>
            <a:schemeClr val="bg1"/>
          </a:solidFill>
        </p:spPr>
        <p:txBody>
          <a:bodyPr wrap="none">
            <a:spAutoFit/>
          </a:bodyPr>
          <a:lstStyle/>
          <a:p>
            <a:pPr lvl="0" algn="ctr"/>
            <a:r>
              <a:rPr lang="en-US" altLang="ko-KR" sz="900" dirty="0" smtClean="0">
                <a:solidFill>
                  <a:prstClr val="black">
                    <a:lumMod val="50000"/>
                    <a:lumOff val="50000"/>
                  </a:prstClr>
                </a:solidFill>
                <a:latin typeface="Calibri" panose="020F0502020204030204" pitchFamily="34" charset="0"/>
              </a:rPr>
              <a:t>No</a:t>
            </a:r>
          </a:p>
          <a:p>
            <a:pPr lvl="0" algn="ctr"/>
            <a:r>
              <a:rPr lang="en-US" altLang="ko-KR" sz="900" dirty="0" smtClean="0">
                <a:solidFill>
                  <a:prstClr val="black">
                    <a:lumMod val="50000"/>
                    <a:lumOff val="50000"/>
                  </a:prstClr>
                </a:solidFill>
                <a:latin typeface="Calibri" panose="020F0502020204030204" pitchFamily="34" charset="0"/>
              </a:rPr>
              <a:t>or</a:t>
            </a:r>
          </a:p>
          <a:p>
            <a:pPr lvl="0" algn="ctr"/>
            <a:r>
              <a:rPr lang="en-US" altLang="ko-KR" sz="900" dirty="0" smtClean="0">
                <a:solidFill>
                  <a:prstClr val="black">
                    <a:lumMod val="50000"/>
                    <a:lumOff val="50000"/>
                  </a:prstClr>
                </a:solidFill>
                <a:latin typeface="Calibri" panose="020F0502020204030204" pitchFamily="34" charset="0"/>
              </a:rPr>
              <a:t>SKIP</a:t>
            </a:r>
            <a:endParaRPr lang="en-US" altLang="ko-KR" sz="900" dirty="0">
              <a:solidFill>
                <a:prstClr val="black">
                  <a:lumMod val="50000"/>
                  <a:lumOff val="50000"/>
                </a:prstClr>
              </a:solidFill>
              <a:latin typeface="Calibri" panose="020F0502020204030204" pitchFamily="34" charset="0"/>
            </a:endParaRPr>
          </a:p>
        </p:txBody>
      </p:sp>
      <p:cxnSp>
        <p:nvCxnSpPr>
          <p:cNvPr id="86" name="꺾인 연결선 85"/>
          <p:cNvCxnSpPr>
            <a:endCxn id="64" idx="2"/>
          </p:cNvCxnSpPr>
          <p:nvPr/>
        </p:nvCxnSpPr>
        <p:spPr>
          <a:xfrm>
            <a:off x="8990951" y="4363426"/>
            <a:ext cx="1566266" cy="67065"/>
          </a:xfrm>
          <a:prstGeom prst="bentConnector4">
            <a:avLst>
              <a:gd name="adj1" fmla="val -163"/>
              <a:gd name="adj2" fmla="val 781727"/>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직선 화살표 연결선 86"/>
          <p:cNvCxnSpPr>
            <a:stCxn id="82" idx="1"/>
            <a:endCxn id="78" idx="3"/>
          </p:cNvCxnSpPr>
          <p:nvPr/>
        </p:nvCxnSpPr>
        <p:spPr>
          <a:xfrm flipH="1">
            <a:off x="4573383" y="4113760"/>
            <a:ext cx="1394798"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직선 화살표 연결선 87"/>
          <p:cNvCxnSpPr>
            <a:stCxn id="78" idx="1"/>
          </p:cNvCxnSpPr>
          <p:nvPr/>
        </p:nvCxnSpPr>
        <p:spPr>
          <a:xfrm flipH="1">
            <a:off x="2080608" y="4113760"/>
            <a:ext cx="1293149"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꺾인 연결선 88"/>
          <p:cNvCxnSpPr>
            <a:endCxn id="64" idx="2"/>
          </p:cNvCxnSpPr>
          <p:nvPr/>
        </p:nvCxnSpPr>
        <p:spPr>
          <a:xfrm>
            <a:off x="7975831" y="4363426"/>
            <a:ext cx="2581386" cy="67065"/>
          </a:xfrm>
          <a:prstGeom prst="bentConnector4">
            <a:avLst>
              <a:gd name="adj1" fmla="val 7"/>
              <a:gd name="adj2" fmla="val 781727"/>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직사각형 89"/>
          <p:cNvSpPr/>
          <p:nvPr/>
        </p:nvSpPr>
        <p:spPr>
          <a:xfrm>
            <a:off x="8827019" y="4428436"/>
            <a:ext cx="319318" cy="230832"/>
          </a:xfrm>
          <a:prstGeom prst="rect">
            <a:avLst/>
          </a:prstGeom>
          <a:solidFill>
            <a:schemeClr val="bg1"/>
          </a:solidFill>
        </p:spPr>
        <p:txBody>
          <a:bodyPr wrap="none">
            <a:spAutoFit/>
          </a:bodyPr>
          <a:lstStyle/>
          <a:p>
            <a:pPr lvl="0" algn="ctr"/>
            <a:r>
              <a:rPr lang="en-US" altLang="ko-KR" sz="900" dirty="0" smtClean="0">
                <a:solidFill>
                  <a:prstClr val="black">
                    <a:lumMod val="50000"/>
                    <a:lumOff val="50000"/>
                  </a:prstClr>
                </a:solidFill>
                <a:latin typeface="Calibri" panose="020F0502020204030204" pitchFamily="34" charset="0"/>
              </a:rPr>
              <a:t>No</a:t>
            </a:r>
            <a:endParaRPr lang="en-US" altLang="ko-KR" sz="900" dirty="0">
              <a:solidFill>
                <a:prstClr val="black">
                  <a:lumMod val="50000"/>
                  <a:lumOff val="50000"/>
                </a:prstClr>
              </a:solidFill>
              <a:latin typeface="Calibri" panose="020F0502020204030204" pitchFamily="34" charset="0"/>
            </a:endParaRPr>
          </a:p>
        </p:txBody>
      </p:sp>
      <p:sp>
        <p:nvSpPr>
          <p:cNvPr id="91" name="직사각형 90"/>
          <p:cNvSpPr/>
          <p:nvPr/>
        </p:nvSpPr>
        <p:spPr>
          <a:xfrm>
            <a:off x="7797086" y="4428436"/>
            <a:ext cx="319318" cy="230832"/>
          </a:xfrm>
          <a:prstGeom prst="rect">
            <a:avLst/>
          </a:prstGeom>
          <a:solidFill>
            <a:schemeClr val="bg1"/>
          </a:solidFill>
        </p:spPr>
        <p:txBody>
          <a:bodyPr wrap="none">
            <a:spAutoFit/>
          </a:bodyPr>
          <a:lstStyle/>
          <a:p>
            <a:pPr lvl="0" algn="ctr"/>
            <a:r>
              <a:rPr lang="en-US" altLang="ko-KR" sz="900" dirty="0" smtClean="0">
                <a:solidFill>
                  <a:prstClr val="black">
                    <a:lumMod val="50000"/>
                    <a:lumOff val="50000"/>
                  </a:prstClr>
                </a:solidFill>
                <a:latin typeface="Calibri" panose="020F0502020204030204" pitchFamily="34" charset="0"/>
              </a:rPr>
              <a:t>No</a:t>
            </a:r>
            <a:endParaRPr lang="en-US" altLang="ko-KR" sz="900" dirty="0">
              <a:solidFill>
                <a:prstClr val="black">
                  <a:lumMod val="50000"/>
                  <a:lumOff val="50000"/>
                </a:prstClr>
              </a:solidFill>
              <a:latin typeface="Calibri" panose="020F0502020204030204" pitchFamily="34" charset="0"/>
            </a:endParaRPr>
          </a:p>
        </p:txBody>
      </p:sp>
      <p:sp>
        <p:nvSpPr>
          <p:cNvPr id="92" name="직사각형 91"/>
          <p:cNvSpPr/>
          <p:nvPr/>
        </p:nvSpPr>
        <p:spPr>
          <a:xfrm>
            <a:off x="2471928" y="3995163"/>
            <a:ext cx="564578" cy="230832"/>
          </a:xfrm>
          <a:prstGeom prst="rect">
            <a:avLst/>
          </a:prstGeom>
          <a:solidFill>
            <a:schemeClr val="bg1"/>
          </a:solidFill>
        </p:spPr>
        <p:txBody>
          <a:bodyPr wrap="none">
            <a:spAutoFit/>
          </a:bodyPr>
          <a:lstStyle/>
          <a:p>
            <a:pPr lvl="0" algn="ctr"/>
            <a:r>
              <a:rPr lang="en-US" altLang="ko-KR" sz="900" dirty="0" smtClean="0">
                <a:solidFill>
                  <a:prstClr val="black">
                    <a:lumMod val="50000"/>
                    <a:lumOff val="50000"/>
                  </a:prstClr>
                </a:solidFill>
                <a:latin typeface="Calibri" panose="020F0502020204030204" pitchFamily="34" charset="0"/>
              </a:rPr>
              <a:t>[FINISH]</a:t>
            </a:r>
            <a:endParaRPr lang="en-US" altLang="ko-KR" sz="900" dirty="0">
              <a:solidFill>
                <a:prstClr val="black">
                  <a:lumMod val="50000"/>
                  <a:lumOff val="50000"/>
                </a:prstClr>
              </a:solidFill>
              <a:latin typeface="Calibri" panose="020F0502020204030204" pitchFamily="34" charset="0"/>
            </a:endParaRPr>
          </a:p>
        </p:txBody>
      </p:sp>
      <p:sp>
        <p:nvSpPr>
          <p:cNvPr id="93" name="직사각형 92"/>
          <p:cNvSpPr/>
          <p:nvPr/>
        </p:nvSpPr>
        <p:spPr>
          <a:xfrm>
            <a:off x="4792446" y="3925913"/>
            <a:ext cx="956671" cy="369332"/>
          </a:xfrm>
          <a:prstGeom prst="rect">
            <a:avLst/>
          </a:prstGeom>
          <a:solidFill>
            <a:schemeClr val="bg1"/>
          </a:solidFill>
        </p:spPr>
        <p:txBody>
          <a:bodyPr wrap="square">
            <a:spAutoFit/>
          </a:bodyPr>
          <a:lstStyle/>
          <a:p>
            <a:pPr lvl="0" algn="ctr"/>
            <a:r>
              <a:rPr lang="en-US" altLang="ko-KR" sz="900" smtClean="0">
                <a:solidFill>
                  <a:prstClr val="black">
                    <a:lumMod val="50000"/>
                    <a:lumOff val="50000"/>
                  </a:prstClr>
                </a:solidFill>
                <a:latin typeface="Calibri" panose="020F0502020204030204" pitchFamily="34" charset="0"/>
              </a:rPr>
              <a:t>Check and select [NEXT]</a:t>
            </a:r>
            <a:endParaRPr lang="en-US" altLang="ko-KR" sz="900" dirty="0">
              <a:solidFill>
                <a:prstClr val="black">
                  <a:lumMod val="50000"/>
                  <a:lumOff val="50000"/>
                </a:prstClr>
              </a:solidFill>
              <a:latin typeface="Calibri" panose="020F0502020204030204" pitchFamily="34" charset="0"/>
            </a:endParaRPr>
          </a:p>
        </p:txBody>
      </p:sp>
      <p:cxnSp>
        <p:nvCxnSpPr>
          <p:cNvPr id="94" name="직선 화살표 연결선 93"/>
          <p:cNvCxnSpPr/>
          <p:nvPr/>
        </p:nvCxnSpPr>
        <p:spPr>
          <a:xfrm>
            <a:off x="1476764" y="4428436"/>
            <a:ext cx="0" cy="71358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34237" y="5258759"/>
            <a:ext cx="1935042" cy="230832"/>
          </a:xfrm>
          <a:prstGeom prst="rect">
            <a:avLst/>
          </a:prstGeom>
          <a:noFill/>
        </p:spPr>
        <p:txBody>
          <a:bodyPr wrap="square" rtlCol="0">
            <a:spAutoFit/>
          </a:bodyPr>
          <a:lstStyle/>
          <a:p>
            <a:pPr algn="ctr"/>
            <a:r>
              <a:rPr lang="en-US" altLang="ko-KR" sz="900" b="1" dirty="0" smtClean="0">
                <a:solidFill>
                  <a:schemeClr val="bg1">
                    <a:lumMod val="50000"/>
                  </a:schemeClr>
                </a:solidFill>
                <a:latin typeface="Arial" panose="020B0604020202020204" pitchFamily="34" charset="0"/>
                <a:cs typeface="Arial" panose="020B0604020202020204" pitchFamily="34" charset="0"/>
              </a:rPr>
              <a:t>The first channel will be tuned</a:t>
            </a:r>
          </a:p>
        </p:txBody>
      </p:sp>
      <p:sp>
        <p:nvSpPr>
          <p:cNvPr id="96" name="직사각형 95"/>
          <p:cNvSpPr/>
          <p:nvPr/>
        </p:nvSpPr>
        <p:spPr>
          <a:xfrm>
            <a:off x="4578306" y="2178242"/>
            <a:ext cx="1199626" cy="420399"/>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lumMod val="50000"/>
                    <a:lumOff val="50000"/>
                  </a:schemeClr>
                </a:solidFill>
                <a:latin typeface="Calibri" panose="020F0502020204030204" pitchFamily="34" charset="0"/>
              </a:rPr>
              <a:t>COUNTRY SELECTION</a:t>
            </a:r>
          </a:p>
        </p:txBody>
      </p:sp>
      <p:sp>
        <p:nvSpPr>
          <p:cNvPr id="97" name="직사각형 96"/>
          <p:cNvSpPr/>
          <p:nvPr/>
        </p:nvSpPr>
        <p:spPr>
          <a:xfrm>
            <a:off x="4578306" y="2764355"/>
            <a:ext cx="1199626" cy="420399"/>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lumMod val="50000"/>
                    <a:lumOff val="50000"/>
                  </a:schemeClr>
                </a:solidFill>
                <a:latin typeface="Calibri" panose="020F0502020204030204" pitchFamily="34" charset="0"/>
              </a:rPr>
              <a:t>NETWORK CONNECTION</a:t>
            </a:r>
          </a:p>
        </p:txBody>
      </p:sp>
      <p:cxnSp>
        <p:nvCxnSpPr>
          <p:cNvPr id="98" name="꺾인 연결선 97"/>
          <p:cNvCxnSpPr/>
          <p:nvPr/>
        </p:nvCxnSpPr>
        <p:spPr>
          <a:xfrm flipV="1">
            <a:off x="5178119" y="2367643"/>
            <a:ext cx="1190024" cy="1154302"/>
          </a:xfrm>
          <a:prstGeom prst="bentConnector3">
            <a:avLst>
              <a:gd name="adj1" fmla="val 67838"/>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직선 화살표 연결선 98"/>
          <p:cNvCxnSpPr>
            <a:endCxn id="45" idx="1"/>
          </p:cNvCxnSpPr>
          <p:nvPr/>
        </p:nvCxnSpPr>
        <p:spPr>
          <a:xfrm>
            <a:off x="1623541" y="2388441"/>
            <a:ext cx="457067" cy="4083"/>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직사각형 99"/>
          <p:cNvSpPr/>
          <p:nvPr/>
        </p:nvSpPr>
        <p:spPr>
          <a:xfrm>
            <a:off x="352945" y="716531"/>
            <a:ext cx="11562917" cy="230832"/>
          </a:xfrm>
          <a:prstGeom prst="rect">
            <a:avLst/>
          </a:prstGeom>
        </p:spPr>
        <p:txBody>
          <a:bodyPr wrap="square">
            <a:spAutoFit/>
          </a:bodyPr>
          <a:lstStyle/>
          <a:p>
            <a:r>
              <a:rPr lang="en-US" altLang="ko-KR" sz="900" dirty="0" smtClean="0">
                <a:latin typeface="Arial" panose="020B0604020202020204" pitchFamily="34" charset="0"/>
                <a:cs typeface="Arial" panose="020B0604020202020204" pitchFamily="34" charset="0"/>
              </a:rPr>
              <a:t>Installation Wizard </a:t>
            </a:r>
            <a:r>
              <a:rPr lang="ko-KR" altLang="en-US" sz="900" dirty="0" smtClean="0">
                <a:latin typeface="Arial" panose="020B0604020202020204" pitchFamily="34" charset="0"/>
                <a:cs typeface="Arial" panose="020B0604020202020204" pitchFamily="34" charset="0"/>
              </a:rPr>
              <a:t>에서 </a:t>
            </a:r>
            <a:r>
              <a:rPr lang="en-US" altLang="ko-KR" sz="900" dirty="0" smtClean="0">
                <a:latin typeface="Arial" panose="020B0604020202020204" pitchFamily="34" charset="0"/>
                <a:cs typeface="Arial" panose="020B0604020202020204" pitchFamily="34" charset="0"/>
              </a:rPr>
              <a:t>Work Flow</a:t>
            </a:r>
            <a:r>
              <a:rPr lang="ko-KR" altLang="en-US" sz="900" dirty="0" smtClean="0">
                <a:latin typeface="Arial" panose="020B0604020202020204" pitchFamily="34" charset="0"/>
                <a:cs typeface="Arial" panose="020B0604020202020204" pitchFamily="34" charset="0"/>
              </a:rPr>
              <a:t>는 다음과 같이</a:t>
            </a:r>
            <a:r>
              <a:rPr lang="en-US" altLang="ko-KR" sz="900" dirty="0" smtClean="0">
                <a:latin typeface="Arial" panose="020B0604020202020204" pitchFamily="34" charset="0"/>
                <a:cs typeface="Arial" panose="020B0604020202020204" pitchFamily="34" charset="0"/>
              </a:rPr>
              <a:t>, Network Connection </a:t>
            </a:r>
            <a:r>
              <a:rPr lang="ko-KR" altLang="en-US" sz="900" dirty="0" smtClean="0">
                <a:latin typeface="Arial" panose="020B0604020202020204" pitchFamily="34" charset="0"/>
                <a:cs typeface="Arial" panose="020B0604020202020204" pitchFamily="34" charset="0"/>
              </a:rPr>
              <a:t>성공 여부 확인 되면</a:t>
            </a:r>
            <a:r>
              <a:rPr lang="en-US" altLang="ko-KR" sz="900" dirty="0" smtClean="0">
                <a:latin typeface="Arial" panose="020B0604020202020204" pitchFamily="34" charset="0"/>
                <a:cs typeface="Arial" panose="020B0604020202020204" pitchFamily="34" charset="0"/>
              </a:rPr>
              <a:t> Privacy Policy, Terms &amp; Conditions </a:t>
            </a:r>
            <a:r>
              <a:rPr lang="ko-KR" altLang="en-US" sz="900" dirty="0" smtClean="0">
                <a:latin typeface="Arial" panose="020B0604020202020204" pitchFamily="34" charset="0"/>
                <a:cs typeface="Arial" panose="020B0604020202020204" pitchFamily="34" charset="0"/>
              </a:rPr>
              <a:t>화면이 출력되며</a:t>
            </a:r>
            <a:r>
              <a:rPr lang="en-US" altLang="ko-KR" sz="900" dirty="0" smtClean="0">
                <a:latin typeface="Arial" panose="020B0604020202020204" pitchFamily="34" charset="0"/>
                <a:cs typeface="Arial" panose="020B0604020202020204" pitchFamily="34" charset="0"/>
              </a:rPr>
              <a:t>, </a:t>
            </a:r>
            <a:r>
              <a:rPr lang="ko-KR" altLang="en-US" sz="900" dirty="0" smtClean="0">
                <a:latin typeface="Arial" panose="020B0604020202020204" pitchFamily="34" charset="0"/>
                <a:cs typeface="Arial" panose="020B0604020202020204" pitchFamily="34" charset="0"/>
              </a:rPr>
              <a:t>성공하지 않으면 출력되지 않고 바로 </a:t>
            </a:r>
            <a:r>
              <a:rPr lang="en-US" altLang="ko-KR" sz="900" dirty="0" smtClean="0">
                <a:latin typeface="Arial" panose="020B0604020202020204" pitchFamily="34" charset="0"/>
                <a:cs typeface="Arial" panose="020B0604020202020204" pitchFamily="34" charset="0"/>
              </a:rPr>
              <a:t>Channel Search</a:t>
            </a:r>
            <a:r>
              <a:rPr lang="ko-KR" altLang="en-US" sz="900" dirty="0" smtClean="0">
                <a:latin typeface="Arial" panose="020B0604020202020204" pitchFamily="34" charset="0"/>
                <a:cs typeface="Arial" panose="020B0604020202020204" pitchFamily="34" charset="0"/>
              </a:rPr>
              <a:t>가 출력된다</a:t>
            </a:r>
            <a:r>
              <a:rPr lang="en-US" altLang="ko-KR" sz="900" dirty="0" smtClean="0">
                <a:latin typeface="Arial" panose="020B0604020202020204" pitchFamily="34" charset="0"/>
                <a:cs typeface="Arial" panose="020B0604020202020204" pitchFamily="34" charset="0"/>
              </a:rPr>
              <a:t>.</a:t>
            </a:r>
            <a:endParaRPr lang="en-US" altLang="ko-KR"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3218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238125" y="284517"/>
            <a:ext cx="7696200" cy="400110"/>
          </a:xfrm>
          <a:prstGeom prst="rect">
            <a:avLst/>
          </a:prstGeom>
        </p:spPr>
        <p:txBody>
          <a:bodyPr wrap="square">
            <a:spAutoFit/>
          </a:bodyPr>
          <a:lstStyle/>
          <a:p>
            <a:r>
              <a:rPr lang="en-US" altLang="ko-KR" sz="2000" dirty="0">
                <a:solidFill>
                  <a:schemeClr val="bg1">
                    <a:lumMod val="65000"/>
                  </a:schemeClr>
                </a:solidFill>
                <a:latin typeface="Calibri" panose="020F0502020204030204" pitchFamily="34" charset="0"/>
              </a:rPr>
              <a:t>Installation Wizard &gt; </a:t>
            </a:r>
            <a:r>
              <a:rPr lang="en-US" altLang="ko-KR" sz="2000" dirty="0">
                <a:latin typeface="Calibri" panose="020F0502020204030204" pitchFamily="34" charset="0"/>
              </a:rPr>
              <a:t>PRIVACY POLICY, TERMS &amp; CONDITIONS</a:t>
            </a:r>
          </a:p>
        </p:txBody>
      </p:sp>
      <p:cxnSp>
        <p:nvCxnSpPr>
          <p:cNvPr id="5" name="직선 연결선 4"/>
          <p:cNvCxnSpPr/>
          <p:nvPr/>
        </p:nvCxnSpPr>
        <p:spPr>
          <a:xfrm>
            <a:off x="352945" y="663089"/>
            <a:ext cx="1158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직사각형 5"/>
          <p:cNvSpPr/>
          <p:nvPr/>
        </p:nvSpPr>
        <p:spPr>
          <a:xfrm>
            <a:off x="359641" y="1320598"/>
            <a:ext cx="5570744" cy="31335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TextBox 12"/>
          <p:cNvSpPr txBox="1"/>
          <p:nvPr/>
        </p:nvSpPr>
        <p:spPr>
          <a:xfrm>
            <a:off x="5258847" y="1376976"/>
            <a:ext cx="583814" cy="261610"/>
          </a:xfrm>
          <a:prstGeom prst="rect">
            <a:avLst/>
          </a:prstGeom>
          <a:noFill/>
        </p:spPr>
        <p:txBody>
          <a:bodyPr wrap="none" rtlCol="0">
            <a:spAutoFit/>
          </a:bodyPr>
          <a:lstStyle/>
          <a:p>
            <a:r>
              <a:rPr lang="en-US" altLang="ko-KR" sz="1100" dirty="0" smtClean="0">
                <a:solidFill>
                  <a:schemeClr val="bg1">
                    <a:lumMod val="65000"/>
                  </a:schemeClr>
                </a:solidFill>
              </a:rPr>
              <a:t>&gt;</a:t>
            </a:r>
            <a:r>
              <a:rPr lang="en-US" altLang="ko-KR" sz="1100" b="1" dirty="0" smtClean="0">
                <a:solidFill>
                  <a:srgbClr val="FF0000"/>
                </a:solidFill>
              </a:rPr>
              <a:t>&gt;</a:t>
            </a:r>
            <a:r>
              <a:rPr lang="en-US" altLang="ko-KR" sz="1100" dirty="0" smtClean="0">
                <a:solidFill>
                  <a:schemeClr val="bg1">
                    <a:lumMod val="65000"/>
                  </a:schemeClr>
                </a:solidFill>
              </a:rPr>
              <a:t>&gt;&gt;</a:t>
            </a:r>
            <a:endParaRPr lang="ko-KR" altLang="en-US" sz="1100" dirty="0">
              <a:solidFill>
                <a:schemeClr val="bg1">
                  <a:lumMod val="65000"/>
                </a:schemeClr>
              </a:solidFill>
            </a:endParaRPr>
          </a:p>
        </p:txBody>
      </p:sp>
      <p:sp>
        <p:nvSpPr>
          <p:cNvPr id="23" name="타원 22"/>
          <p:cNvSpPr/>
          <p:nvPr/>
        </p:nvSpPr>
        <p:spPr>
          <a:xfrm>
            <a:off x="404246" y="1369089"/>
            <a:ext cx="162000" cy="162000"/>
          </a:xfrm>
          <a:prstGeom prst="ellipse">
            <a:avLst/>
          </a:prstGeom>
          <a:solidFill>
            <a:srgbClr val="FF4343"/>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b="1" dirty="0" smtClean="0">
                <a:solidFill>
                  <a:schemeClr val="bg1"/>
                </a:solidFill>
                <a:latin typeface="Calibri" panose="020F0502020204030204" pitchFamily="34" charset="0"/>
                <a:ea typeface="맑은 고딕" pitchFamily="50" charset="-127"/>
              </a:rPr>
              <a:t>1</a:t>
            </a:r>
            <a:endParaRPr lang="ko-KR" altLang="en-US" sz="700" b="1" dirty="0">
              <a:solidFill>
                <a:schemeClr val="bg1"/>
              </a:solidFill>
              <a:latin typeface="Calibri" panose="020F0502020204030204" pitchFamily="34" charset="0"/>
              <a:ea typeface="맑은 고딕" pitchFamily="50" charset="-127"/>
            </a:endParaRPr>
          </a:p>
        </p:txBody>
      </p:sp>
      <p:cxnSp>
        <p:nvCxnSpPr>
          <p:cNvPr id="29" name="직선 연결선 28"/>
          <p:cNvCxnSpPr/>
          <p:nvPr/>
        </p:nvCxnSpPr>
        <p:spPr>
          <a:xfrm>
            <a:off x="6270171" y="1417485"/>
            <a:ext cx="55308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88"/>
          <p:cNvSpPr txBox="1"/>
          <p:nvPr/>
        </p:nvSpPr>
        <p:spPr>
          <a:xfrm>
            <a:off x="6215474" y="1210101"/>
            <a:ext cx="1938236" cy="25391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050" b="1" dirty="0" smtClean="0">
                <a:solidFill>
                  <a:schemeClr val="tx1">
                    <a:lumMod val="50000"/>
                    <a:lumOff val="50000"/>
                  </a:schemeClr>
                </a:solidFill>
                <a:latin typeface="Calibri" panose="020F0502020204030204" pitchFamily="34" charset="0"/>
                <a:cs typeface="Arial" panose="020B0604020202020204" pitchFamily="34" charset="0"/>
              </a:rPr>
              <a:t>NO</a:t>
            </a:r>
            <a:endParaRPr lang="ko-KR" altLang="en-US" sz="1050" b="1" dirty="0">
              <a:solidFill>
                <a:schemeClr val="tx1">
                  <a:lumMod val="50000"/>
                  <a:lumOff val="50000"/>
                </a:schemeClr>
              </a:solidFill>
              <a:latin typeface="Calibri" panose="020F0502020204030204" pitchFamily="34" charset="0"/>
              <a:cs typeface="Arial" panose="020B0604020202020204" pitchFamily="34" charset="0"/>
            </a:endParaRPr>
          </a:p>
        </p:txBody>
      </p:sp>
      <p:sp>
        <p:nvSpPr>
          <p:cNvPr id="31" name="TextBox 89"/>
          <p:cNvSpPr txBox="1"/>
          <p:nvPr/>
        </p:nvSpPr>
        <p:spPr>
          <a:xfrm>
            <a:off x="6489874" y="1210101"/>
            <a:ext cx="1938236" cy="25391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050" b="1" dirty="0" smtClean="0">
                <a:solidFill>
                  <a:schemeClr val="tx1">
                    <a:lumMod val="50000"/>
                    <a:lumOff val="50000"/>
                  </a:schemeClr>
                </a:solidFill>
                <a:latin typeface="Calibri" panose="020F0502020204030204" pitchFamily="34" charset="0"/>
                <a:cs typeface="Arial" panose="020B0604020202020204" pitchFamily="34" charset="0"/>
              </a:rPr>
              <a:t>DESCRIPTION</a:t>
            </a:r>
            <a:endParaRPr lang="ko-KR" altLang="en-US" sz="1050" b="1" dirty="0">
              <a:solidFill>
                <a:schemeClr val="tx1">
                  <a:lumMod val="50000"/>
                  <a:lumOff val="50000"/>
                </a:schemeClr>
              </a:solidFill>
              <a:latin typeface="Calibri" panose="020F0502020204030204" pitchFamily="34" charset="0"/>
              <a:cs typeface="Arial" panose="020B0604020202020204" pitchFamily="34" charset="0"/>
            </a:endParaRPr>
          </a:p>
        </p:txBody>
      </p:sp>
      <p:sp>
        <p:nvSpPr>
          <p:cNvPr id="87" name="TextBox 86"/>
          <p:cNvSpPr txBox="1"/>
          <p:nvPr/>
        </p:nvSpPr>
        <p:spPr>
          <a:xfrm>
            <a:off x="497766" y="1355785"/>
            <a:ext cx="5129382" cy="307777"/>
          </a:xfrm>
          <a:prstGeom prst="rect">
            <a:avLst/>
          </a:prstGeom>
          <a:noFill/>
        </p:spPr>
        <p:txBody>
          <a:bodyPr wrap="square" rtlCol="0">
            <a:spAutoFit/>
          </a:bodyPr>
          <a:lstStyle/>
          <a:p>
            <a:r>
              <a:rPr lang="en-US" altLang="ko-KR" sz="1400" dirty="0">
                <a:latin typeface="Calibri" panose="020F0502020204030204" pitchFamily="34" charset="0"/>
              </a:rPr>
              <a:t>PRIVACY POLICY, TERMS &amp; CONDITIONS</a:t>
            </a:r>
          </a:p>
        </p:txBody>
      </p:sp>
      <p:cxnSp>
        <p:nvCxnSpPr>
          <p:cNvPr id="88" name="직선 연결선 87"/>
          <p:cNvCxnSpPr/>
          <p:nvPr/>
        </p:nvCxnSpPr>
        <p:spPr>
          <a:xfrm>
            <a:off x="497766" y="1725117"/>
            <a:ext cx="5311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직사각형 104"/>
          <p:cNvSpPr/>
          <p:nvPr/>
        </p:nvSpPr>
        <p:spPr>
          <a:xfrm>
            <a:off x="1882278" y="4124186"/>
            <a:ext cx="1200833" cy="236284"/>
          </a:xfrm>
          <a:prstGeom prst="rect">
            <a:avLst/>
          </a:prstGeom>
          <a:noFill/>
          <a:ln w="9525">
            <a:solidFill>
              <a:srgbClr val="52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6" name="직사각형 105"/>
          <p:cNvSpPr/>
          <p:nvPr/>
        </p:nvSpPr>
        <p:spPr>
          <a:xfrm>
            <a:off x="3272262" y="4113300"/>
            <a:ext cx="1200833" cy="236284"/>
          </a:xfrm>
          <a:prstGeom prst="rect">
            <a:avLst/>
          </a:prstGeom>
          <a:noFill/>
          <a:ln w="127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7" name="TextBox 106"/>
          <p:cNvSpPr txBox="1"/>
          <p:nvPr/>
        </p:nvSpPr>
        <p:spPr>
          <a:xfrm>
            <a:off x="2128107" y="3926319"/>
            <a:ext cx="764953" cy="515526"/>
          </a:xfrm>
          <a:prstGeom prst="rect">
            <a:avLst/>
          </a:prstGeom>
          <a:noFill/>
        </p:spPr>
        <p:txBody>
          <a:bodyPr wrap="none" rtlCol="0">
            <a:spAutoFit/>
          </a:bodyPr>
          <a:lstStyle/>
          <a:p>
            <a:pPr algn="ctr">
              <a:lnSpc>
                <a:spcPct val="250000"/>
              </a:lnSpc>
            </a:pPr>
            <a:r>
              <a:rPr lang="en-US" altLang="ko-KR" sz="1100" dirty="0" smtClean="0">
                <a:latin typeface="Calibri" panose="020F0502020204030204" pitchFamily="34" charset="0"/>
              </a:rPr>
              <a:t>PREVIOUS</a:t>
            </a:r>
            <a:endParaRPr lang="ko-KR" altLang="en-US" sz="1100" dirty="0">
              <a:latin typeface="Calibri" panose="020F0502020204030204" pitchFamily="34" charset="0"/>
            </a:endParaRPr>
          </a:p>
        </p:txBody>
      </p:sp>
      <p:sp>
        <p:nvSpPr>
          <p:cNvPr id="108" name="직사각형 107"/>
          <p:cNvSpPr/>
          <p:nvPr/>
        </p:nvSpPr>
        <p:spPr>
          <a:xfrm>
            <a:off x="3268795" y="4111354"/>
            <a:ext cx="1200833" cy="236284"/>
          </a:xfrm>
          <a:prstGeom prst="rect">
            <a:avLst/>
          </a:prstGeom>
          <a:noFill/>
          <a:ln w="6350">
            <a:solidFill>
              <a:srgbClr val="52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9" name="TextBox 108"/>
          <p:cNvSpPr txBox="1"/>
          <p:nvPr/>
        </p:nvSpPr>
        <p:spPr>
          <a:xfrm>
            <a:off x="3619311" y="3926319"/>
            <a:ext cx="487634" cy="515526"/>
          </a:xfrm>
          <a:prstGeom prst="rect">
            <a:avLst/>
          </a:prstGeom>
          <a:noFill/>
        </p:spPr>
        <p:txBody>
          <a:bodyPr wrap="none" rtlCol="0">
            <a:spAutoFit/>
          </a:bodyPr>
          <a:lstStyle/>
          <a:p>
            <a:pPr algn="ctr">
              <a:lnSpc>
                <a:spcPct val="250000"/>
              </a:lnSpc>
            </a:pPr>
            <a:r>
              <a:rPr lang="en-US" altLang="ko-KR" sz="1100" dirty="0" smtClean="0">
                <a:latin typeface="Calibri" panose="020F0502020204030204" pitchFamily="34" charset="0"/>
              </a:rPr>
              <a:t>NEXT</a:t>
            </a:r>
            <a:endParaRPr lang="ko-KR" altLang="en-US" sz="1100" dirty="0">
              <a:latin typeface="Calibri" panose="020F0502020204030204" pitchFamily="34" charset="0"/>
            </a:endParaRPr>
          </a:p>
        </p:txBody>
      </p:sp>
      <p:sp>
        <p:nvSpPr>
          <p:cNvPr id="123" name="타원 122"/>
          <p:cNvSpPr/>
          <p:nvPr/>
        </p:nvSpPr>
        <p:spPr>
          <a:xfrm>
            <a:off x="1705052" y="4038469"/>
            <a:ext cx="162000" cy="162000"/>
          </a:xfrm>
          <a:prstGeom prst="ellipse">
            <a:avLst/>
          </a:prstGeom>
          <a:solidFill>
            <a:srgbClr val="FF4343"/>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b="1" dirty="0" smtClean="0">
                <a:solidFill>
                  <a:schemeClr val="bg1"/>
                </a:solidFill>
                <a:latin typeface="Calibri" panose="020F0502020204030204" pitchFamily="34" charset="0"/>
                <a:ea typeface="맑은 고딕" pitchFamily="50" charset="-127"/>
              </a:rPr>
              <a:t>9</a:t>
            </a:r>
            <a:endParaRPr lang="ko-KR" altLang="en-US" sz="700" b="1" dirty="0">
              <a:solidFill>
                <a:schemeClr val="bg1"/>
              </a:solidFill>
              <a:latin typeface="Calibri" panose="020F0502020204030204" pitchFamily="34" charset="0"/>
              <a:ea typeface="맑은 고딕" pitchFamily="50" charset="-127"/>
            </a:endParaRPr>
          </a:p>
        </p:txBody>
      </p:sp>
      <p:sp>
        <p:nvSpPr>
          <p:cNvPr id="130" name="TextBox 129"/>
          <p:cNvSpPr txBox="1"/>
          <p:nvPr/>
        </p:nvSpPr>
        <p:spPr>
          <a:xfrm>
            <a:off x="6270171" y="1497311"/>
            <a:ext cx="3215945" cy="2376805"/>
          </a:xfrm>
          <a:prstGeom prst="rect">
            <a:avLst/>
          </a:prstGeom>
          <a:noFill/>
        </p:spPr>
        <p:txBody>
          <a:bodyPr wrap="none" rtlCol="0">
            <a:spAutoFit/>
          </a:bodyPr>
          <a:lstStyle/>
          <a:p>
            <a:pPr marL="228600" indent="-228600">
              <a:lnSpc>
                <a:spcPct val="150000"/>
              </a:lnSpc>
              <a:buFontTx/>
              <a:buAutoNum type="arabicPlain"/>
            </a:pPr>
            <a:r>
              <a:rPr lang="en-US" altLang="ko-KR" sz="1000" dirty="0" smtClean="0">
                <a:latin typeface="Calibri" panose="020F0502020204030204" pitchFamily="34" charset="0"/>
              </a:rPr>
              <a:t>Text: </a:t>
            </a:r>
            <a:r>
              <a:rPr lang="en-US" altLang="ko-KR" sz="1000" dirty="0">
                <a:latin typeface="Calibri" panose="020F0502020204030204" pitchFamily="34" charset="0"/>
              </a:rPr>
              <a:t>“PRIVACY POLICY, TERMS &amp; CONDITIONS”</a:t>
            </a:r>
            <a:endParaRPr lang="en-US" altLang="ko-KR" sz="1000" dirty="0" smtClean="0">
              <a:latin typeface="Calibri" panose="020F0502020204030204" pitchFamily="34" charset="0"/>
            </a:endParaRPr>
          </a:p>
          <a:p>
            <a:pPr marL="228600" indent="-228600">
              <a:lnSpc>
                <a:spcPct val="150000"/>
              </a:lnSpc>
              <a:buFontTx/>
              <a:buAutoNum type="arabicPlain"/>
            </a:pPr>
            <a:r>
              <a:rPr lang="en-US" altLang="ko-KR" sz="1000" dirty="0">
                <a:latin typeface="Calibri" panose="020F0502020204030204" pitchFamily="34" charset="0"/>
              </a:rPr>
              <a:t>Icon: Status </a:t>
            </a:r>
            <a:r>
              <a:rPr lang="en-US" altLang="ko-KR" sz="1000" dirty="0" smtClean="0">
                <a:latin typeface="Calibri" panose="020F0502020204030204" pitchFamily="34" charset="0"/>
              </a:rPr>
              <a:t>Indicator</a:t>
            </a:r>
          </a:p>
          <a:p>
            <a:pPr marL="228600" indent="-228600">
              <a:lnSpc>
                <a:spcPct val="150000"/>
              </a:lnSpc>
              <a:buAutoNum type="arabicPlain"/>
            </a:pPr>
            <a:r>
              <a:rPr lang="en-US" altLang="ko-KR" sz="1000" dirty="0" smtClean="0">
                <a:latin typeface="Calibri" panose="020F0502020204030204" pitchFamily="34" charset="0"/>
              </a:rPr>
              <a:t>Text: “PRIVACY POLICY” </a:t>
            </a:r>
          </a:p>
          <a:p>
            <a:pPr marL="228600" indent="-228600">
              <a:lnSpc>
                <a:spcPct val="150000"/>
              </a:lnSpc>
              <a:buFontTx/>
              <a:buAutoNum type="arabicPlain"/>
            </a:pPr>
            <a:r>
              <a:rPr lang="en-US" altLang="ko-KR" sz="1000" dirty="0" smtClean="0">
                <a:latin typeface="Calibri" panose="020F0502020204030204" pitchFamily="34" charset="0"/>
              </a:rPr>
              <a:t>Button for Scroll </a:t>
            </a:r>
          </a:p>
          <a:p>
            <a:pPr marL="228600" indent="-228600">
              <a:lnSpc>
                <a:spcPct val="150000"/>
              </a:lnSpc>
              <a:buAutoNum type="arabicPlain"/>
            </a:pPr>
            <a:r>
              <a:rPr lang="en-US" altLang="ko-KR" sz="1000" dirty="0" smtClean="0">
                <a:latin typeface="Calibri" panose="020F0502020204030204" pitchFamily="34" charset="0"/>
              </a:rPr>
              <a:t>Check </a:t>
            </a:r>
            <a:r>
              <a:rPr lang="en-US" altLang="ko-KR" sz="1000" dirty="0">
                <a:latin typeface="Calibri" panose="020F0502020204030204" pitchFamily="34" charset="0"/>
              </a:rPr>
              <a:t>box </a:t>
            </a:r>
            <a:r>
              <a:rPr lang="en-US" altLang="ko-KR" sz="1000" dirty="0" smtClean="0">
                <a:latin typeface="Calibri" panose="020F0502020204030204" pitchFamily="34" charset="0"/>
              </a:rPr>
              <a:t>+ </a:t>
            </a:r>
            <a:r>
              <a:rPr lang="en-US" altLang="ko-KR" sz="1000" dirty="0">
                <a:latin typeface="Calibri" panose="020F0502020204030204" pitchFamily="34" charset="0"/>
              </a:rPr>
              <a:t>Text “I agree to the Privacy Policy</a:t>
            </a:r>
            <a:r>
              <a:rPr lang="en-US" altLang="ko-KR" sz="1000" dirty="0" smtClean="0">
                <a:latin typeface="Calibri" panose="020F0502020204030204" pitchFamily="34" charset="0"/>
              </a:rPr>
              <a:t>.”</a:t>
            </a:r>
          </a:p>
          <a:p>
            <a:pPr marL="228600" indent="-228600">
              <a:lnSpc>
                <a:spcPct val="150000"/>
              </a:lnSpc>
              <a:buFontTx/>
              <a:buAutoNum type="arabicPlain"/>
            </a:pPr>
            <a:r>
              <a:rPr lang="en-US" altLang="ko-KR" sz="1000" dirty="0" smtClean="0">
                <a:latin typeface="Calibri" panose="020F0502020204030204" pitchFamily="34" charset="0"/>
              </a:rPr>
              <a:t>Text: </a:t>
            </a:r>
            <a:r>
              <a:rPr lang="en-US" altLang="ko-KR" sz="1000" dirty="0">
                <a:latin typeface="Calibri" panose="020F0502020204030204" pitchFamily="34" charset="0"/>
              </a:rPr>
              <a:t>“TERMS &amp; CONDITIONS” </a:t>
            </a:r>
            <a:endParaRPr lang="en-US" altLang="ko-KR" sz="1000" dirty="0" smtClean="0">
              <a:latin typeface="Calibri" panose="020F0502020204030204" pitchFamily="34" charset="0"/>
            </a:endParaRPr>
          </a:p>
          <a:p>
            <a:pPr marL="228600" indent="-228600">
              <a:lnSpc>
                <a:spcPct val="150000"/>
              </a:lnSpc>
              <a:buFontTx/>
              <a:buAutoNum type="arabicPlain"/>
            </a:pPr>
            <a:r>
              <a:rPr lang="en-US" altLang="ko-KR" sz="1000" dirty="0" smtClean="0">
                <a:latin typeface="Calibri" panose="020F0502020204030204" pitchFamily="34" charset="0"/>
              </a:rPr>
              <a:t>Button for Scroll </a:t>
            </a:r>
          </a:p>
          <a:p>
            <a:pPr marL="228600" indent="-228600">
              <a:lnSpc>
                <a:spcPct val="150000"/>
              </a:lnSpc>
              <a:buFontTx/>
              <a:buAutoNum type="arabicPlain"/>
            </a:pPr>
            <a:r>
              <a:rPr lang="en-US" altLang="ko-KR" sz="1000" dirty="0" smtClean="0">
                <a:latin typeface="Calibri" panose="020F0502020204030204" pitchFamily="34" charset="0"/>
              </a:rPr>
              <a:t>Check box + Text </a:t>
            </a:r>
            <a:r>
              <a:rPr lang="en-US" altLang="ko-KR" sz="1000" dirty="0">
                <a:latin typeface="Calibri" panose="020F0502020204030204" pitchFamily="34" charset="0"/>
              </a:rPr>
              <a:t>“I agree to the Terms &amp; </a:t>
            </a:r>
            <a:r>
              <a:rPr lang="en-US" altLang="ko-KR" sz="1000" dirty="0" smtClean="0">
                <a:latin typeface="Calibri" panose="020F0502020204030204" pitchFamily="34" charset="0"/>
              </a:rPr>
              <a:t>Conditions.”</a:t>
            </a:r>
            <a:endParaRPr lang="ko-KR" altLang="en-US" sz="1000" dirty="0">
              <a:latin typeface="Calibri" panose="020F0502020204030204" pitchFamily="34" charset="0"/>
            </a:endParaRPr>
          </a:p>
          <a:p>
            <a:pPr marL="228600" indent="-228600">
              <a:lnSpc>
                <a:spcPct val="150000"/>
              </a:lnSpc>
              <a:buAutoNum type="arabicPlain"/>
            </a:pPr>
            <a:r>
              <a:rPr lang="en-US" altLang="ko-KR" sz="1000" dirty="0" smtClean="0">
                <a:latin typeface="Calibri" panose="020F0502020204030204" pitchFamily="34" charset="0"/>
              </a:rPr>
              <a:t>Button: &lt;PREVIOUS&gt;, </a:t>
            </a:r>
            <a:r>
              <a:rPr lang="en-US" altLang="ko-KR" sz="1000" b="1" dirty="0" smtClean="0">
                <a:latin typeface="Calibri" panose="020F0502020204030204" pitchFamily="34" charset="0"/>
              </a:rPr>
              <a:t>&lt;NEXT&gt; (Default cursor)</a:t>
            </a:r>
            <a:r>
              <a:rPr lang="en-US" altLang="ko-KR" sz="1000" dirty="0" smtClean="0">
                <a:latin typeface="Calibri" panose="020F0502020204030204" pitchFamily="34" charset="0"/>
              </a:rPr>
              <a:t/>
            </a:r>
            <a:br>
              <a:rPr lang="en-US" altLang="ko-KR" sz="1000" dirty="0" smtClean="0">
                <a:latin typeface="Calibri" panose="020F0502020204030204" pitchFamily="34" charset="0"/>
              </a:rPr>
            </a:br>
            <a:r>
              <a:rPr lang="en-US" altLang="ko-KR" sz="1000" dirty="0" smtClean="0">
                <a:latin typeface="Calibri" panose="020F0502020204030204" pitchFamily="34" charset="0"/>
              </a:rPr>
              <a:t> </a:t>
            </a:r>
            <a:endParaRPr lang="ko-KR" altLang="en-US" sz="1000" dirty="0">
              <a:latin typeface="Calibri" panose="020F0502020204030204" pitchFamily="34" charset="0"/>
            </a:endParaRPr>
          </a:p>
        </p:txBody>
      </p:sp>
      <p:sp>
        <p:nvSpPr>
          <p:cNvPr id="131" name="직사각형 130"/>
          <p:cNvSpPr/>
          <p:nvPr/>
        </p:nvSpPr>
        <p:spPr>
          <a:xfrm>
            <a:off x="359642" y="5138797"/>
            <a:ext cx="11575704" cy="13599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7" name="TextBox 109"/>
          <p:cNvSpPr txBox="1"/>
          <p:nvPr/>
        </p:nvSpPr>
        <p:spPr>
          <a:xfrm>
            <a:off x="404246" y="4884881"/>
            <a:ext cx="1938236" cy="25391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050" b="1" dirty="0" smtClean="0">
                <a:solidFill>
                  <a:srgbClr val="002060"/>
                </a:solidFill>
                <a:latin typeface="Calibri" panose="020F0502020204030204" pitchFamily="34" charset="0"/>
              </a:rPr>
              <a:t>Summary</a:t>
            </a:r>
            <a:endParaRPr lang="ko-KR" altLang="en-US" sz="1050" b="1" dirty="0">
              <a:solidFill>
                <a:srgbClr val="002060"/>
              </a:solidFill>
              <a:latin typeface="Calibri" panose="020F0502020204030204" pitchFamily="34" charset="0"/>
            </a:endParaRPr>
          </a:p>
        </p:txBody>
      </p:sp>
      <p:sp>
        <p:nvSpPr>
          <p:cNvPr id="49" name="TextBox 111"/>
          <p:cNvSpPr txBox="1"/>
          <p:nvPr/>
        </p:nvSpPr>
        <p:spPr>
          <a:xfrm>
            <a:off x="485246" y="5216434"/>
            <a:ext cx="11450099" cy="122341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altLang="ko-KR" sz="1050" dirty="0" smtClean="0">
                <a:latin typeface="Calibri" panose="020F0502020204030204" pitchFamily="34" charset="0"/>
              </a:rPr>
              <a:t>Network </a:t>
            </a:r>
            <a:r>
              <a:rPr lang="ko-KR" altLang="en-US" sz="1050" dirty="0" smtClean="0">
                <a:latin typeface="Calibri" panose="020F0502020204030204" pitchFamily="34" charset="0"/>
              </a:rPr>
              <a:t>연결</a:t>
            </a:r>
            <a:r>
              <a:rPr lang="en-US" altLang="ko-KR" sz="1050" dirty="0">
                <a:latin typeface="Calibri" panose="020F0502020204030204" pitchFamily="34" charset="0"/>
              </a:rPr>
              <a:t> </a:t>
            </a:r>
            <a:r>
              <a:rPr lang="ko-KR" altLang="en-US" sz="1050" dirty="0" smtClean="0">
                <a:latin typeface="Calibri" panose="020F0502020204030204" pitchFamily="34" charset="0"/>
              </a:rPr>
              <a:t>후 </a:t>
            </a:r>
            <a:r>
              <a:rPr lang="en-US" altLang="ko-KR" sz="1050" dirty="0" smtClean="0">
                <a:latin typeface="Calibri" panose="020F0502020204030204" pitchFamily="34" charset="0"/>
              </a:rPr>
              <a:t>[</a:t>
            </a:r>
            <a:r>
              <a:rPr lang="en-US" altLang="ko-KR" sz="1050" dirty="0">
                <a:latin typeface="Calibri" panose="020F0502020204030204" pitchFamily="34" charset="0"/>
              </a:rPr>
              <a:t>NEXT] </a:t>
            </a:r>
            <a:r>
              <a:rPr lang="ko-KR" altLang="en-US" sz="1050" dirty="0">
                <a:latin typeface="Calibri" panose="020F0502020204030204" pitchFamily="34" charset="0"/>
              </a:rPr>
              <a:t>버튼을 누르면 </a:t>
            </a:r>
            <a:r>
              <a:rPr lang="ko-KR" altLang="en-US" sz="1050" dirty="0" smtClean="0">
                <a:latin typeface="Calibri" panose="020F0502020204030204" pitchFamily="34" charset="0"/>
              </a:rPr>
              <a:t>위와</a:t>
            </a:r>
            <a:r>
              <a:rPr lang="en-US" altLang="ko-KR" sz="1050" dirty="0" smtClean="0">
                <a:latin typeface="Calibri" panose="020F0502020204030204" pitchFamily="34" charset="0"/>
              </a:rPr>
              <a:t> </a:t>
            </a:r>
            <a:r>
              <a:rPr lang="ko-KR" altLang="en-US" sz="1050" dirty="0" smtClean="0">
                <a:latin typeface="Calibri" panose="020F0502020204030204" pitchFamily="34" charset="0"/>
              </a:rPr>
              <a:t>같은 동의안이 출력된다</a:t>
            </a:r>
            <a:r>
              <a:rPr lang="en-US" altLang="ko-KR" sz="1050" dirty="0" smtClean="0">
                <a:latin typeface="Calibri" panose="020F0502020204030204" pitchFamily="34" charset="0"/>
              </a:rPr>
              <a:t>.</a:t>
            </a:r>
          </a:p>
          <a:p>
            <a:pPr marL="171450" indent="-171450">
              <a:buFont typeface="Arial" panose="020B0604020202020204" pitchFamily="34" charset="0"/>
              <a:buChar char="•"/>
            </a:pPr>
            <a:r>
              <a:rPr lang="en-US" altLang="ko-KR" sz="1050" dirty="0" smtClean="0">
                <a:latin typeface="Calibri" panose="020F0502020204030204" pitchFamily="34" charset="0"/>
              </a:rPr>
              <a:t>Check Box</a:t>
            </a:r>
            <a:r>
              <a:rPr lang="ko-KR" altLang="en-US" sz="1050" dirty="0" smtClean="0">
                <a:latin typeface="Calibri" panose="020F0502020204030204" pitchFamily="34" charset="0"/>
              </a:rPr>
              <a:t>에는 </a:t>
            </a:r>
            <a:r>
              <a:rPr lang="en-US" altLang="ko-KR" sz="1050" dirty="0" smtClean="0">
                <a:latin typeface="Calibri" panose="020F0502020204030204" pitchFamily="34" charset="0"/>
              </a:rPr>
              <a:t>Default</a:t>
            </a:r>
            <a:r>
              <a:rPr lang="ko-KR" altLang="en-US" sz="1050" dirty="0" smtClean="0">
                <a:latin typeface="Calibri" panose="020F0502020204030204" pitchFamily="34" charset="0"/>
              </a:rPr>
              <a:t>로 체크표시가 되어 있으며</a:t>
            </a:r>
            <a:r>
              <a:rPr lang="en-US" altLang="ko-KR" sz="1050" dirty="0" smtClean="0">
                <a:latin typeface="Calibri" panose="020F0502020204030204" pitchFamily="34" charset="0"/>
              </a:rPr>
              <a:t>, &lt;OK&gt;key</a:t>
            </a:r>
            <a:r>
              <a:rPr lang="ko-KR" altLang="en-US" sz="1050" dirty="0" smtClean="0">
                <a:latin typeface="Calibri" panose="020F0502020204030204" pitchFamily="34" charset="0"/>
              </a:rPr>
              <a:t> 선택 시</a:t>
            </a:r>
            <a:r>
              <a:rPr lang="en-US" altLang="ko-KR" sz="1050" dirty="0">
                <a:latin typeface="Calibri" panose="020F0502020204030204" pitchFamily="34" charset="0"/>
              </a:rPr>
              <a:t> </a:t>
            </a:r>
            <a:r>
              <a:rPr lang="ko-KR" altLang="en-US" sz="1050" dirty="0" smtClean="0">
                <a:latin typeface="Calibri" panose="020F0502020204030204" pitchFamily="34" charset="0"/>
              </a:rPr>
              <a:t>체크표시가 해제된다</a:t>
            </a:r>
            <a:r>
              <a:rPr lang="en-US" altLang="ko-KR" sz="1050" dirty="0" smtClean="0">
                <a:latin typeface="Calibri" panose="020F0502020204030204" pitchFamily="34" charset="0"/>
              </a:rPr>
              <a:t>. </a:t>
            </a:r>
            <a:r>
              <a:rPr lang="en-US" altLang="ko-KR" sz="1050" b="1" i="1" dirty="0" smtClean="0">
                <a:latin typeface="Calibri" panose="020F0502020204030204" pitchFamily="34" charset="0"/>
              </a:rPr>
              <a:t> </a:t>
            </a:r>
          </a:p>
          <a:p>
            <a:pPr marL="171450" indent="-171450">
              <a:buFont typeface="Arial" panose="020B0604020202020204" pitchFamily="34" charset="0"/>
              <a:buChar char="•"/>
            </a:pPr>
            <a:r>
              <a:rPr lang="en-US" altLang="ko-KR" sz="1050" dirty="0" smtClean="0">
                <a:latin typeface="Calibri" panose="020F0502020204030204" pitchFamily="34" charset="0"/>
              </a:rPr>
              <a:t>&lt;NEXT&gt; </a:t>
            </a:r>
            <a:r>
              <a:rPr lang="ko-KR" altLang="en-US" sz="1050" dirty="0" smtClean="0">
                <a:latin typeface="Calibri" panose="020F0502020204030204" pitchFamily="34" charset="0"/>
              </a:rPr>
              <a:t>버튼에 </a:t>
            </a:r>
            <a:r>
              <a:rPr lang="en-US" altLang="ko-KR" sz="1050" dirty="0" smtClean="0">
                <a:latin typeface="Calibri" panose="020F0502020204030204" pitchFamily="34" charset="0"/>
              </a:rPr>
              <a:t>default cursor </a:t>
            </a:r>
            <a:r>
              <a:rPr lang="ko-KR" altLang="en-US" sz="1050" dirty="0" smtClean="0">
                <a:latin typeface="Calibri" panose="020F0502020204030204" pitchFamily="34" charset="0"/>
              </a:rPr>
              <a:t>가 위치한다</a:t>
            </a:r>
            <a:r>
              <a:rPr lang="en-US" altLang="ko-KR" sz="1050" dirty="0" smtClean="0">
                <a:latin typeface="Calibri" panose="020F0502020204030204" pitchFamily="34" charset="0"/>
              </a:rPr>
              <a:t>.</a:t>
            </a:r>
          </a:p>
          <a:p>
            <a:endParaRPr lang="en-US" altLang="ko-KR" sz="1050" dirty="0" smtClean="0">
              <a:latin typeface="Calibri" panose="020F0502020204030204" pitchFamily="34" charset="0"/>
            </a:endParaRPr>
          </a:p>
          <a:p>
            <a:pPr marL="171450" indent="-171450">
              <a:buFont typeface="Arial" panose="020B0604020202020204" pitchFamily="34" charset="0"/>
              <a:buChar char="•"/>
            </a:pPr>
            <a:r>
              <a:rPr lang="en-US" altLang="ko-KR" sz="1050" dirty="0" smtClean="0">
                <a:latin typeface="Calibri" panose="020F0502020204030204" pitchFamily="34" charset="0"/>
              </a:rPr>
              <a:t>&lt;UP&gt;/&lt;DOWN&gt; key </a:t>
            </a:r>
            <a:r>
              <a:rPr lang="ko-KR" altLang="en-US" sz="1050" dirty="0" smtClean="0">
                <a:latin typeface="Calibri" panose="020F0502020204030204" pitchFamily="34" charset="0"/>
              </a:rPr>
              <a:t>의</a:t>
            </a:r>
            <a:r>
              <a:rPr lang="en-US" altLang="ko-KR" sz="1050" dirty="0" smtClean="0">
                <a:latin typeface="Calibri" panose="020F0502020204030204" pitchFamily="34" charset="0"/>
              </a:rPr>
              <a:t> Navigation Sequence </a:t>
            </a:r>
            <a:r>
              <a:rPr lang="ko-KR" altLang="en-US" sz="1050" dirty="0" smtClean="0">
                <a:latin typeface="Calibri" panose="020F0502020204030204" pitchFamily="34" charset="0"/>
              </a:rPr>
              <a:t>는 다음 페이지에서 설명한다</a:t>
            </a:r>
            <a:r>
              <a:rPr lang="en-US" altLang="ko-KR" sz="1050" dirty="0" smtClean="0">
                <a:latin typeface="Calibri" panose="020F0502020204030204" pitchFamily="34" charset="0"/>
              </a:rPr>
              <a:t>.</a:t>
            </a:r>
            <a:endParaRPr lang="en-US" altLang="ko-KR" sz="1050" b="1" i="1" dirty="0" smtClean="0">
              <a:latin typeface="Calibri" panose="020F0502020204030204" pitchFamily="34" charset="0"/>
            </a:endParaRPr>
          </a:p>
          <a:p>
            <a:r>
              <a:rPr lang="ko-KR" altLang="en-US" sz="1050" b="1" i="1" dirty="0" smtClean="0">
                <a:solidFill>
                  <a:srgbClr val="407E80"/>
                </a:solidFill>
              </a:rPr>
              <a:t>   </a:t>
            </a:r>
            <a:endParaRPr lang="en-US" altLang="ko-KR" sz="1050" dirty="0" smtClean="0">
              <a:latin typeface="Calibri" panose="020F0502020204030204" pitchFamily="34" charset="0"/>
            </a:endParaRPr>
          </a:p>
          <a:p>
            <a:endParaRPr lang="en-US" altLang="ko-KR" sz="1050" b="1" dirty="0" smtClean="0">
              <a:solidFill>
                <a:srgbClr val="FF0000"/>
              </a:solidFill>
              <a:latin typeface="Calibri" panose="020F0502020204030204" pitchFamily="34" charset="0"/>
            </a:endParaRPr>
          </a:p>
        </p:txBody>
      </p:sp>
      <p:sp>
        <p:nvSpPr>
          <p:cNvPr id="53" name="TextBox 52"/>
          <p:cNvSpPr txBox="1"/>
          <p:nvPr/>
        </p:nvSpPr>
        <p:spPr>
          <a:xfrm>
            <a:off x="376979" y="1752268"/>
            <a:ext cx="5129382" cy="261610"/>
          </a:xfrm>
          <a:prstGeom prst="rect">
            <a:avLst/>
          </a:prstGeom>
          <a:noFill/>
        </p:spPr>
        <p:txBody>
          <a:bodyPr wrap="square" rtlCol="0">
            <a:spAutoFit/>
          </a:bodyPr>
          <a:lstStyle/>
          <a:p>
            <a:r>
              <a:rPr lang="en-US" altLang="ko-KR" sz="1050" dirty="0" smtClean="0">
                <a:latin typeface="Calibri" panose="020F0502020204030204" pitchFamily="34" charset="0"/>
              </a:rPr>
              <a:t>PRIVACY POLICY</a:t>
            </a:r>
            <a:endParaRPr lang="ko-KR" altLang="en-US" sz="1050" dirty="0">
              <a:latin typeface="Calibri" panose="020F0502020204030204" pitchFamily="34" charset="0"/>
            </a:endParaRPr>
          </a:p>
        </p:txBody>
      </p:sp>
      <p:sp>
        <p:nvSpPr>
          <p:cNvPr id="55" name="직사각형 54"/>
          <p:cNvSpPr/>
          <p:nvPr/>
        </p:nvSpPr>
        <p:spPr>
          <a:xfrm>
            <a:off x="445642" y="1962132"/>
            <a:ext cx="2556578" cy="184248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 name="직사각형 55"/>
          <p:cNvSpPr/>
          <p:nvPr/>
        </p:nvSpPr>
        <p:spPr>
          <a:xfrm>
            <a:off x="458192" y="1988736"/>
            <a:ext cx="2434552" cy="1815882"/>
          </a:xfrm>
          <a:prstGeom prst="rect">
            <a:avLst/>
          </a:prstGeom>
        </p:spPr>
        <p:txBody>
          <a:bodyPr wrap="square">
            <a:spAutoFit/>
          </a:bodyPr>
          <a:lstStyle/>
          <a:p>
            <a:pPr lvl="0" eaLnBrk="0" fontAlgn="base" latinLnBrk="0" hangingPunct="0">
              <a:spcBef>
                <a:spcPct val="0"/>
              </a:spcBef>
              <a:spcAft>
                <a:spcPct val="0"/>
              </a:spcAft>
              <a:tabLst>
                <a:tab pos="4343400" algn="l"/>
              </a:tabLst>
            </a:pPr>
            <a:r>
              <a:rPr lang="en-US" altLang="ko-KR" sz="700" dirty="0">
                <a:ea typeface="굴림" panose="020B0600000101010101" pitchFamily="50" charset="-127"/>
                <a:cs typeface="Arial" panose="020B0604020202020204" pitchFamily="34" charset="0"/>
              </a:rPr>
              <a:t>This Privacy Policy applies to all information collected by HUMAX Co., Ltd. and any member of the HUMAX group (“We” or “Humax”) via Humax set top box or OTT device (“Product”) or Humax services available on the Product (“Services”). </a:t>
            </a:r>
            <a:endParaRPr lang="en-US" altLang="ko-KR" sz="700" dirty="0">
              <a:cs typeface="Arial" panose="020B0604020202020204" pitchFamily="34" charset="0"/>
            </a:endParaRPr>
          </a:p>
          <a:p>
            <a:pPr lvl="0" eaLnBrk="0" fontAlgn="base" latinLnBrk="0" hangingPunct="0">
              <a:spcBef>
                <a:spcPct val="0"/>
              </a:spcBef>
              <a:spcAft>
                <a:spcPct val="0"/>
              </a:spcAft>
              <a:tabLst>
                <a:tab pos="4343400" algn="l"/>
              </a:tabLst>
            </a:pPr>
            <a:r>
              <a:rPr lang="en-US" altLang="ko-KR" sz="700" b="1" dirty="0">
                <a:ea typeface="굴림" panose="020B0600000101010101" pitchFamily="50" charset="-127"/>
                <a:cs typeface="Arial" panose="020B0604020202020204" pitchFamily="34" charset="0"/>
              </a:rPr>
              <a:t>How to contact us about privacy</a:t>
            </a:r>
            <a:endParaRPr lang="en-US" altLang="ko-KR" sz="700" dirty="0">
              <a:cs typeface="Arial" panose="020B0604020202020204" pitchFamily="34" charset="0"/>
            </a:endParaRPr>
          </a:p>
          <a:p>
            <a:pPr lvl="0" eaLnBrk="0" fontAlgn="base" latinLnBrk="0" hangingPunct="0">
              <a:spcBef>
                <a:spcPct val="0"/>
              </a:spcBef>
              <a:spcAft>
                <a:spcPct val="0"/>
              </a:spcAft>
              <a:tabLst>
                <a:tab pos="4343400" algn="l"/>
              </a:tabLst>
            </a:pPr>
            <a:r>
              <a:rPr lang="en-US" altLang="ko-KR" sz="700" dirty="0">
                <a:ea typeface="굴림" panose="020B0600000101010101" pitchFamily="50" charset="-127"/>
                <a:cs typeface="Arial" panose="020B0604020202020204" pitchFamily="34" charset="0"/>
              </a:rPr>
              <a:t>Your privacy is very important to us. For that reason, please read the following details carefully and get in contact with us if you have any questions or concerns regarding this Privacy Policy. </a:t>
            </a:r>
            <a:r>
              <a:rPr lang="en-US" altLang="ko-KR" sz="700" dirty="0" smtClean="0">
                <a:ea typeface="굴림" panose="020B0600000101010101" pitchFamily="50" charset="-127"/>
                <a:cs typeface="Arial" panose="020B0604020202020204" pitchFamily="34" charset="0"/>
              </a:rPr>
              <a:t>Please</a:t>
            </a:r>
          </a:p>
          <a:p>
            <a:pPr lvl="0" eaLnBrk="0" fontAlgn="base" latinLnBrk="0" hangingPunct="0">
              <a:spcBef>
                <a:spcPct val="0"/>
              </a:spcBef>
              <a:spcAft>
                <a:spcPct val="0"/>
              </a:spcAft>
              <a:tabLst>
                <a:tab pos="4343400" algn="l"/>
              </a:tabLst>
            </a:pPr>
            <a:r>
              <a:rPr lang="en-US" altLang="ko-KR" sz="700" dirty="0">
                <a:ea typeface="굴림" panose="020B0600000101010101" pitchFamily="50" charset="-127"/>
                <a:cs typeface="Arial" panose="020B0604020202020204" pitchFamily="34" charset="0"/>
              </a:rPr>
              <a:t>This Privacy Policy applies to all information collected by HUMAX Co., Ltd. and any member of the HUMAX group (“We” or “Humax”) via Humax set top box or OTT device (“Product”) or Humax services available on the Product (“Services”). </a:t>
            </a:r>
            <a:endParaRPr lang="en-US" altLang="ko-KR" sz="700" dirty="0">
              <a:cs typeface="Arial" panose="020B0604020202020204" pitchFamily="34" charset="0"/>
            </a:endParaRPr>
          </a:p>
          <a:p>
            <a:pPr lvl="0" eaLnBrk="0" fontAlgn="base" latinLnBrk="0" hangingPunct="0">
              <a:spcBef>
                <a:spcPct val="0"/>
              </a:spcBef>
              <a:spcAft>
                <a:spcPct val="0"/>
              </a:spcAft>
              <a:tabLst>
                <a:tab pos="4343400" algn="l"/>
              </a:tabLst>
            </a:pPr>
            <a:r>
              <a:rPr lang="en-US" altLang="ko-KR" sz="700" b="1" dirty="0">
                <a:ea typeface="굴림" panose="020B0600000101010101" pitchFamily="50" charset="-127"/>
                <a:cs typeface="Arial" panose="020B0604020202020204" pitchFamily="34" charset="0"/>
              </a:rPr>
              <a:t>How to contact us about </a:t>
            </a:r>
            <a:r>
              <a:rPr lang="en-US" altLang="ko-KR" sz="700" b="1" dirty="0" smtClean="0">
                <a:ea typeface="굴림" panose="020B0600000101010101" pitchFamily="50" charset="-127"/>
                <a:cs typeface="Arial" panose="020B0604020202020204" pitchFamily="34" charset="0"/>
              </a:rPr>
              <a:t>privacy</a:t>
            </a:r>
            <a:endParaRPr lang="en-US" altLang="ko-KR" sz="700" dirty="0">
              <a:cs typeface="Arial" panose="020B0604020202020204" pitchFamily="34" charset="0"/>
            </a:endParaRPr>
          </a:p>
        </p:txBody>
      </p:sp>
      <p:sp>
        <p:nvSpPr>
          <p:cNvPr id="57" name="직사각형 56"/>
          <p:cNvSpPr/>
          <p:nvPr/>
        </p:nvSpPr>
        <p:spPr>
          <a:xfrm>
            <a:off x="1001150" y="3839209"/>
            <a:ext cx="160106" cy="162000"/>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TextBox 57"/>
          <p:cNvSpPr txBox="1"/>
          <p:nvPr/>
        </p:nvSpPr>
        <p:spPr>
          <a:xfrm>
            <a:off x="1114230" y="3615746"/>
            <a:ext cx="1720343" cy="496290"/>
          </a:xfrm>
          <a:prstGeom prst="rect">
            <a:avLst/>
          </a:prstGeom>
          <a:noFill/>
        </p:spPr>
        <p:txBody>
          <a:bodyPr wrap="none" rtlCol="0">
            <a:spAutoFit/>
          </a:bodyPr>
          <a:lstStyle/>
          <a:p>
            <a:pPr>
              <a:lnSpc>
                <a:spcPct val="250000"/>
              </a:lnSpc>
            </a:pPr>
            <a:r>
              <a:rPr lang="en-US" altLang="ko-KR" sz="1050" dirty="0" smtClean="0">
                <a:latin typeface="Calibri" panose="020F0502020204030204" pitchFamily="34" charset="0"/>
              </a:rPr>
              <a:t>I agree to the Privacy Policy.</a:t>
            </a:r>
            <a:endParaRPr lang="ko-KR" altLang="en-US" sz="1050" dirty="0">
              <a:latin typeface="Calibri" panose="020F0502020204030204" pitchFamily="34" charset="0"/>
            </a:endParaRPr>
          </a:p>
        </p:txBody>
      </p:sp>
      <p:sp>
        <p:nvSpPr>
          <p:cNvPr id="59" name="TextBox 58"/>
          <p:cNvSpPr txBox="1"/>
          <p:nvPr/>
        </p:nvSpPr>
        <p:spPr>
          <a:xfrm>
            <a:off x="962718" y="3779936"/>
            <a:ext cx="253596" cy="261610"/>
          </a:xfrm>
          <a:prstGeom prst="rect">
            <a:avLst/>
          </a:prstGeom>
          <a:noFill/>
        </p:spPr>
        <p:txBody>
          <a:bodyPr wrap="none" rtlCol="0">
            <a:spAutoFit/>
          </a:bodyPr>
          <a:lstStyle/>
          <a:p>
            <a:r>
              <a:rPr lang="en-US" altLang="ko-KR" sz="1050" dirty="0" smtClean="0"/>
              <a:t>v</a:t>
            </a:r>
            <a:endParaRPr lang="ko-KR" altLang="en-US" sz="1050" dirty="0"/>
          </a:p>
        </p:txBody>
      </p:sp>
      <p:sp>
        <p:nvSpPr>
          <p:cNvPr id="60" name="직사각형 59"/>
          <p:cNvSpPr/>
          <p:nvPr/>
        </p:nvSpPr>
        <p:spPr>
          <a:xfrm>
            <a:off x="3111214" y="1717003"/>
            <a:ext cx="2623477" cy="2451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61" name="그룹 60"/>
          <p:cNvGrpSpPr/>
          <p:nvPr/>
        </p:nvGrpSpPr>
        <p:grpSpPr>
          <a:xfrm>
            <a:off x="2795189" y="2145757"/>
            <a:ext cx="163414" cy="352668"/>
            <a:chOff x="5079777" y="1835825"/>
            <a:chExt cx="236009" cy="509337"/>
          </a:xfrm>
        </p:grpSpPr>
        <p:sp>
          <p:nvSpPr>
            <p:cNvPr id="62" name="L 도형 61"/>
            <p:cNvSpPr/>
            <p:nvPr/>
          </p:nvSpPr>
          <p:spPr>
            <a:xfrm rot="18900000">
              <a:off x="5132027" y="2154902"/>
              <a:ext cx="132705" cy="132705"/>
            </a:xfrm>
            <a:prstGeom prst="corner">
              <a:avLst>
                <a:gd name="adj1" fmla="val 34127"/>
                <a:gd name="adj2" fmla="val 35009"/>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3" name="직사각형 62"/>
            <p:cNvSpPr/>
            <p:nvPr/>
          </p:nvSpPr>
          <p:spPr>
            <a:xfrm>
              <a:off x="5079777" y="2109698"/>
              <a:ext cx="236009" cy="235464"/>
            </a:xfrm>
            <a:prstGeom prst="rect">
              <a:avLst/>
            </a:prstGeom>
            <a:noFill/>
            <a:ln>
              <a:solidFill>
                <a:srgbClr val="52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4" name="L 도형 63"/>
            <p:cNvSpPr/>
            <p:nvPr/>
          </p:nvSpPr>
          <p:spPr>
            <a:xfrm rot="18900000" flipH="1" flipV="1">
              <a:off x="5132881" y="1907582"/>
              <a:ext cx="130359" cy="130359"/>
            </a:xfrm>
            <a:prstGeom prst="corner">
              <a:avLst>
                <a:gd name="adj1" fmla="val 34127"/>
                <a:gd name="adj2" fmla="val 35009"/>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5079777" y="1835825"/>
              <a:ext cx="236009" cy="235464"/>
            </a:xfrm>
            <a:prstGeom prst="rect">
              <a:avLst/>
            </a:prstGeom>
            <a:noFill/>
            <a:ln>
              <a:solidFill>
                <a:srgbClr val="52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66" name="직사각형 65"/>
          <p:cNvSpPr/>
          <p:nvPr/>
        </p:nvSpPr>
        <p:spPr>
          <a:xfrm>
            <a:off x="3344931" y="3850446"/>
            <a:ext cx="160106" cy="162000"/>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7" name="TextBox 66"/>
          <p:cNvSpPr txBox="1"/>
          <p:nvPr/>
        </p:nvSpPr>
        <p:spPr>
          <a:xfrm>
            <a:off x="3458011" y="3623179"/>
            <a:ext cx="2087431" cy="496290"/>
          </a:xfrm>
          <a:prstGeom prst="rect">
            <a:avLst/>
          </a:prstGeom>
          <a:noFill/>
        </p:spPr>
        <p:txBody>
          <a:bodyPr wrap="none" rtlCol="0">
            <a:spAutoFit/>
          </a:bodyPr>
          <a:lstStyle/>
          <a:p>
            <a:pPr>
              <a:lnSpc>
                <a:spcPct val="250000"/>
              </a:lnSpc>
            </a:pPr>
            <a:r>
              <a:rPr lang="en-US" altLang="ko-KR" sz="1050" dirty="0" smtClean="0">
                <a:latin typeface="Calibri" panose="020F0502020204030204" pitchFamily="34" charset="0"/>
              </a:rPr>
              <a:t>I agree to the Terms &amp; Conditions. </a:t>
            </a:r>
            <a:endParaRPr lang="ko-KR" altLang="en-US" sz="1050" dirty="0">
              <a:latin typeface="Calibri" panose="020F0502020204030204" pitchFamily="34" charset="0"/>
            </a:endParaRPr>
          </a:p>
        </p:txBody>
      </p:sp>
      <p:sp>
        <p:nvSpPr>
          <p:cNvPr id="68" name="TextBox 67"/>
          <p:cNvSpPr txBox="1"/>
          <p:nvPr/>
        </p:nvSpPr>
        <p:spPr>
          <a:xfrm>
            <a:off x="3306499" y="3791173"/>
            <a:ext cx="253596" cy="261610"/>
          </a:xfrm>
          <a:prstGeom prst="rect">
            <a:avLst/>
          </a:prstGeom>
          <a:noFill/>
        </p:spPr>
        <p:txBody>
          <a:bodyPr wrap="none" rtlCol="0">
            <a:spAutoFit/>
          </a:bodyPr>
          <a:lstStyle/>
          <a:p>
            <a:r>
              <a:rPr lang="en-US" altLang="ko-KR" sz="1050" dirty="0" smtClean="0"/>
              <a:t>v</a:t>
            </a:r>
            <a:endParaRPr lang="ko-KR" altLang="en-US" sz="1050" dirty="0"/>
          </a:p>
        </p:txBody>
      </p:sp>
      <p:sp>
        <p:nvSpPr>
          <p:cNvPr id="69" name="직사각형 68"/>
          <p:cNvSpPr/>
          <p:nvPr/>
        </p:nvSpPr>
        <p:spPr>
          <a:xfrm>
            <a:off x="3111243" y="1962132"/>
            <a:ext cx="2556578" cy="184248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0" name="직사각형 69"/>
          <p:cNvSpPr/>
          <p:nvPr/>
        </p:nvSpPr>
        <p:spPr>
          <a:xfrm>
            <a:off x="3123793" y="1988736"/>
            <a:ext cx="2434552" cy="1815882"/>
          </a:xfrm>
          <a:prstGeom prst="rect">
            <a:avLst/>
          </a:prstGeom>
        </p:spPr>
        <p:txBody>
          <a:bodyPr wrap="square">
            <a:spAutoFit/>
          </a:bodyPr>
          <a:lstStyle/>
          <a:p>
            <a:pPr lvl="0" eaLnBrk="0" fontAlgn="base" latinLnBrk="0" hangingPunct="0">
              <a:spcBef>
                <a:spcPct val="0"/>
              </a:spcBef>
              <a:spcAft>
                <a:spcPct val="0"/>
              </a:spcAft>
              <a:tabLst>
                <a:tab pos="4343400" algn="l"/>
              </a:tabLst>
            </a:pPr>
            <a:r>
              <a:rPr lang="en-US" altLang="ko-KR" sz="700" dirty="0">
                <a:ea typeface="굴림" panose="020B0600000101010101" pitchFamily="50" charset="-127"/>
                <a:cs typeface="Arial" panose="020B0604020202020204" pitchFamily="34" charset="0"/>
              </a:rPr>
              <a:t>This Privacy Policy applies to all information collected by HUMAX Co., Ltd. and any member of the HUMAX group (“We” or “Humax”) via Humax set top box or OTT device (“Product”) or Humax services available on the Product (“Services”). </a:t>
            </a:r>
            <a:endParaRPr lang="en-US" altLang="ko-KR" sz="700" dirty="0">
              <a:cs typeface="Arial" panose="020B0604020202020204" pitchFamily="34" charset="0"/>
            </a:endParaRPr>
          </a:p>
          <a:p>
            <a:pPr lvl="0" eaLnBrk="0" fontAlgn="base" latinLnBrk="0" hangingPunct="0">
              <a:spcBef>
                <a:spcPct val="0"/>
              </a:spcBef>
              <a:spcAft>
                <a:spcPct val="0"/>
              </a:spcAft>
              <a:tabLst>
                <a:tab pos="4343400" algn="l"/>
              </a:tabLst>
            </a:pPr>
            <a:r>
              <a:rPr lang="en-US" altLang="ko-KR" sz="700" b="1" dirty="0">
                <a:ea typeface="굴림" panose="020B0600000101010101" pitchFamily="50" charset="-127"/>
                <a:cs typeface="Arial" panose="020B0604020202020204" pitchFamily="34" charset="0"/>
              </a:rPr>
              <a:t>How to contact us about privacy</a:t>
            </a:r>
            <a:endParaRPr lang="en-US" altLang="ko-KR" sz="700" dirty="0">
              <a:cs typeface="Arial" panose="020B0604020202020204" pitchFamily="34" charset="0"/>
            </a:endParaRPr>
          </a:p>
          <a:p>
            <a:pPr lvl="0" eaLnBrk="0" fontAlgn="base" latinLnBrk="0" hangingPunct="0">
              <a:spcBef>
                <a:spcPct val="0"/>
              </a:spcBef>
              <a:spcAft>
                <a:spcPct val="0"/>
              </a:spcAft>
              <a:tabLst>
                <a:tab pos="4343400" algn="l"/>
              </a:tabLst>
            </a:pPr>
            <a:r>
              <a:rPr lang="en-US" altLang="ko-KR" sz="700" dirty="0">
                <a:ea typeface="굴림" panose="020B0600000101010101" pitchFamily="50" charset="-127"/>
                <a:cs typeface="Arial" panose="020B0604020202020204" pitchFamily="34" charset="0"/>
              </a:rPr>
              <a:t>Your privacy is very important to us. For that reason, please read the following details carefully and get in contact with us if you have any questions or concerns regarding this Privacy Policy. </a:t>
            </a:r>
            <a:r>
              <a:rPr lang="en-US" altLang="ko-KR" sz="700" dirty="0" smtClean="0">
                <a:ea typeface="굴림" panose="020B0600000101010101" pitchFamily="50" charset="-127"/>
                <a:cs typeface="Arial" panose="020B0604020202020204" pitchFamily="34" charset="0"/>
              </a:rPr>
              <a:t>Please</a:t>
            </a:r>
          </a:p>
          <a:p>
            <a:pPr lvl="0" eaLnBrk="0" fontAlgn="base" latinLnBrk="0" hangingPunct="0">
              <a:spcBef>
                <a:spcPct val="0"/>
              </a:spcBef>
              <a:spcAft>
                <a:spcPct val="0"/>
              </a:spcAft>
              <a:tabLst>
                <a:tab pos="4343400" algn="l"/>
              </a:tabLst>
            </a:pPr>
            <a:r>
              <a:rPr lang="en-US" altLang="ko-KR" sz="700" dirty="0">
                <a:ea typeface="굴림" panose="020B0600000101010101" pitchFamily="50" charset="-127"/>
                <a:cs typeface="Arial" panose="020B0604020202020204" pitchFamily="34" charset="0"/>
              </a:rPr>
              <a:t>This Privacy Policy applies to all information collected by HUMAX Co., Ltd. and any member of the HUMAX group (“We” or “Humax”) via Humax set top box or OTT device (“Product”) or Humax services available on the Product (“Services”). </a:t>
            </a:r>
            <a:endParaRPr lang="en-US" altLang="ko-KR" sz="700" dirty="0">
              <a:cs typeface="Arial" panose="020B0604020202020204" pitchFamily="34" charset="0"/>
            </a:endParaRPr>
          </a:p>
          <a:p>
            <a:pPr lvl="0" eaLnBrk="0" fontAlgn="base" latinLnBrk="0" hangingPunct="0">
              <a:spcBef>
                <a:spcPct val="0"/>
              </a:spcBef>
              <a:spcAft>
                <a:spcPct val="0"/>
              </a:spcAft>
              <a:tabLst>
                <a:tab pos="4343400" algn="l"/>
              </a:tabLst>
            </a:pPr>
            <a:r>
              <a:rPr lang="en-US" altLang="ko-KR" sz="700" b="1" dirty="0">
                <a:ea typeface="굴림" panose="020B0600000101010101" pitchFamily="50" charset="-127"/>
                <a:cs typeface="Arial" panose="020B0604020202020204" pitchFamily="34" charset="0"/>
              </a:rPr>
              <a:t>How to contact us about </a:t>
            </a:r>
            <a:r>
              <a:rPr lang="en-US" altLang="ko-KR" sz="700" b="1" dirty="0" smtClean="0">
                <a:ea typeface="굴림" panose="020B0600000101010101" pitchFamily="50" charset="-127"/>
                <a:cs typeface="Arial" panose="020B0604020202020204" pitchFamily="34" charset="0"/>
              </a:rPr>
              <a:t>privacy</a:t>
            </a:r>
            <a:endParaRPr lang="en-US" altLang="ko-KR" sz="700" dirty="0">
              <a:cs typeface="Arial" panose="020B0604020202020204" pitchFamily="34" charset="0"/>
            </a:endParaRPr>
          </a:p>
        </p:txBody>
      </p:sp>
      <p:grpSp>
        <p:nvGrpSpPr>
          <p:cNvPr id="71" name="그룹 70"/>
          <p:cNvGrpSpPr/>
          <p:nvPr/>
        </p:nvGrpSpPr>
        <p:grpSpPr>
          <a:xfrm>
            <a:off x="5460790" y="2145757"/>
            <a:ext cx="163414" cy="352668"/>
            <a:chOff x="5079777" y="1835825"/>
            <a:chExt cx="236009" cy="509337"/>
          </a:xfrm>
        </p:grpSpPr>
        <p:sp>
          <p:nvSpPr>
            <p:cNvPr id="72" name="L 도형 71"/>
            <p:cNvSpPr/>
            <p:nvPr/>
          </p:nvSpPr>
          <p:spPr>
            <a:xfrm rot="18900000">
              <a:off x="5132027" y="2154902"/>
              <a:ext cx="132705" cy="132705"/>
            </a:xfrm>
            <a:prstGeom prst="corner">
              <a:avLst>
                <a:gd name="adj1" fmla="val 34127"/>
                <a:gd name="adj2" fmla="val 35009"/>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3" name="직사각형 72"/>
            <p:cNvSpPr/>
            <p:nvPr/>
          </p:nvSpPr>
          <p:spPr>
            <a:xfrm>
              <a:off x="5079777" y="2109698"/>
              <a:ext cx="236009" cy="235464"/>
            </a:xfrm>
            <a:prstGeom prst="rect">
              <a:avLst/>
            </a:prstGeom>
            <a:noFill/>
            <a:ln>
              <a:solidFill>
                <a:srgbClr val="52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4" name="L 도형 73"/>
            <p:cNvSpPr/>
            <p:nvPr/>
          </p:nvSpPr>
          <p:spPr>
            <a:xfrm rot="18900000" flipH="1" flipV="1">
              <a:off x="5132881" y="1907582"/>
              <a:ext cx="130359" cy="130359"/>
            </a:xfrm>
            <a:prstGeom prst="corner">
              <a:avLst>
                <a:gd name="adj1" fmla="val 34127"/>
                <a:gd name="adj2" fmla="val 35009"/>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5" name="직사각형 74"/>
            <p:cNvSpPr/>
            <p:nvPr/>
          </p:nvSpPr>
          <p:spPr>
            <a:xfrm>
              <a:off x="5079777" y="1835825"/>
              <a:ext cx="236009" cy="235464"/>
            </a:xfrm>
            <a:prstGeom prst="rect">
              <a:avLst/>
            </a:prstGeom>
            <a:noFill/>
            <a:ln>
              <a:solidFill>
                <a:srgbClr val="52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76" name="TextBox 75"/>
          <p:cNvSpPr txBox="1"/>
          <p:nvPr/>
        </p:nvSpPr>
        <p:spPr>
          <a:xfrm>
            <a:off x="2986063" y="1752417"/>
            <a:ext cx="5129382" cy="261610"/>
          </a:xfrm>
          <a:prstGeom prst="rect">
            <a:avLst/>
          </a:prstGeom>
          <a:noFill/>
        </p:spPr>
        <p:txBody>
          <a:bodyPr wrap="square" rtlCol="0">
            <a:spAutoFit/>
          </a:bodyPr>
          <a:lstStyle/>
          <a:p>
            <a:r>
              <a:rPr lang="en-US" altLang="ko-KR" sz="1050" dirty="0">
                <a:latin typeface="Calibri" panose="020F0502020204030204" pitchFamily="34" charset="0"/>
              </a:rPr>
              <a:t>TERMS </a:t>
            </a:r>
            <a:r>
              <a:rPr lang="en-US" altLang="ko-KR" sz="1050" dirty="0" smtClean="0">
                <a:latin typeface="Calibri" panose="020F0502020204030204" pitchFamily="34" charset="0"/>
              </a:rPr>
              <a:t>&amp; </a:t>
            </a:r>
            <a:r>
              <a:rPr lang="en-US" altLang="ko-KR" sz="1050" dirty="0">
                <a:latin typeface="Calibri" panose="020F0502020204030204" pitchFamily="34" charset="0"/>
              </a:rPr>
              <a:t>CONDITIONS</a:t>
            </a:r>
            <a:endParaRPr lang="ko-KR" altLang="en-US" sz="1050" dirty="0">
              <a:latin typeface="Calibri" panose="020F0502020204030204" pitchFamily="34" charset="0"/>
            </a:endParaRPr>
          </a:p>
        </p:txBody>
      </p:sp>
      <p:sp>
        <p:nvSpPr>
          <p:cNvPr id="77" name="타원 76"/>
          <p:cNvSpPr/>
          <p:nvPr/>
        </p:nvSpPr>
        <p:spPr>
          <a:xfrm>
            <a:off x="277105" y="1803495"/>
            <a:ext cx="162000" cy="162000"/>
          </a:xfrm>
          <a:prstGeom prst="ellipse">
            <a:avLst/>
          </a:prstGeom>
          <a:solidFill>
            <a:srgbClr val="FF4343"/>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b="1" dirty="0" smtClean="0">
                <a:solidFill>
                  <a:schemeClr val="bg1"/>
                </a:solidFill>
                <a:latin typeface="Calibri" panose="020F0502020204030204" pitchFamily="34" charset="0"/>
                <a:ea typeface="맑은 고딕" pitchFamily="50" charset="-127"/>
              </a:rPr>
              <a:t>3</a:t>
            </a:r>
            <a:endParaRPr lang="ko-KR" altLang="en-US" sz="700" b="1" dirty="0">
              <a:solidFill>
                <a:schemeClr val="bg1"/>
              </a:solidFill>
              <a:latin typeface="Calibri" panose="020F0502020204030204" pitchFamily="34" charset="0"/>
              <a:ea typeface="맑은 고딕" pitchFamily="50" charset="-127"/>
            </a:endParaRPr>
          </a:p>
        </p:txBody>
      </p:sp>
      <p:sp>
        <p:nvSpPr>
          <p:cNvPr id="78" name="타원 77"/>
          <p:cNvSpPr/>
          <p:nvPr/>
        </p:nvSpPr>
        <p:spPr>
          <a:xfrm>
            <a:off x="2754709" y="1968790"/>
            <a:ext cx="162000" cy="162000"/>
          </a:xfrm>
          <a:prstGeom prst="ellipse">
            <a:avLst/>
          </a:prstGeom>
          <a:solidFill>
            <a:srgbClr val="FF4343"/>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b="1" dirty="0" smtClean="0">
                <a:solidFill>
                  <a:schemeClr val="bg1"/>
                </a:solidFill>
                <a:latin typeface="Calibri" panose="020F0502020204030204" pitchFamily="34" charset="0"/>
                <a:ea typeface="맑은 고딕" pitchFamily="50" charset="-127"/>
              </a:rPr>
              <a:t>4</a:t>
            </a:r>
            <a:endParaRPr lang="ko-KR" altLang="en-US" sz="700" b="1" dirty="0">
              <a:solidFill>
                <a:schemeClr val="bg1"/>
              </a:solidFill>
              <a:latin typeface="Calibri" panose="020F0502020204030204" pitchFamily="34" charset="0"/>
              <a:ea typeface="맑은 고딕" pitchFamily="50" charset="-127"/>
            </a:endParaRPr>
          </a:p>
        </p:txBody>
      </p:sp>
      <p:sp>
        <p:nvSpPr>
          <p:cNvPr id="79" name="타원 78"/>
          <p:cNvSpPr/>
          <p:nvPr/>
        </p:nvSpPr>
        <p:spPr>
          <a:xfrm>
            <a:off x="2915520" y="1793666"/>
            <a:ext cx="162000" cy="162000"/>
          </a:xfrm>
          <a:prstGeom prst="ellipse">
            <a:avLst/>
          </a:prstGeom>
          <a:solidFill>
            <a:srgbClr val="FF4343"/>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b="1" dirty="0" smtClean="0">
                <a:solidFill>
                  <a:schemeClr val="bg1"/>
                </a:solidFill>
                <a:latin typeface="Calibri" panose="020F0502020204030204" pitchFamily="34" charset="0"/>
                <a:ea typeface="맑은 고딕" pitchFamily="50" charset="-127"/>
              </a:rPr>
              <a:t>6</a:t>
            </a:r>
            <a:endParaRPr lang="ko-KR" altLang="en-US" sz="700" b="1" dirty="0">
              <a:solidFill>
                <a:schemeClr val="bg1"/>
              </a:solidFill>
              <a:latin typeface="Calibri" panose="020F0502020204030204" pitchFamily="34" charset="0"/>
              <a:ea typeface="맑은 고딕" pitchFamily="50" charset="-127"/>
            </a:endParaRPr>
          </a:p>
        </p:txBody>
      </p:sp>
      <p:sp>
        <p:nvSpPr>
          <p:cNvPr id="80" name="타원 79"/>
          <p:cNvSpPr/>
          <p:nvPr/>
        </p:nvSpPr>
        <p:spPr>
          <a:xfrm>
            <a:off x="800718" y="3839209"/>
            <a:ext cx="162000" cy="162000"/>
          </a:xfrm>
          <a:prstGeom prst="ellipse">
            <a:avLst/>
          </a:prstGeom>
          <a:solidFill>
            <a:srgbClr val="FF4343"/>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b="1" dirty="0" smtClean="0">
                <a:solidFill>
                  <a:schemeClr val="bg1"/>
                </a:solidFill>
                <a:latin typeface="Calibri" panose="020F0502020204030204" pitchFamily="34" charset="0"/>
                <a:ea typeface="맑은 고딕" pitchFamily="50" charset="-127"/>
              </a:rPr>
              <a:t>5</a:t>
            </a:r>
            <a:endParaRPr lang="ko-KR" altLang="en-US" sz="700" b="1" dirty="0">
              <a:solidFill>
                <a:schemeClr val="bg1"/>
              </a:solidFill>
              <a:latin typeface="Calibri" panose="020F0502020204030204" pitchFamily="34" charset="0"/>
              <a:ea typeface="맑은 고딕" pitchFamily="50" charset="-127"/>
            </a:endParaRPr>
          </a:p>
        </p:txBody>
      </p:sp>
      <p:sp>
        <p:nvSpPr>
          <p:cNvPr id="81" name="타원 80"/>
          <p:cNvSpPr/>
          <p:nvPr/>
        </p:nvSpPr>
        <p:spPr>
          <a:xfrm>
            <a:off x="5458526" y="1977475"/>
            <a:ext cx="162000" cy="162000"/>
          </a:xfrm>
          <a:prstGeom prst="ellipse">
            <a:avLst/>
          </a:prstGeom>
          <a:solidFill>
            <a:srgbClr val="FF4343"/>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b="1" dirty="0" smtClean="0">
                <a:solidFill>
                  <a:schemeClr val="bg1"/>
                </a:solidFill>
                <a:latin typeface="Calibri" panose="020F0502020204030204" pitchFamily="34" charset="0"/>
                <a:ea typeface="맑은 고딕" pitchFamily="50" charset="-127"/>
              </a:rPr>
              <a:t>7</a:t>
            </a:r>
            <a:endParaRPr lang="ko-KR" altLang="en-US" sz="700" b="1" dirty="0">
              <a:solidFill>
                <a:schemeClr val="bg1"/>
              </a:solidFill>
              <a:latin typeface="Calibri" panose="020F0502020204030204" pitchFamily="34" charset="0"/>
              <a:ea typeface="맑은 고딕" pitchFamily="50" charset="-127"/>
            </a:endParaRPr>
          </a:p>
        </p:txBody>
      </p:sp>
      <p:sp>
        <p:nvSpPr>
          <p:cNvPr id="82" name="타원 81"/>
          <p:cNvSpPr/>
          <p:nvPr/>
        </p:nvSpPr>
        <p:spPr>
          <a:xfrm>
            <a:off x="3164690" y="3798827"/>
            <a:ext cx="162000" cy="162000"/>
          </a:xfrm>
          <a:prstGeom prst="ellipse">
            <a:avLst/>
          </a:prstGeom>
          <a:solidFill>
            <a:srgbClr val="FF4343"/>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b="1" dirty="0" smtClean="0">
                <a:solidFill>
                  <a:schemeClr val="bg1"/>
                </a:solidFill>
                <a:latin typeface="Calibri" panose="020F0502020204030204" pitchFamily="34" charset="0"/>
                <a:ea typeface="맑은 고딕" pitchFamily="50" charset="-127"/>
              </a:rPr>
              <a:t>8</a:t>
            </a:r>
            <a:endParaRPr lang="ko-KR" altLang="en-US" sz="700" b="1" dirty="0">
              <a:solidFill>
                <a:schemeClr val="bg1"/>
              </a:solidFill>
              <a:latin typeface="Calibri" panose="020F0502020204030204" pitchFamily="34" charset="0"/>
              <a:ea typeface="맑은 고딕" pitchFamily="50" charset="-127"/>
            </a:endParaRPr>
          </a:p>
        </p:txBody>
      </p:sp>
      <p:sp>
        <p:nvSpPr>
          <p:cNvPr id="83" name="타원 82"/>
          <p:cNvSpPr/>
          <p:nvPr/>
        </p:nvSpPr>
        <p:spPr>
          <a:xfrm>
            <a:off x="5165327" y="1369089"/>
            <a:ext cx="162000" cy="162000"/>
          </a:xfrm>
          <a:prstGeom prst="ellipse">
            <a:avLst/>
          </a:prstGeom>
          <a:solidFill>
            <a:srgbClr val="FF4343"/>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b="1" dirty="0" smtClean="0">
                <a:solidFill>
                  <a:schemeClr val="bg1"/>
                </a:solidFill>
                <a:latin typeface="Calibri" panose="020F0502020204030204" pitchFamily="34" charset="0"/>
                <a:ea typeface="맑은 고딕" pitchFamily="50" charset="-127"/>
              </a:rPr>
              <a:t>2</a:t>
            </a:r>
            <a:endParaRPr lang="ko-KR" altLang="en-US" sz="700" b="1" dirty="0">
              <a:solidFill>
                <a:schemeClr val="bg1"/>
              </a:solidFill>
              <a:latin typeface="Calibri" panose="020F0502020204030204" pitchFamily="34" charset="0"/>
              <a:ea typeface="맑은 고딕" pitchFamily="50" charset="-127"/>
            </a:endParaRPr>
          </a:p>
        </p:txBody>
      </p:sp>
      <p:sp>
        <p:nvSpPr>
          <p:cNvPr id="54" name="TextBox 53"/>
          <p:cNvSpPr txBox="1"/>
          <p:nvPr/>
        </p:nvSpPr>
        <p:spPr>
          <a:xfrm>
            <a:off x="9035606" y="1550951"/>
            <a:ext cx="1130438" cy="256930"/>
          </a:xfrm>
          <a:prstGeom prst="rect">
            <a:avLst/>
          </a:prstGeom>
          <a:noFill/>
        </p:spPr>
        <p:txBody>
          <a:bodyPr wrap="none" rtlCol="0">
            <a:spAutoFit/>
          </a:bodyPr>
          <a:lstStyle/>
          <a:p>
            <a:pPr>
              <a:lnSpc>
                <a:spcPct val="150000"/>
              </a:lnSpc>
            </a:pPr>
            <a:r>
              <a:rPr lang="en-US" altLang="ko-KR" sz="800" b="1" dirty="0">
                <a:solidFill>
                  <a:schemeClr val="bg1">
                    <a:lumMod val="75000"/>
                  </a:schemeClr>
                </a:solidFill>
              </a:rPr>
              <a:t>STR_MESG_5878_ID</a:t>
            </a:r>
            <a:endParaRPr lang="ko-KR" altLang="en-US" sz="800" dirty="0">
              <a:solidFill>
                <a:schemeClr val="bg1">
                  <a:lumMod val="75000"/>
                </a:schemeClr>
              </a:solidFill>
              <a:latin typeface="Calibri" panose="020F0502020204030204" pitchFamily="34" charset="0"/>
            </a:endParaRPr>
          </a:p>
        </p:txBody>
      </p:sp>
      <p:sp>
        <p:nvSpPr>
          <p:cNvPr id="84" name="TextBox 83"/>
          <p:cNvSpPr txBox="1"/>
          <p:nvPr/>
        </p:nvSpPr>
        <p:spPr>
          <a:xfrm>
            <a:off x="7802878" y="2004676"/>
            <a:ext cx="1556836" cy="256930"/>
          </a:xfrm>
          <a:prstGeom prst="rect">
            <a:avLst/>
          </a:prstGeom>
          <a:noFill/>
        </p:spPr>
        <p:txBody>
          <a:bodyPr wrap="none" rtlCol="0">
            <a:spAutoFit/>
          </a:bodyPr>
          <a:lstStyle/>
          <a:p>
            <a:pPr>
              <a:lnSpc>
                <a:spcPct val="150000"/>
              </a:lnSpc>
            </a:pPr>
            <a:r>
              <a:rPr lang="en-US" altLang="ko-KR" sz="800" b="1" dirty="0">
                <a:solidFill>
                  <a:schemeClr val="bg1">
                    <a:lumMod val="75000"/>
                  </a:schemeClr>
                </a:solidFill>
              </a:rPr>
              <a:t>STR_PRIVACY_POLICY_02_ID</a:t>
            </a:r>
            <a:endParaRPr lang="ko-KR" altLang="en-US" sz="800" dirty="0">
              <a:solidFill>
                <a:schemeClr val="bg1">
                  <a:lumMod val="75000"/>
                </a:schemeClr>
              </a:solidFill>
              <a:latin typeface="Calibri" panose="020F0502020204030204" pitchFamily="34" charset="0"/>
            </a:endParaRPr>
          </a:p>
        </p:txBody>
      </p:sp>
      <p:sp>
        <p:nvSpPr>
          <p:cNvPr id="85" name="TextBox 84"/>
          <p:cNvSpPr txBox="1"/>
          <p:nvPr/>
        </p:nvSpPr>
        <p:spPr>
          <a:xfrm>
            <a:off x="9035606" y="2452201"/>
            <a:ext cx="1130438" cy="256930"/>
          </a:xfrm>
          <a:prstGeom prst="rect">
            <a:avLst/>
          </a:prstGeom>
          <a:noFill/>
        </p:spPr>
        <p:txBody>
          <a:bodyPr wrap="none" rtlCol="0">
            <a:spAutoFit/>
          </a:bodyPr>
          <a:lstStyle/>
          <a:p>
            <a:pPr>
              <a:lnSpc>
                <a:spcPct val="150000"/>
              </a:lnSpc>
            </a:pPr>
            <a:r>
              <a:rPr lang="en-US" altLang="ko-KR" sz="800" b="1" dirty="0">
                <a:solidFill>
                  <a:schemeClr val="bg1">
                    <a:lumMod val="75000"/>
                  </a:schemeClr>
                </a:solidFill>
              </a:rPr>
              <a:t>STR_MESG_5862_ID</a:t>
            </a:r>
            <a:endParaRPr lang="ko-KR" altLang="en-US" sz="800" dirty="0">
              <a:solidFill>
                <a:schemeClr val="bg1">
                  <a:lumMod val="75000"/>
                </a:schemeClr>
              </a:solidFill>
              <a:latin typeface="Calibri" panose="020F0502020204030204" pitchFamily="34" charset="0"/>
            </a:endParaRPr>
          </a:p>
        </p:txBody>
      </p:sp>
      <p:sp>
        <p:nvSpPr>
          <p:cNvPr id="86" name="TextBox 85"/>
          <p:cNvSpPr txBox="1"/>
          <p:nvPr/>
        </p:nvSpPr>
        <p:spPr>
          <a:xfrm>
            <a:off x="8153710" y="2673337"/>
            <a:ext cx="1593706" cy="256930"/>
          </a:xfrm>
          <a:prstGeom prst="rect">
            <a:avLst/>
          </a:prstGeom>
          <a:noFill/>
        </p:spPr>
        <p:txBody>
          <a:bodyPr wrap="none" rtlCol="0">
            <a:spAutoFit/>
          </a:bodyPr>
          <a:lstStyle/>
          <a:p>
            <a:pPr>
              <a:lnSpc>
                <a:spcPct val="150000"/>
              </a:lnSpc>
            </a:pPr>
            <a:r>
              <a:rPr lang="en-US" altLang="ko-KR" sz="800" b="1" dirty="0">
                <a:solidFill>
                  <a:schemeClr val="bg1">
                    <a:lumMod val="75000"/>
                  </a:schemeClr>
                </a:solidFill>
              </a:rPr>
              <a:t>STR_TERMS_CONDITIONS_ID</a:t>
            </a:r>
            <a:endParaRPr lang="ko-KR" altLang="en-US" sz="800" dirty="0">
              <a:solidFill>
                <a:schemeClr val="bg1">
                  <a:lumMod val="75000"/>
                </a:schemeClr>
              </a:solidFill>
              <a:latin typeface="Calibri" panose="020F0502020204030204" pitchFamily="34" charset="0"/>
            </a:endParaRPr>
          </a:p>
        </p:txBody>
      </p:sp>
      <p:sp>
        <p:nvSpPr>
          <p:cNvPr id="89" name="TextBox 88"/>
          <p:cNvSpPr txBox="1"/>
          <p:nvPr/>
        </p:nvSpPr>
        <p:spPr>
          <a:xfrm>
            <a:off x="9359714" y="3111473"/>
            <a:ext cx="1130438" cy="256930"/>
          </a:xfrm>
          <a:prstGeom prst="rect">
            <a:avLst/>
          </a:prstGeom>
          <a:noFill/>
        </p:spPr>
        <p:txBody>
          <a:bodyPr wrap="none" rtlCol="0">
            <a:spAutoFit/>
          </a:bodyPr>
          <a:lstStyle/>
          <a:p>
            <a:pPr>
              <a:lnSpc>
                <a:spcPct val="150000"/>
              </a:lnSpc>
            </a:pPr>
            <a:r>
              <a:rPr lang="en-US" altLang="ko-KR" sz="800" b="1" dirty="0">
                <a:solidFill>
                  <a:schemeClr val="bg1">
                    <a:lumMod val="75000"/>
                  </a:schemeClr>
                </a:solidFill>
              </a:rPr>
              <a:t>STR_MESG_5880_ID</a:t>
            </a:r>
            <a:endParaRPr lang="ko-KR" altLang="en-US" sz="800" dirty="0">
              <a:solidFill>
                <a:schemeClr val="bg1">
                  <a:lumMod val="75000"/>
                </a:schemeClr>
              </a:solidFill>
              <a:latin typeface="Calibri" panose="020F0502020204030204" pitchFamily="34" charset="0"/>
            </a:endParaRPr>
          </a:p>
        </p:txBody>
      </p:sp>
      <p:sp>
        <p:nvSpPr>
          <p:cNvPr id="90" name="직사각형 89"/>
          <p:cNvSpPr/>
          <p:nvPr/>
        </p:nvSpPr>
        <p:spPr>
          <a:xfrm>
            <a:off x="238124" y="716531"/>
            <a:ext cx="11562917" cy="246221"/>
          </a:xfrm>
          <a:prstGeom prst="rect">
            <a:avLst/>
          </a:prstGeom>
        </p:spPr>
        <p:txBody>
          <a:bodyPr wrap="square">
            <a:spAutoFit/>
          </a:bodyPr>
          <a:lstStyle/>
          <a:p>
            <a:r>
              <a:rPr lang="en-US" altLang="ko-KR" sz="1000" dirty="0" smtClean="0">
                <a:latin typeface="Calibri" panose="020F0502020204030204" pitchFamily="34" charset="0"/>
              </a:rPr>
              <a:t>Installation Wizard </a:t>
            </a:r>
            <a:r>
              <a:rPr lang="ko-KR" altLang="en-US" sz="1000" dirty="0" smtClean="0">
                <a:latin typeface="Calibri" panose="020F0502020204030204" pitchFamily="34" charset="0"/>
              </a:rPr>
              <a:t>에서 </a:t>
            </a:r>
            <a:r>
              <a:rPr lang="en-US" altLang="ko-KR" sz="1000" dirty="0" smtClean="0">
                <a:latin typeface="Calibri" panose="020F0502020204030204" pitchFamily="34" charset="0"/>
              </a:rPr>
              <a:t>Network Connection </a:t>
            </a:r>
            <a:r>
              <a:rPr lang="ko-KR" altLang="en-US" sz="1000" dirty="0" smtClean="0">
                <a:latin typeface="Calibri" panose="020F0502020204030204" pitchFamily="34" charset="0"/>
              </a:rPr>
              <a:t>성공 후에 출력되는 화면은 다음과 같다</a:t>
            </a:r>
            <a:r>
              <a:rPr lang="en-US" altLang="ko-KR" sz="1000" dirty="0" smtClean="0">
                <a:latin typeface="Calibri" panose="020F0502020204030204" pitchFamily="34" charset="0"/>
              </a:rPr>
              <a:t>. </a:t>
            </a:r>
            <a:endParaRPr lang="en-US" altLang="ko-KR" sz="1000" dirty="0">
              <a:latin typeface="Calibri" panose="020F0502020204030204" pitchFamily="34" charset="0"/>
            </a:endParaRPr>
          </a:p>
        </p:txBody>
      </p:sp>
    </p:spTree>
    <p:extLst>
      <p:ext uri="{BB962C8B-B14F-4D97-AF65-F5344CB8AC3E}">
        <p14:creationId xmlns:p14="http://schemas.microsoft.com/office/powerpoint/2010/main" val="1722741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192633" y="2769835"/>
            <a:ext cx="7270260" cy="369332"/>
          </a:xfrm>
          <a:prstGeom prst="rect">
            <a:avLst/>
          </a:prstGeom>
        </p:spPr>
        <p:txBody>
          <a:bodyPr wrap="none">
            <a:spAutoFit/>
          </a:bodyPr>
          <a:lstStyle/>
          <a:p>
            <a:pPr marL="254000"/>
            <a:r>
              <a:rPr lang="ko-KR" altLang="en-US" b="1" dirty="0" smtClean="0">
                <a:latin typeface="+mn-ea"/>
                <a:cs typeface="굴림" panose="020B0600000101010101" pitchFamily="50" charset="-127"/>
              </a:rPr>
              <a:t> 한번도 출력되지 않거나</a:t>
            </a:r>
            <a:r>
              <a:rPr lang="en-US" altLang="ko-KR" b="1" dirty="0" smtClean="0">
                <a:latin typeface="+mn-ea"/>
                <a:cs typeface="굴림" panose="020B0600000101010101" pitchFamily="50" charset="-127"/>
              </a:rPr>
              <a:t>,</a:t>
            </a:r>
            <a:r>
              <a:rPr lang="ko-KR" altLang="en-US" b="1" dirty="0" smtClean="0">
                <a:latin typeface="+mn-ea"/>
                <a:cs typeface="굴림" panose="020B0600000101010101" pitchFamily="50" charset="-127"/>
              </a:rPr>
              <a:t> </a:t>
            </a:r>
            <a:r>
              <a:rPr lang="ko-KR" altLang="en-US" b="1" dirty="0" err="1" smtClean="0">
                <a:latin typeface="+mn-ea"/>
                <a:cs typeface="굴림" panose="020B0600000101010101" pitchFamily="50" charset="-127"/>
              </a:rPr>
              <a:t>미동의한</a:t>
            </a:r>
            <a:r>
              <a:rPr lang="ko-KR" altLang="en-US" b="1" dirty="0" smtClean="0">
                <a:latin typeface="+mn-ea"/>
                <a:cs typeface="굴림" panose="020B0600000101010101" pitchFamily="50" charset="-127"/>
              </a:rPr>
              <a:t> 상태에서 </a:t>
            </a:r>
            <a:r>
              <a:rPr lang="en-US" altLang="ko-KR" b="1" dirty="0" smtClean="0">
                <a:latin typeface="+mn-ea"/>
                <a:cs typeface="굴림" panose="020B0600000101010101" pitchFamily="50" charset="-127"/>
              </a:rPr>
              <a:t>Service </a:t>
            </a:r>
            <a:r>
              <a:rPr lang="ko-KR" altLang="en-US" b="1" dirty="0" smtClean="0">
                <a:latin typeface="+mn-ea"/>
                <a:cs typeface="굴림" panose="020B0600000101010101" pitchFamily="50" charset="-127"/>
              </a:rPr>
              <a:t>이용 시도 시</a:t>
            </a:r>
            <a:endParaRPr lang="en-US" altLang="ko-KR" b="1" dirty="0">
              <a:latin typeface="+mn-ea"/>
              <a:cs typeface="굴림" panose="020B0600000101010101" pitchFamily="50" charset="-127"/>
            </a:endParaRPr>
          </a:p>
        </p:txBody>
      </p:sp>
      <p:cxnSp>
        <p:nvCxnSpPr>
          <p:cNvPr id="4" name="직선 연결선 3"/>
          <p:cNvCxnSpPr/>
          <p:nvPr/>
        </p:nvCxnSpPr>
        <p:spPr>
          <a:xfrm>
            <a:off x="543697" y="3220995"/>
            <a:ext cx="109316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2579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직사각형 169"/>
          <p:cNvSpPr/>
          <p:nvPr/>
        </p:nvSpPr>
        <p:spPr>
          <a:xfrm>
            <a:off x="359642" y="5138797"/>
            <a:ext cx="11575704" cy="13599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1" name="TextBox 109"/>
          <p:cNvSpPr txBox="1"/>
          <p:nvPr/>
        </p:nvSpPr>
        <p:spPr>
          <a:xfrm>
            <a:off x="404246" y="4884881"/>
            <a:ext cx="1938236" cy="25391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050" b="1" dirty="0" smtClean="0">
                <a:solidFill>
                  <a:srgbClr val="002060"/>
                </a:solidFill>
                <a:latin typeface="Calibri" panose="020F0502020204030204" pitchFamily="34" charset="0"/>
              </a:rPr>
              <a:t>Summary</a:t>
            </a:r>
            <a:endParaRPr lang="ko-KR" altLang="en-US" sz="1050" b="1" dirty="0">
              <a:solidFill>
                <a:srgbClr val="002060"/>
              </a:solidFill>
              <a:latin typeface="Calibri" panose="020F0502020204030204" pitchFamily="34" charset="0"/>
            </a:endParaRPr>
          </a:p>
        </p:txBody>
      </p:sp>
      <p:sp>
        <p:nvSpPr>
          <p:cNvPr id="172" name="TextBox 111"/>
          <p:cNvSpPr txBox="1"/>
          <p:nvPr/>
        </p:nvSpPr>
        <p:spPr>
          <a:xfrm>
            <a:off x="485246" y="5216434"/>
            <a:ext cx="11315795" cy="25391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altLang="ko-KR" sz="1050" dirty="0" smtClean="0">
                <a:latin typeface="Calibri" panose="020F0502020204030204" pitchFamily="34" charset="0"/>
              </a:rPr>
              <a:t>[DONE]</a:t>
            </a:r>
            <a:r>
              <a:rPr lang="ko-KR" altLang="en-US" sz="1050" dirty="0">
                <a:latin typeface="Calibri" panose="020F0502020204030204" pitchFamily="34" charset="0"/>
              </a:rPr>
              <a:t> </a:t>
            </a:r>
            <a:r>
              <a:rPr lang="ko-KR" altLang="en-US" sz="1050" dirty="0" smtClean="0">
                <a:latin typeface="Calibri" panose="020F0502020204030204" pitchFamily="34" charset="0"/>
              </a:rPr>
              <a:t>선택 시 창 닫힘</a:t>
            </a:r>
            <a:r>
              <a:rPr lang="en-US" altLang="ko-KR" sz="1050" dirty="0" smtClean="0">
                <a:latin typeface="Calibri" panose="020F0502020204030204" pitchFamily="34" charset="0"/>
              </a:rPr>
              <a:t>.</a:t>
            </a:r>
            <a:endParaRPr lang="ko-KR" altLang="en-US" sz="1050" dirty="0">
              <a:latin typeface="Calibri" panose="020F0502020204030204" pitchFamily="34" charset="0"/>
            </a:endParaRPr>
          </a:p>
        </p:txBody>
      </p:sp>
      <p:sp>
        <p:nvSpPr>
          <p:cNvPr id="125" name="TextBox 124"/>
          <p:cNvSpPr txBox="1"/>
          <p:nvPr/>
        </p:nvSpPr>
        <p:spPr>
          <a:xfrm>
            <a:off x="497766" y="1459772"/>
            <a:ext cx="5129382" cy="307777"/>
          </a:xfrm>
          <a:prstGeom prst="rect">
            <a:avLst/>
          </a:prstGeom>
          <a:noFill/>
        </p:spPr>
        <p:txBody>
          <a:bodyPr wrap="square" rtlCol="0">
            <a:spAutoFit/>
          </a:bodyPr>
          <a:lstStyle/>
          <a:p>
            <a:r>
              <a:rPr lang="en-US" altLang="ko-KR" sz="1400" dirty="0">
                <a:latin typeface="Calibri" panose="020F0502020204030204" pitchFamily="34" charset="0"/>
              </a:rPr>
              <a:t>PRIVACY POLICY, TERMS &amp; CONDITIONS</a:t>
            </a:r>
          </a:p>
        </p:txBody>
      </p:sp>
      <p:cxnSp>
        <p:nvCxnSpPr>
          <p:cNvPr id="126" name="직선 연결선 125"/>
          <p:cNvCxnSpPr/>
          <p:nvPr/>
        </p:nvCxnSpPr>
        <p:spPr>
          <a:xfrm>
            <a:off x="497766" y="1829104"/>
            <a:ext cx="5311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직사각형 126"/>
          <p:cNvSpPr/>
          <p:nvPr/>
        </p:nvSpPr>
        <p:spPr>
          <a:xfrm>
            <a:off x="2514264" y="4217287"/>
            <a:ext cx="1200833" cy="236284"/>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8" name="직사각형 127"/>
          <p:cNvSpPr/>
          <p:nvPr/>
        </p:nvSpPr>
        <p:spPr>
          <a:xfrm>
            <a:off x="2510797" y="4215341"/>
            <a:ext cx="1200833" cy="236284"/>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9" name="TextBox 128"/>
          <p:cNvSpPr txBox="1"/>
          <p:nvPr/>
        </p:nvSpPr>
        <p:spPr>
          <a:xfrm>
            <a:off x="2842879" y="4030306"/>
            <a:ext cx="524503" cy="515526"/>
          </a:xfrm>
          <a:prstGeom prst="rect">
            <a:avLst/>
          </a:prstGeom>
          <a:noFill/>
        </p:spPr>
        <p:txBody>
          <a:bodyPr wrap="none" rtlCol="0">
            <a:spAutoFit/>
          </a:bodyPr>
          <a:lstStyle/>
          <a:p>
            <a:pPr algn="ctr">
              <a:lnSpc>
                <a:spcPct val="250000"/>
              </a:lnSpc>
            </a:pPr>
            <a:r>
              <a:rPr lang="en-US" altLang="ko-KR" sz="1100" dirty="0" smtClean="0">
                <a:latin typeface="Calibri" panose="020F0502020204030204" pitchFamily="34" charset="0"/>
              </a:rPr>
              <a:t>DONE</a:t>
            </a:r>
            <a:endParaRPr lang="ko-KR" altLang="en-US" sz="1100" dirty="0">
              <a:latin typeface="Calibri" panose="020F0502020204030204" pitchFamily="34" charset="0"/>
            </a:endParaRPr>
          </a:p>
        </p:txBody>
      </p:sp>
      <p:sp>
        <p:nvSpPr>
          <p:cNvPr id="130" name="TextBox 129"/>
          <p:cNvSpPr txBox="1"/>
          <p:nvPr/>
        </p:nvSpPr>
        <p:spPr>
          <a:xfrm>
            <a:off x="376979" y="1856255"/>
            <a:ext cx="5129382" cy="261610"/>
          </a:xfrm>
          <a:prstGeom prst="rect">
            <a:avLst/>
          </a:prstGeom>
          <a:noFill/>
        </p:spPr>
        <p:txBody>
          <a:bodyPr wrap="square" rtlCol="0">
            <a:spAutoFit/>
          </a:bodyPr>
          <a:lstStyle/>
          <a:p>
            <a:r>
              <a:rPr lang="en-US" altLang="ko-KR" sz="1050" dirty="0" smtClean="0">
                <a:latin typeface="Calibri" panose="020F0502020204030204" pitchFamily="34" charset="0"/>
              </a:rPr>
              <a:t>PRIVACY POLICY</a:t>
            </a:r>
            <a:endParaRPr lang="ko-KR" altLang="en-US" sz="1050" dirty="0">
              <a:latin typeface="Calibri" panose="020F0502020204030204" pitchFamily="34" charset="0"/>
            </a:endParaRPr>
          </a:p>
        </p:txBody>
      </p:sp>
      <p:sp>
        <p:nvSpPr>
          <p:cNvPr id="131" name="직사각형 130"/>
          <p:cNvSpPr/>
          <p:nvPr/>
        </p:nvSpPr>
        <p:spPr>
          <a:xfrm>
            <a:off x="445642" y="2066119"/>
            <a:ext cx="2556578" cy="184248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2" name="직사각형 131"/>
          <p:cNvSpPr/>
          <p:nvPr/>
        </p:nvSpPr>
        <p:spPr>
          <a:xfrm>
            <a:off x="458192" y="2092723"/>
            <a:ext cx="2434552" cy="1815882"/>
          </a:xfrm>
          <a:prstGeom prst="rect">
            <a:avLst/>
          </a:prstGeom>
        </p:spPr>
        <p:txBody>
          <a:bodyPr wrap="square">
            <a:spAutoFit/>
          </a:bodyPr>
          <a:lstStyle/>
          <a:p>
            <a:pPr lvl="0" eaLnBrk="0" fontAlgn="base" latinLnBrk="0" hangingPunct="0">
              <a:spcBef>
                <a:spcPct val="0"/>
              </a:spcBef>
              <a:spcAft>
                <a:spcPct val="0"/>
              </a:spcAft>
              <a:tabLst>
                <a:tab pos="4343400" algn="l"/>
              </a:tabLst>
            </a:pPr>
            <a:r>
              <a:rPr lang="en-US" altLang="ko-KR" sz="700" dirty="0">
                <a:ea typeface="굴림" panose="020B0600000101010101" pitchFamily="50" charset="-127"/>
                <a:cs typeface="Arial" panose="020B0604020202020204" pitchFamily="34" charset="0"/>
              </a:rPr>
              <a:t>This Privacy Policy applies to all information collected by HUMAX Co., Ltd. and any member of the HUMAX group (“We” or “Humax”) via Humax set top box or OTT device (“Product”) or Humax services available on the Product (“Services”). </a:t>
            </a:r>
            <a:endParaRPr lang="en-US" altLang="ko-KR" sz="700" dirty="0">
              <a:cs typeface="Arial" panose="020B0604020202020204" pitchFamily="34" charset="0"/>
            </a:endParaRPr>
          </a:p>
          <a:p>
            <a:pPr lvl="0" eaLnBrk="0" fontAlgn="base" latinLnBrk="0" hangingPunct="0">
              <a:spcBef>
                <a:spcPct val="0"/>
              </a:spcBef>
              <a:spcAft>
                <a:spcPct val="0"/>
              </a:spcAft>
              <a:tabLst>
                <a:tab pos="4343400" algn="l"/>
              </a:tabLst>
            </a:pPr>
            <a:r>
              <a:rPr lang="en-US" altLang="ko-KR" sz="700" b="1" dirty="0">
                <a:ea typeface="굴림" panose="020B0600000101010101" pitchFamily="50" charset="-127"/>
                <a:cs typeface="Arial" panose="020B0604020202020204" pitchFamily="34" charset="0"/>
              </a:rPr>
              <a:t>How to contact us about privacy</a:t>
            </a:r>
            <a:endParaRPr lang="en-US" altLang="ko-KR" sz="700" dirty="0">
              <a:cs typeface="Arial" panose="020B0604020202020204" pitchFamily="34" charset="0"/>
            </a:endParaRPr>
          </a:p>
          <a:p>
            <a:pPr lvl="0" eaLnBrk="0" fontAlgn="base" latinLnBrk="0" hangingPunct="0">
              <a:spcBef>
                <a:spcPct val="0"/>
              </a:spcBef>
              <a:spcAft>
                <a:spcPct val="0"/>
              </a:spcAft>
              <a:tabLst>
                <a:tab pos="4343400" algn="l"/>
              </a:tabLst>
            </a:pPr>
            <a:r>
              <a:rPr lang="en-US" altLang="ko-KR" sz="700" dirty="0">
                <a:ea typeface="굴림" panose="020B0600000101010101" pitchFamily="50" charset="-127"/>
                <a:cs typeface="Arial" panose="020B0604020202020204" pitchFamily="34" charset="0"/>
              </a:rPr>
              <a:t>Your privacy is very important to us. For that reason, please read the following details carefully and get in contact with us if you have any questions or concerns regarding this Privacy Policy. </a:t>
            </a:r>
            <a:r>
              <a:rPr lang="en-US" altLang="ko-KR" sz="700" dirty="0" smtClean="0">
                <a:ea typeface="굴림" panose="020B0600000101010101" pitchFamily="50" charset="-127"/>
                <a:cs typeface="Arial" panose="020B0604020202020204" pitchFamily="34" charset="0"/>
              </a:rPr>
              <a:t>Please</a:t>
            </a:r>
          </a:p>
          <a:p>
            <a:pPr lvl="0" eaLnBrk="0" fontAlgn="base" latinLnBrk="0" hangingPunct="0">
              <a:spcBef>
                <a:spcPct val="0"/>
              </a:spcBef>
              <a:spcAft>
                <a:spcPct val="0"/>
              </a:spcAft>
              <a:tabLst>
                <a:tab pos="4343400" algn="l"/>
              </a:tabLst>
            </a:pPr>
            <a:r>
              <a:rPr lang="en-US" altLang="ko-KR" sz="700" dirty="0">
                <a:ea typeface="굴림" panose="020B0600000101010101" pitchFamily="50" charset="-127"/>
                <a:cs typeface="Arial" panose="020B0604020202020204" pitchFamily="34" charset="0"/>
              </a:rPr>
              <a:t>This Privacy Policy applies to all information collected by HUMAX Co., Ltd. and any member of the HUMAX group (“We” or “Humax”) via Humax set top box or OTT device (“Product”) or Humax services available on the Product (“Services”). </a:t>
            </a:r>
            <a:endParaRPr lang="en-US" altLang="ko-KR" sz="700" dirty="0">
              <a:cs typeface="Arial" panose="020B0604020202020204" pitchFamily="34" charset="0"/>
            </a:endParaRPr>
          </a:p>
          <a:p>
            <a:pPr lvl="0" eaLnBrk="0" fontAlgn="base" latinLnBrk="0" hangingPunct="0">
              <a:spcBef>
                <a:spcPct val="0"/>
              </a:spcBef>
              <a:spcAft>
                <a:spcPct val="0"/>
              </a:spcAft>
              <a:tabLst>
                <a:tab pos="4343400" algn="l"/>
              </a:tabLst>
            </a:pPr>
            <a:r>
              <a:rPr lang="en-US" altLang="ko-KR" sz="700" b="1" dirty="0">
                <a:ea typeface="굴림" panose="020B0600000101010101" pitchFamily="50" charset="-127"/>
                <a:cs typeface="Arial" panose="020B0604020202020204" pitchFamily="34" charset="0"/>
              </a:rPr>
              <a:t>How to contact us about </a:t>
            </a:r>
            <a:r>
              <a:rPr lang="en-US" altLang="ko-KR" sz="700" b="1" dirty="0" smtClean="0">
                <a:ea typeface="굴림" panose="020B0600000101010101" pitchFamily="50" charset="-127"/>
                <a:cs typeface="Arial" panose="020B0604020202020204" pitchFamily="34" charset="0"/>
              </a:rPr>
              <a:t>privacy</a:t>
            </a:r>
            <a:endParaRPr lang="en-US" altLang="ko-KR" sz="700" dirty="0">
              <a:cs typeface="Arial" panose="020B0604020202020204" pitchFamily="34" charset="0"/>
            </a:endParaRPr>
          </a:p>
        </p:txBody>
      </p:sp>
      <p:sp>
        <p:nvSpPr>
          <p:cNvPr id="133" name="직사각형 132"/>
          <p:cNvSpPr/>
          <p:nvPr/>
        </p:nvSpPr>
        <p:spPr>
          <a:xfrm>
            <a:off x="1001150" y="3943196"/>
            <a:ext cx="160106" cy="162000"/>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4" name="TextBox 133"/>
          <p:cNvSpPr txBox="1"/>
          <p:nvPr/>
        </p:nvSpPr>
        <p:spPr>
          <a:xfrm>
            <a:off x="1114230" y="3719733"/>
            <a:ext cx="1720343" cy="496290"/>
          </a:xfrm>
          <a:prstGeom prst="rect">
            <a:avLst/>
          </a:prstGeom>
          <a:noFill/>
        </p:spPr>
        <p:txBody>
          <a:bodyPr wrap="none" rtlCol="0">
            <a:spAutoFit/>
          </a:bodyPr>
          <a:lstStyle/>
          <a:p>
            <a:pPr>
              <a:lnSpc>
                <a:spcPct val="250000"/>
              </a:lnSpc>
            </a:pPr>
            <a:r>
              <a:rPr lang="en-US" altLang="ko-KR" sz="1050" dirty="0" smtClean="0">
                <a:latin typeface="Calibri" panose="020F0502020204030204" pitchFamily="34" charset="0"/>
              </a:rPr>
              <a:t>I agree to the Privacy Policy.</a:t>
            </a:r>
            <a:endParaRPr lang="ko-KR" altLang="en-US" sz="1050" dirty="0">
              <a:latin typeface="Calibri" panose="020F0502020204030204" pitchFamily="34" charset="0"/>
            </a:endParaRPr>
          </a:p>
        </p:txBody>
      </p:sp>
      <p:sp>
        <p:nvSpPr>
          <p:cNvPr id="135" name="직사각형 134"/>
          <p:cNvSpPr/>
          <p:nvPr/>
        </p:nvSpPr>
        <p:spPr>
          <a:xfrm>
            <a:off x="3111214" y="1820990"/>
            <a:ext cx="2623477" cy="2451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36" name="그룹 135"/>
          <p:cNvGrpSpPr/>
          <p:nvPr/>
        </p:nvGrpSpPr>
        <p:grpSpPr>
          <a:xfrm>
            <a:off x="2795189" y="2249744"/>
            <a:ext cx="163414" cy="352668"/>
            <a:chOff x="5079777" y="1835825"/>
            <a:chExt cx="236009" cy="509337"/>
          </a:xfrm>
        </p:grpSpPr>
        <p:sp>
          <p:nvSpPr>
            <p:cNvPr id="137" name="L 도형 136"/>
            <p:cNvSpPr/>
            <p:nvPr/>
          </p:nvSpPr>
          <p:spPr>
            <a:xfrm rot="18900000">
              <a:off x="5132027" y="2154902"/>
              <a:ext cx="132705" cy="132705"/>
            </a:xfrm>
            <a:prstGeom prst="corner">
              <a:avLst>
                <a:gd name="adj1" fmla="val 34127"/>
                <a:gd name="adj2" fmla="val 35009"/>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4" name="직사각형 163"/>
            <p:cNvSpPr/>
            <p:nvPr/>
          </p:nvSpPr>
          <p:spPr>
            <a:xfrm>
              <a:off x="5079777" y="2109698"/>
              <a:ext cx="236009" cy="235464"/>
            </a:xfrm>
            <a:prstGeom prst="rect">
              <a:avLst/>
            </a:prstGeom>
            <a:noFill/>
            <a:ln>
              <a:solidFill>
                <a:srgbClr val="52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5" name="L 도형 164"/>
            <p:cNvSpPr/>
            <p:nvPr/>
          </p:nvSpPr>
          <p:spPr>
            <a:xfrm rot="18900000" flipH="1" flipV="1">
              <a:off x="5132881" y="1907582"/>
              <a:ext cx="130359" cy="130359"/>
            </a:xfrm>
            <a:prstGeom prst="corner">
              <a:avLst>
                <a:gd name="adj1" fmla="val 34127"/>
                <a:gd name="adj2" fmla="val 35009"/>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6" name="직사각형 165"/>
            <p:cNvSpPr/>
            <p:nvPr/>
          </p:nvSpPr>
          <p:spPr>
            <a:xfrm>
              <a:off x="5079777" y="1835825"/>
              <a:ext cx="236009" cy="235464"/>
            </a:xfrm>
            <a:prstGeom prst="rect">
              <a:avLst/>
            </a:prstGeom>
            <a:noFill/>
            <a:ln>
              <a:solidFill>
                <a:srgbClr val="52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67" name="직사각형 166"/>
          <p:cNvSpPr/>
          <p:nvPr/>
        </p:nvSpPr>
        <p:spPr>
          <a:xfrm>
            <a:off x="3344931" y="3954433"/>
            <a:ext cx="160106" cy="162000"/>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8" name="TextBox 167"/>
          <p:cNvSpPr txBox="1"/>
          <p:nvPr/>
        </p:nvSpPr>
        <p:spPr>
          <a:xfrm>
            <a:off x="3458011" y="3727166"/>
            <a:ext cx="2087431" cy="496290"/>
          </a:xfrm>
          <a:prstGeom prst="rect">
            <a:avLst/>
          </a:prstGeom>
          <a:noFill/>
        </p:spPr>
        <p:txBody>
          <a:bodyPr wrap="none" rtlCol="0">
            <a:spAutoFit/>
          </a:bodyPr>
          <a:lstStyle/>
          <a:p>
            <a:pPr>
              <a:lnSpc>
                <a:spcPct val="250000"/>
              </a:lnSpc>
            </a:pPr>
            <a:r>
              <a:rPr lang="en-US" altLang="ko-KR" sz="1050" dirty="0" smtClean="0">
                <a:latin typeface="Calibri" panose="020F0502020204030204" pitchFamily="34" charset="0"/>
              </a:rPr>
              <a:t>I agree to the Terms &amp; Conditions. </a:t>
            </a:r>
            <a:endParaRPr lang="ko-KR" altLang="en-US" sz="1050" dirty="0">
              <a:latin typeface="Calibri" panose="020F0502020204030204" pitchFamily="34" charset="0"/>
            </a:endParaRPr>
          </a:p>
        </p:txBody>
      </p:sp>
      <p:sp>
        <p:nvSpPr>
          <p:cNvPr id="169" name="직사각형 168"/>
          <p:cNvSpPr/>
          <p:nvPr/>
        </p:nvSpPr>
        <p:spPr>
          <a:xfrm>
            <a:off x="3111243" y="2066119"/>
            <a:ext cx="2556578" cy="184248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3" name="직사각형 172"/>
          <p:cNvSpPr/>
          <p:nvPr/>
        </p:nvSpPr>
        <p:spPr>
          <a:xfrm>
            <a:off x="3123793" y="2092723"/>
            <a:ext cx="2434552" cy="1815882"/>
          </a:xfrm>
          <a:prstGeom prst="rect">
            <a:avLst/>
          </a:prstGeom>
        </p:spPr>
        <p:txBody>
          <a:bodyPr wrap="square">
            <a:spAutoFit/>
          </a:bodyPr>
          <a:lstStyle/>
          <a:p>
            <a:pPr lvl="0" eaLnBrk="0" fontAlgn="base" latinLnBrk="0" hangingPunct="0">
              <a:spcBef>
                <a:spcPct val="0"/>
              </a:spcBef>
              <a:spcAft>
                <a:spcPct val="0"/>
              </a:spcAft>
              <a:tabLst>
                <a:tab pos="4343400" algn="l"/>
              </a:tabLst>
            </a:pPr>
            <a:r>
              <a:rPr lang="en-US" altLang="ko-KR" sz="700" dirty="0">
                <a:ea typeface="굴림" panose="020B0600000101010101" pitchFamily="50" charset="-127"/>
                <a:cs typeface="Arial" panose="020B0604020202020204" pitchFamily="34" charset="0"/>
              </a:rPr>
              <a:t>This Privacy Policy applies to all information collected by HUMAX Co., Ltd. and any member of the HUMAX group (“We” or “Humax”) via Humax set top box or OTT device (“Product”) or Humax services available on the Product (“Services”). </a:t>
            </a:r>
            <a:endParaRPr lang="en-US" altLang="ko-KR" sz="700" dirty="0">
              <a:cs typeface="Arial" panose="020B0604020202020204" pitchFamily="34" charset="0"/>
            </a:endParaRPr>
          </a:p>
          <a:p>
            <a:pPr lvl="0" eaLnBrk="0" fontAlgn="base" latinLnBrk="0" hangingPunct="0">
              <a:spcBef>
                <a:spcPct val="0"/>
              </a:spcBef>
              <a:spcAft>
                <a:spcPct val="0"/>
              </a:spcAft>
              <a:tabLst>
                <a:tab pos="4343400" algn="l"/>
              </a:tabLst>
            </a:pPr>
            <a:r>
              <a:rPr lang="en-US" altLang="ko-KR" sz="700" b="1" dirty="0">
                <a:ea typeface="굴림" panose="020B0600000101010101" pitchFamily="50" charset="-127"/>
                <a:cs typeface="Arial" panose="020B0604020202020204" pitchFamily="34" charset="0"/>
              </a:rPr>
              <a:t>How to contact us about privacy</a:t>
            </a:r>
            <a:endParaRPr lang="en-US" altLang="ko-KR" sz="700" dirty="0">
              <a:cs typeface="Arial" panose="020B0604020202020204" pitchFamily="34" charset="0"/>
            </a:endParaRPr>
          </a:p>
          <a:p>
            <a:pPr lvl="0" eaLnBrk="0" fontAlgn="base" latinLnBrk="0" hangingPunct="0">
              <a:spcBef>
                <a:spcPct val="0"/>
              </a:spcBef>
              <a:spcAft>
                <a:spcPct val="0"/>
              </a:spcAft>
              <a:tabLst>
                <a:tab pos="4343400" algn="l"/>
              </a:tabLst>
            </a:pPr>
            <a:r>
              <a:rPr lang="en-US" altLang="ko-KR" sz="700" dirty="0">
                <a:ea typeface="굴림" panose="020B0600000101010101" pitchFamily="50" charset="-127"/>
                <a:cs typeface="Arial" panose="020B0604020202020204" pitchFamily="34" charset="0"/>
              </a:rPr>
              <a:t>Your privacy is very important to us. For that reason, please read the following details carefully and get in contact with us if you have any questions or concerns regarding this Privacy Policy. </a:t>
            </a:r>
            <a:r>
              <a:rPr lang="en-US" altLang="ko-KR" sz="700" dirty="0" smtClean="0">
                <a:ea typeface="굴림" panose="020B0600000101010101" pitchFamily="50" charset="-127"/>
                <a:cs typeface="Arial" panose="020B0604020202020204" pitchFamily="34" charset="0"/>
              </a:rPr>
              <a:t>Please</a:t>
            </a:r>
          </a:p>
          <a:p>
            <a:pPr lvl="0" eaLnBrk="0" fontAlgn="base" latinLnBrk="0" hangingPunct="0">
              <a:spcBef>
                <a:spcPct val="0"/>
              </a:spcBef>
              <a:spcAft>
                <a:spcPct val="0"/>
              </a:spcAft>
              <a:tabLst>
                <a:tab pos="4343400" algn="l"/>
              </a:tabLst>
            </a:pPr>
            <a:r>
              <a:rPr lang="en-US" altLang="ko-KR" sz="700" dirty="0">
                <a:ea typeface="굴림" panose="020B0600000101010101" pitchFamily="50" charset="-127"/>
                <a:cs typeface="Arial" panose="020B0604020202020204" pitchFamily="34" charset="0"/>
              </a:rPr>
              <a:t>This Privacy Policy applies to all information collected by HUMAX Co., Ltd. and any member of the HUMAX group (“We” or “Humax”) via Humax set top box or OTT device (“Product”) or Humax services available on the Product (“Services”). </a:t>
            </a:r>
            <a:endParaRPr lang="en-US" altLang="ko-KR" sz="700" dirty="0">
              <a:cs typeface="Arial" panose="020B0604020202020204" pitchFamily="34" charset="0"/>
            </a:endParaRPr>
          </a:p>
          <a:p>
            <a:pPr lvl="0" eaLnBrk="0" fontAlgn="base" latinLnBrk="0" hangingPunct="0">
              <a:spcBef>
                <a:spcPct val="0"/>
              </a:spcBef>
              <a:spcAft>
                <a:spcPct val="0"/>
              </a:spcAft>
              <a:tabLst>
                <a:tab pos="4343400" algn="l"/>
              </a:tabLst>
            </a:pPr>
            <a:r>
              <a:rPr lang="en-US" altLang="ko-KR" sz="700" b="1" dirty="0">
                <a:ea typeface="굴림" panose="020B0600000101010101" pitchFamily="50" charset="-127"/>
                <a:cs typeface="Arial" panose="020B0604020202020204" pitchFamily="34" charset="0"/>
              </a:rPr>
              <a:t>How to contact us about </a:t>
            </a:r>
            <a:r>
              <a:rPr lang="en-US" altLang="ko-KR" sz="700" b="1" dirty="0" smtClean="0">
                <a:ea typeface="굴림" panose="020B0600000101010101" pitchFamily="50" charset="-127"/>
                <a:cs typeface="Arial" panose="020B0604020202020204" pitchFamily="34" charset="0"/>
              </a:rPr>
              <a:t>privacy</a:t>
            </a:r>
            <a:endParaRPr lang="en-US" altLang="ko-KR" sz="700" dirty="0">
              <a:cs typeface="Arial" panose="020B0604020202020204" pitchFamily="34" charset="0"/>
            </a:endParaRPr>
          </a:p>
        </p:txBody>
      </p:sp>
      <p:grpSp>
        <p:nvGrpSpPr>
          <p:cNvPr id="174" name="그룹 173"/>
          <p:cNvGrpSpPr/>
          <p:nvPr/>
        </p:nvGrpSpPr>
        <p:grpSpPr>
          <a:xfrm>
            <a:off x="5460790" y="2249744"/>
            <a:ext cx="163414" cy="352668"/>
            <a:chOff x="5079777" y="1835825"/>
            <a:chExt cx="236009" cy="509337"/>
          </a:xfrm>
        </p:grpSpPr>
        <p:sp>
          <p:nvSpPr>
            <p:cNvPr id="175" name="L 도형 174"/>
            <p:cNvSpPr/>
            <p:nvPr/>
          </p:nvSpPr>
          <p:spPr>
            <a:xfrm rot="18900000">
              <a:off x="5132027" y="2154902"/>
              <a:ext cx="132705" cy="132705"/>
            </a:xfrm>
            <a:prstGeom prst="corner">
              <a:avLst>
                <a:gd name="adj1" fmla="val 34127"/>
                <a:gd name="adj2" fmla="val 35009"/>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6" name="직사각형 175"/>
            <p:cNvSpPr/>
            <p:nvPr/>
          </p:nvSpPr>
          <p:spPr>
            <a:xfrm>
              <a:off x="5079777" y="2109698"/>
              <a:ext cx="236009" cy="235464"/>
            </a:xfrm>
            <a:prstGeom prst="rect">
              <a:avLst/>
            </a:prstGeom>
            <a:noFill/>
            <a:ln>
              <a:solidFill>
                <a:srgbClr val="52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7" name="L 도형 176"/>
            <p:cNvSpPr/>
            <p:nvPr/>
          </p:nvSpPr>
          <p:spPr>
            <a:xfrm rot="18900000" flipH="1" flipV="1">
              <a:off x="5132881" y="1907582"/>
              <a:ext cx="130359" cy="130359"/>
            </a:xfrm>
            <a:prstGeom prst="corner">
              <a:avLst>
                <a:gd name="adj1" fmla="val 34127"/>
                <a:gd name="adj2" fmla="val 35009"/>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8" name="직사각형 177"/>
            <p:cNvSpPr/>
            <p:nvPr/>
          </p:nvSpPr>
          <p:spPr>
            <a:xfrm>
              <a:off x="5079777" y="1835825"/>
              <a:ext cx="236009" cy="235464"/>
            </a:xfrm>
            <a:prstGeom prst="rect">
              <a:avLst/>
            </a:prstGeom>
            <a:noFill/>
            <a:ln>
              <a:solidFill>
                <a:srgbClr val="52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79" name="직사각형 178"/>
          <p:cNvSpPr/>
          <p:nvPr/>
        </p:nvSpPr>
        <p:spPr>
          <a:xfrm>
            <a:off x="352945" y="1394632"/>
            <a:ext cx="5570744" cy="31335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0" name="TextBox 179"/>
          <p:cNvSpPr txBox="1"/>
          <p:nvPr/>
        </p:nvSpPr>
        <p:spPr>
          <a:xfrm>
            <a:off x="962569" y="3878867"/>
            <a:ext cx="253596" cy="261610"/>
          </a:xfrm>
          <a:prstGeom prst="rect">
            <a:avLst/>
          </a:prstGeom>
          <a:noFill/>
        </p:spPr>
        <p:txBody>
          <a:bodyPr wrap="none" rtlCol="0">
            <a:spAutoFit/>
          </a:bodyPr>
          <a:lstStyle/>
          <a:p>
            <a:r>
              <a:rPr lang="en-US" altLang="ko-KR" sz="1100" dirty="0" smtClean="0"/>
              <a:t>v</a:t>
            </a:r>
            <a:endParaRPr lang="ko-KR" altLang="en-US" sz="1100" dirty="0"/>
          </a:p>
        </p:txBody>
      </p:sp>
      <p:sp>
        <p:nvSpPr>
          <p:cNvPr id="181" name="TextBox 180"/>
          <p:cNvSpPr txBox="1"/>
          <p:nvPr/>
        </p:nvSpPr>
        <p:spPr>
          <a:xfrm>
            <a:off x="3302499" y="3878867"/>
            <a:ext cx="253596" cy="261610"/>
          </a:xfrm>
          <a:prstGeom prst="rect">
            <a:avLst/>
          </a:prstGeom>
          <a:noFill/>
        </p:spPr>
        <p:txBody>
          <a:bodyPr wrap="none" rtlCol="0">
            <a:spAutoFit/>
          </a:bodyPr>
          <a:lstStyle/>
          <a:p>
            <a:r>
              <a:rPr lang="en-US" altLang="ko-KR" sz="1100" dirty="0" smtClean="0"/>
              <a:t>v</a:t>
            </a:r>
            <a:endParaRPr lang="ko-KR" altLang="en-US" sz="1100" dirty="0"/>
          </a:p>
        </p:txBody>
      </p:sp>
      <p:sp>
        <p:nvSpPr>
          <p:cNvPr id="183" name="TextBox 182"/>
          <p:cNvSpPr txBox="1"/>
          <p:nvPr/>
        </p:nvSpPr>
        <p:spPr>
          <a:xfrm>
            <a:off x="3070883" y="1856255"/>
            <a:ext cx="5129382" cy="261610"/>
          </a:xfrm>
          <a:prstGeom prst="rect">
            <a:avLst/>
          </a:prstGeom>
          <a:noFill/>
        </p:spPr>
        <p:txBody>
          <a:bodyPr wrap="square" rtlCol="0">
            <a:spAutoFit/>
          </a:bodyPr>
          <a:lstStyle/>
          <a:p>
            <a:r>
              <a:rPr lang="en-US" altLang="ko-KR" sz="1050" dirty="0" smtClean="0">
                <a:latin typeface="Calibri" panose="020F0502020204030204" pitchFamily="34" charset="0"/>
              </a:rPr>
              <a:t>TERMS &amp; CONDITIONS</a:t>
            </a:r>
            <a:endParaRPr lang="ko-KR" altLang="en-US" sz="1050" dirty="0">
              <a:latin typeface="Calibri" panose="020F0502020204030204" pitchFamily="34" charset="0"/>
            </a:endParaRPr>
          </a:p>
        </p:txBody>
      </p:sp>
      <p:sp>
        <p:nvSpPr>
          <p:cNvPr id="187" name="TextBox 89"/>
          <p:cNvSpPr txBox="1"/>
          <p:nvPr/>
        </p:nvSpPr>
        <p:spPr>
          <a:xfrm>
            <a:off x="6489874" y="1210101"/>
            <a:ext cx="1938236" cy="25391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050" b="1" dirty="0" smtClean="0">
                <a:solidFill>
                  <a:schemeClr val="tx1">
                    <a:lumMod val="50000"/>
                    <a:lumOff val="50000"/>
                  </a:schemeClr>
                </a:solidFill>
                <a:latin typeface="Calibri" panose="020F0502020204030204" pitchFamily="34" charset="0"/>
                <a:cs typeface="Arial" panose="020B0604020202020204" pitchFamily="34" charset="0"/>
              </a:rPr>
              <a:t>DESCRIPTION</a:t>
            </a:r>
            <a:endParaRPr lang="ko-KR" altLang="en-US" sz="1050" b="1" dirty="0">
              <a:solidFill>
                <a:schemeClr val="tx1">
                  <a:lumMod val="50000"/>
                  <a:lumOff val="50000"/>
                </a:schemeClr>
              </a:solidFill>
              <a:latin typeface="Calibri" panose="020F0502020204030204" pitchFamily="34" charset="0"/>
              <a:cs typeface="Arial" panose="020B0604020202020204" pitchFamily="34" charset="0"/>
            </a:endParaRPr>
          </a:p>
        </p:txBody>
      </p:sp>
      <p:cxnSp>
        <p:nvCxnSpPr>
          <p:cNvPr id="41" name="직선 연결선 40"/>
          <p:cNvCxnSpPr/>
          <p:nvPr/>
        </p:nvCxnSpPr>
        <p:spPr>
          <a:xfrm>
            <a:off x="352945" y="663089"/>
            <a:ext cx="1158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19125" y="302780"/>
            <a:ext cx="11562917" cy="338554"/>
          </a:xfrm>
          <a:prstGeom prst="rect">
            <a:avLst/>
          </a:prstGeom>
        </p:spPr>
        <p:txBody>
          <a:bodyPr wrap="square">
            <a:spAutoFit/>
          </a:bodyPr>
          <a:lstStyle/>
          <a:p>
            <a:pPr marL="254000"/>
            <a:r>
              <a:rPr lang="ko-KR" altLang="en-US" sz="1600" b="1" dirty="0" smtClean="0">
                <a:latin typeface="+mn-ea"/>
                <a:cs typeface="굴림" panose="020B0600000101010101" pitchFamily="50" charset="-127"/>
              </a:rPr>
              <a:t>한번도 출력되지 않거나</a:t>
            </a:r>
            <a:r>
              <a:rPr lang="en-US" altLang="ko-KR" sz="1600" b="1" dirty="0" smtClean="0">
                <a:latin typeface="+mn-ea"/>
                <a:cs typeface="굴림" panose="020B0600000101010101" pitchFamily="50" charset="-127"/>
              </a:rPr>
              <a:t>,</a:t>
            </a:r>
            <a:r>
              <a:rPr lang="ko-KR" altLang="en-US" sz="1600" b="1" dirty="0" smtClean="0">
                <a:latin typeface="+mn-ea"/>
                <a:cs typeface="굴림" panose="020B0600000101010101" pitchFamily="50" charset="-127"/>
              </a:rPr>
              <a:t> </a:t>
            </a:r>
            <a:r>
              <a:rPr lang="ko-KR" altLang="en-US" sz="1600" b="1" dirty="0" err="1" smtClean="0">
                <a:latin typeface="+mn-ea"/>
                <a:cs typeface="굴림" panose="020B0600000101010101" pitchFamily="50" charset="-127"/>
              </a:rPr>
              <a:t>미동의한</a:t>
            </a:r>
            <a:r>
              <a:rPr lang="ko-KR" altLang="en-US" sz="1600" b="1" dirty="0" smtClean="0">
                <a:latin typeface="+mn-ea"/>
                <a:cs typeface="굴림" panose="020B0600000101010101" pitchFamily="50" charset="-127"/>
              </a:rPr>
              <a:t> 상태에서 </a:t>
            </a:r>
            <a:r>
              <a:rPr lang="en-US" altLang="ko-KR" sz="1600" b="1" dirty="0" smtClean="0">
                <a:latin typeface="+mn-ea"/>
                <a:cs typeface="굴림" panose="020B0600000101010101" pitchFamily="50" charset="-127"/>
              </a:rPr>
              <a:t>Service </a:t>
            </a:r>
            <a:r>
              <a:rPr lang="ko-KR" altLang="en-US" sz="1600" b="1" dirty="0" smtClean="0">
                <a:latin typeface="+mn-ea"/>
                <a:cs typeface="굴림" panose="020B0600000101010101" pitchFamily="50" charset="-127"/>
              </a:rPr>
              <a:t>이용 시도 시</a:t>
            </a:r>
            <a:endParaRPr lang="en-US" altLang="ko-KR" sz="1600" b="1" dirty="0">
              <a:latin typeface="+mn-ea"/>
              <a:cs typeface="굴림" panose="020B0600000101010101" pitchFamily="50" charset="-127"/>
            </a:endParaRPr>
          </a:p>
        </p:txBody>
      </p:sp>
      <p:sp>
        <p:nvSpPr>
          <p:cNvPr id="43" name="직사각형 42"/>
          <p:cNvSpPr/>
          <p:nvPr/>
        </p:nvSpPr>
        <p:spPr>
          <a:xfrm>
            <a:off x="238124" y="716531"/>
            <a:ext cx="11562917" cy="253916"/>
          </a:xfrm>
          <a:prstGeom prst="rect">
            <a:avLst/>
          </a:prstGeom>
        </p:spPr>
        <p:txBody>
          <a:bodyPr wrap="square">
            <a:spAutoFit/>
          </a:bodyPr>
          <a:lstStyle/>
          <a:p>
            <a:r>
              <a:rPr lang="ko-KR" altLang="en-US" sz="1000" dirty="0">
                <a:latin typeface="Calibri" panose="020F0502020204030204" pitchFamily="34" charset="0"/>
              </a:rPr>
              <a:t> 한번도 출력되지 않거나</a:t>
            </a:r>
            <a:r>
              <a:rPr lang="en-US" altLang="ko-KR" sz="1000" dirty="0">
                <a:latin typeface="Calibri" panose="020F0502020204030204" pitchFamily="34" charset="0"/>
              </a:rPr>
              <a:t>, </a:t>
            </a:r>
            <a:r>
              <a:rPr lang="ko-KR" altLang="en-US" sz="1000" dirty="0" err="1">
                <a:latin typeface="Calibri" panose="020F0502020204030204" pitchFamily="34" charset="0"/>
              </a:rPr>
              <a:t>미동의한</a:t>
            </a:r>
            <a:r>
              <a:rPr lang="ko-KR" altLang="en-US" sz="1000" dirty="0">
                <a:latin typeface="Calibri" panose="020F0502020204030204" pitchFamily="34" charset="0"/>
              </a:rPr>
              <a:t> 상태에서 </a:t>
            </a:r>
            <a:r>
              <a:rPr lang="en-US" altLang="ko-KR" sz="1000" dirty="0">
                <a:latin typeface="Calibri" panose="020F0502020204030204" pitchFamily="34" charset="0"/>
              </a:rPr>
              <a:t>Service </a:t>
            </a:r>
            <a:r>
              <a:rPr lang="ko-KR" altLang="en-US" sz="1000" dirty="0">
                <a:latin typeface="Calibri" panose="020F0502020204030204" pitchFamily="34" charset="0"/>
              </a:rPr>
              <a:t>이용 시도 </a:t>
            </a:r>
            <a:r>
              <a:rPr lang="ko-KR" altLang="en-US" sz="1000" dirty="0" smtClean="0">
                <a:latin typeface="Calibri" panose="020F0502020204030204" pitchFamily="34" charset="0"/>
              </a:rPr>
              <a:t>시 하기와</a:t>
            </a:r>
            <a:r>
              <a:rPr lang="en-US" altLang="ko-KR" sz="1000" dirty="0" smtClean="0">
                <a:latin typeface="Calibri" panose="020F0502020204030204" pitchFamily="34" charset="0"/>
              </a:rPr>
              <a:t> </a:t>
            </a:r>
            <a:r>
              <a:rPr lang="ko-KR" altLang="en-US" sz="1000" dirty="0" smtClean="0">
                <a:latin typeface="Calibri" panose="020F0502020204030204" pitchFamily="34" charset="0"/>
              </a:rPr>
              <a:t>같은 화면이 출력된다</a:t>
            </a:r>
            <a:r>
              <a:rPr lang="en-US" altLang="ko-KR" sz="1000" dirty="0" smtClean="0">
                <a:latin typeface="Calibri" panose="020F0502020204030204" pitchFamily="34" charset="0"/>
              </a:rPr>
              <a:t>.</a:t>
            </a:r>
            <a:endParaRPr lang="ko-KR" altLang="en-US" sz="1000" dirty="0">
              <a:latin typeface="Calibri" panose="020F0502020204030204" pitchFamily="34" charset="0"/>
            </a:endParaRPr>
          </a:p>
        </p:txBody>
      </p:sp>
      <p:sp>
        <p:nvSpPr>
          <p:cNvPr id="44" name="TextBox 88"/>
          <p:cNvSpPr txBox="1"/>
          <p:nvPr/>
        </p:nvSpPr>
        <p:spPr>
          <a:xfrm>
            <a:off x="6215474" y="1210101"/>
            <a:ext cx="1938236" cy="25391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050" b="1" dirty="0" smtClean="0">
                <a:solidFill>
                  <a:schemeClr val="tx1">
                    <a:lumMod val="50000"/>
                    <a:lumOff val="50000"/>
                  </a:schemeClr>
                </a:solidFill>
                <a:latin typeface="Calibri" panose="020F0502020204030204" pitchFamily="34" charset="0"/>
                <a:cs typeface="Arial" panose="020B0604020202020204" pitchFamily="34" charset="0"/>
              </a:rPr>
              <a:t>NO</a:t>
            </a:r>
            <a:endParaRPr lang="ko-KR" altLang="en-US" sz="1050" b="1" dirty="0">
              <a:solidFill>
                <a:schemeClr val="tx1">
                  <a:lumMod val="50000"/>
                  <a:lumOff val="50000"/>
                </a:schemeClr>
              </a:solidFill>
              <a:latin typeface="Calibri" panose="020F0502020204030204" pitchFamily="34" charset="0"/>
              <a:cs typeface="Arial" panose="020B0604020202020204" pitchFamily="34" charset="0"/>
            </a:endParaRPr>
          </a:p>
        </p:txBody>
      </p:sp>
      <p:sp>
        <p:nvSpPr>
          <p:cNvPr id="45" name="TextBox 89"/>
          <p:cNvSpPr txBox="1"/>
          <p:nvPr/>
        </p:nvSpPr>
        <p:spPr>
          <a:xfrm>
            <a:off x="6489874" y="1210101"/>
            <a:ext cx="1938236" cy="25391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050" b="1" dirty="0" smtClean="0">
                <a:solidFill>
                  <a:schemeClr val="tx1">
                    <a:lumMod val="50000"/>
                    <a:lumOff val="50000"/>
                  </a:schemeClr>
                </a:solidFill>
                <a:latin typeface="Calibri" panose="020F0502020204030204" pitchFamily="34" charset="0"/>
                <a:cs typeface="Arial" panose="020B0604020202020204" pitchFamily="34" charset="0"/>
              </a:rPr>
              <a:t>DESCRIPTION</a:t>
            </a:r>
            <a:endParaRPr lang="ko-KR" altLang="en-US" sz="1050" b="1" dirty="0">
              <a:solidFill>
                <a:schemeClr val="tx1">
                  <a:lumMod val="50000"/>
                  <a:lumOff val="50000"/>
                </a:schemeClr>
              </a:solidFill>
              <a:latin typeface="Calibri" panose="020F0502020204030204" pitchFamily="34" charset="0"/>
              <a:cs typeface="Arial" panose="020B0604020202020204" pitchFamily="34" charset="0"/>
            </a:endParaRPr>
          </a:p>
        </p:txBody>
      </p:sp>
      <p:sp>
        <p:nvSpPr>
          <p:cNvPr id="46" name="타원 45"/>
          <p:cNvSpPr/>
          <p:nvPr/>
        </p:nvSpPr>
        <p:spPr>
          <a:xfrm>
            <a:off x="2317057" y="4239005"/>
            <a:ext cx="162000" cy="162000"/>
          </a:xfrm>
          <a:prstGeom prst="ellipse">
            <a:avLst/>
          </a:prstGeom>
          <a:solidFill>
            <a:srgbClr val="FF4343"/>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b="1" dirty="0" smtClean="0">
                <a:solidFill>
                  <a:schemeClr val="bg1"/>
                </a:solidFill>
                <a:latin typeface="Calibri" panose="020F0502020204030204" pitchFamily="34" charset="0"/>
                <a:ea typeface="맑은 고딕" pitchFamily="50" charset="-127"/>
              </a:rPr>
              <a:t>1</a:t>
            </a:r>
            <a:endParaRPr lang="ko-KR" altLang="en-US" sz="700" b="1" dirty="0">
              <a:solidFill>
                <a:schemeClr val="bg1"/>
              </a:solidFill>
              <a:latin typeface="Calibri" panose="020F0502020204030204" pitchFamily="34" charset="0"/>
              <a:ea typeface="맑은 고딕" pitchFamily="50" charset="-127"/>
            </a:endParaRPr>
          </a:p>
        </p:txBody>
      </p:sp>
      <p:sp>
        <p:nvSpPr>
          <p:cNvPr id="47" name="TextBox 46"/>
          <p:cNvSpPr txBox="1"/>
          <p:nvPr/>
        </p:nvSpPr>
        <p:spPr>
          <a:xfrm>
            <a:off x="6270171" y="1497311"/>
            <a:ext cx="2781531" cy="553998"/>
          </a:xfrm>
          <a:prstGeom prst="rect">
            <a:avLst/>
          </a:prstGeom>
          <a:noFill/>
        </p:spPr>
        <p:txBody>
          <a:bodyPr wrap="none" rtlCol="0">
            <a:spAutoFit/>
          </a:bodyPr>
          <a:lstStyle/>
          <a:p>
            <a:pPr marL="228600" indent="-228600">
              <a:lnSpc>
                <a:spcPct val="150000"/>
              </a:lnSpc>
              <a:buFontTx/>
              <a:buAutoNum type="arabicPlain"/>
            </a:pPr>
            <a:r>
              <a:rPr lang="en-US" altLang="ko-KR" sz="1000" dirty="0" smtClean="0">
                <a:latin typeface="Calibri" panose="020F0502020204030204" pitchFamily="34" charset="0"/>
              </a:rPr>
              <a:t>Text: “DONE”</a:t>
            </a:r>
            <a:r>
              <a:rPr lang="en-US" altLang="ko-KR" sz="1000" dirty="0">
                <a:latin typeface="Calibri" panose="020F0502020204030204" pitchFamily="34" charset="0"/>
              </a:rPr>
              <a:t> </a:t>
            </a:r>
            <a:endParaRPr lang="en-US" altLang="ko-KR" sz="1000" dirty="0" smtClean="0">
              <a:latin typeface="Calibri" panose="020F0502020204030204" pitchFamily="34" charset="0"/>
            </a:endParaRPr>
          </a:p>
          <a:p>
            <a:pPr>
              <a:lnSpc>
                <a:spcPct val="150000"/>
              </a:lnSpc>
            </a:pPr>
            <a:r>
              <a:rPr lang="ko-KR" altLang="en-US" sz="1000" dirty="0" smtClean="0">
                <a:latin typeface="Calibri" panose="020F0502020204030204" pitchFamily="34" charset="0"/>
              </a:rPr>
              <a:t>        이하 </a:t>
            </a:r>
            <a:r>
              <a:rPr lang="en-US" altLang="ko-KR" sz="1000" dirty="0" smtClean="0">
                <a:latin typeface="Calibri" panose="020F0502020204030204" pitchFamily="34" charset="0"/>
              </a:rPr>
              <a:t>Page 5 </a:t>
            </a:r>
            <a:r>
              <a:rPr lang="ko-KR" altLang="en-US" sz="1000" dirty="0" smtClean="0">
                <a:latin typeface="Calibri" panose="020F0502020204030204" pitchFamily="34" charset="0"/>
              </a:rPr>
              <a:t>의</a:t>
            </a:r>
            <a:r>
              <a:rPr lang="en-US" altLang="ko-KR" sz="1000" dirty="0" smtClean="0">
                <a:latin typeface="Calibri" panose="020F0502020204030204" pitchFamily="34" charset="0"/>
              </a:rPr>
              <a:t> Installation Wizard</a:t>
            </a:r>
            <a:r>
              <a:rPr lang="ko-KR" altLang="en-US" sz="1000" dirty="0" smtClean="0">
                <a:latin typeface="Calibri" panose="020F0502020204030204" pitchFamily="34" charset="0"/>
              </a:rPr>
              <a:t>와 동일함</a:t>
            </a:r>
            <a:r>
              <a:rPr lang="en-US" altLang="ko-KR" sz="1000" dirty="0" smtClean="0">
                <a:latin typeface="Calibri" panose="020F0502020204030204" pitchFamily="34" charset="0"/>
              </a:rPr>
              <a:t>.</a:t>
            </a:r>
            <a:endParaRPr lang="en-US" altLang="ko-KR" sz="1000" dirty="0">
              <a:latin typeface="Calibri" panose="020F0502020204030204" pitchFamily="34" charset="0"/>
            </a:endParaRPr>
          </a:p>
        </p:txBody>
      </p:sp>
      <p:cxnSp>
        <p:nvCxnSpPr>
          <p:cNvPr id="48" name="직선 연결선 47"/>
          <p:cNvCxnSpPr/>
          <p:nvPr/>
        </p:nvCxnSpPr>
        <p:spPr>
          <a:xfrm>
            <a:off x="6270171" y="1417485"/>
            <a:ext cx="55308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8319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234810" y="2769835"/>
            <a:ext cx="1330814" cy="369332"/>
          </a:xfrm>
          <a:prstGeom prst="rect">
            <a:avLst/>
          </a:prstGeom>
        </p:spPr>
        <p:txBody>
          <a:bodyPr wrap="none">
            <a:spAutoFit/>
          </a:bodyPr>
          <a:lstStyle/>
          <a:p>
            <a:pPr marL="254000"/>
            <a:r>
              <a:rPr lang="en-US" altLang="ko-KR" b="1" dirty="0" smtClean="0">
                <a:latin typeface="+mn-ea"/>
                <a:cs typeface="굴림" panose="020B0600000101010101" pitchFamily="50" charset="-127"/>
              </a:rPr>
              <a:t>Settings</a:t>
            </a:r>
            <a:endParaRPr lang="en-US" altLang="ko-KR" b="1" dirty="0">
              <a:latin typeface="+mn-ea"/>
              <a:cs typeface="굴림" panose="020B0600000101010101" pitchFamily="50" charset="-127"/>
            </a:endParaRPr>
          </a:p>
        </p:txBody>
      </p:sp>
      <p:cxnSp>
        <p:nvCxnSpPr>
          <p:cNvPr id="3" name="직선 연결선 2"/>
          <p:cNvCxnSpPr/>
          <p:nvPr/>
        </p:nvCxnSpPr>
        <p:spPr>
          <a:xfrm>
            <a:off x="543697" y="3220995"/>
            <a:ext cx="109316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992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118"/>
          <p:cNvSpPr txBox="1"/>
          <p:nvPr/>
        </p:nvSpPr>
        <p:spPr>
          <a:xfrm>
            <a:off x="355827" y="3719854"/>
            <a:ext cx="5129382" cy="261610"/>
          </a:xfrm>
          <a:prstGeom prst="rect">
            <a:avLst/>
          </a:prstGeom>
          <a:noFill/>
        </p:spPr>
        <p:txBody>
          <a:bodyPr wrap="square" rtlCol="0">
            <a:spAutoFit/>
          </a:bodyPr>
          <a:lstStyle/>
          <a:p>
            <a:r>
              <a:rPr lang="en-US" altLang="ko-KR" sz="1050" dirty="0" smtClean="0">
                <a:latin typeface="Calibri" panose="020F0502020204030204" pitchFamily="34" charset="0"/>
              </a:rPr>
              <a:t>PRIVACY POLICY</a:t>
            </a:r>
            <a:endParaRPr lang="ko-KR" altLang="en-US" sz="1050" dirty="0">
              <a:latin typeface="Calibri" panose="020F0502020204030204" pitchFamily="34" charset="0"/>
            </a:endParaRPr>
          </a:p>
        </p:txBody>
      </p:sp>
      <p:sp>
        <p:nvSpPr>
          <p:cNvPr id="26" name="직사각형 25"/>
          <p:cNvSpPr/>
          <p:nvPr/>
        </p:nvSpPr>
        <p:spPr>
          <a:xfrm>
            <a:off x="390414" y="3322107"/>
            <a:ext cx="5570744" cy="31335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p:cNvSpPr txBox="1"/>
          <p:nvPr/>
        </p:nvSpPr>
        <p:spPr>
          <a:xfrm>
            <a:off x="367261" y="3384218"/>
            <a:ext cx="4666269" cy="369332"/>
          </a:xfrm>
          <a:prstGeom prst="rect">
            <a:avLst/>
          </a:prstGeom>
          <a:noFill/>
        </p:spPr>
        <p:txBody>
          <a:bodyPr wrap="square" rtlCol="0">
            <a:spAutoFit/>
          </a:bodyPr>
          <a:lstStyle/>
          <a:p>
            <a:r>
              <a:rPr lang="en-US" altLang="ko-KR" dirty="0">
                <a:latin typeface="Calibri" panose="020F0502020204030204" pitchFamily="34" charset="0"/>
              </a:rPr>
              <a:t>PRIVACY POLICY, TERMS &amp; CONDITIONS</a:t>
            </a:r>
          </a:p>
        </p:txBody>
      </p:sp>
      <p:cxnSp>
        <p:nvCxnSpPr>
          <p:cNvPr id="28" name="직선 연결선 27"/>
          <p:cNvCxnSpPr/>
          <p:nvPr/>
        </p:nvCxnSpPr>
        <p:spPr>
          <a:xfrm>
            <a:off x="461419" y="3744996"/>
            <a:ext cx="5311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9190" y="1105879"/>
            <a:ext cx="3827611" cy="1986079"/>
          </a:xfrm>
          <a:prstGeom prst="rect">
            <a:avLst/>
          </a:prstGeom>
          <a:noFill/>
          <a:extLst>
            <a:ext uri="{909E8E84-426E-40DD-AFC4-6F175D3DCCD1}">
              <a14:hiddenFill xmlns:a14="http://schemas.microsoft.com/office/drawing/2010/main">
                <a:solidFill>
                  <a:srgbClr val="FFFFFF"/>
                </a:solidFill>
              </a14:hiddenFill>
            </a:ext>
          </a:extLst>
        </p:spPr>
      </p:pic>
      <p:sp>
        <p:nvSpPr>
          <p:cNvPr id="44" name="직사각형 43"/>
          <p:cNvSpPr/>
          <p:nvPr/>
        </p:nvSpPr>
        <p:spPr>
          <a:xfrm>
            <a:off x="415638" y="1622215"/>
            <a:ext cx="1066800" cy="168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p:cNvSpPr txBox="1"/>
          <p:nvPr/>
        </p:nvSpPr>
        <p:spPr>
          <a:xfrm>
            <a:off x="350290" y="1590580"/>
            <a:ext cx="862737" cy="200055"/>
          </a:xfrm>
          <a:prstGeom prst="rect">
            <a:avLst/>
          </a:prstGeom>
          <a:noFill/>
        </p:spPr>
        <p:txBody>
          <a:bodyPr wrap="none" rtlCol="0">
            <a:spAutoFit/>
          </a:bodyPr>
          <a:lstStyle/>
          <a:p>
            <a:r>
              <a:rPr lang="en-US" altLang="ko-KR" sz="700" dirty="0" smtClean="0">
                <a:solidFill>
                  <a:schemeClr val="tx1">
                    <a:lumMod val="75000"/>
                    <a:lumOff val="25000"/>
                  </a:schemeClr>
                </a:solidFill>
                <a:latin typeface="Arial" panose="020B0604020202020204" pitchFamily="34" charset="0"/>
                <a:cs typeface="Arial" panose="020B0604020202020204" pitchFamily="34" charset="0"/>
              </a:rPr>
              <a:t>Network Settings</a:t>
            </a:r>
            <a:endParaRPr lang="ko-KR" altLang="en-US" sz="7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6" name="직사각형 45"/>
          <p:cNvSpPr/>
          <p:nvPr/>
        </p:nvSpPr>
        <p:spPr>
          <a:xfrm>
            <a:off x="415637" y="1449034"/>
            <a:ext cx="1122217" cy="180107"/>
          </a:xfrm>
          <a:prstGeom prst="rect">
            <a:avLst/>
          </a:prstGeom>
          <a:solidFill>
            <a:schemeClr val="tx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TextBox 46"/>
          <p:cNvSpPr txBox="1"/>
          <p:nvPr/>
        </p:nvSpPr>
        <p:spPr>
          <a:xfrm>
            <a:off x="1567374" y="1356074"/>
            <a:ext cx="2608118" cy="1600438"/>
          </a:xfrm>
          <a:prstGeom prst="rect">
            <a:avLst/>
          </a:prstGeom>
          <a:solidFill>
            <a:schemeClr val="bg1"/>
          </a:solidFill>
        </p:spPr>
        <p:txBody>
          <a:bodyPr wrap="square" rtlCol="0">
            <a:spAutoFit/>
          </a:bodyPr>
          <a:lstStyle/>
          <a:p>
            <a:pPr>
              <a:lnSpc>
                <a:spcPct val="200000"/>
              </a:lnSpc>
            </a:pPr>
            <a:r>
              <a:rPr lang="en-US" altLang="ko-KR" sz="700" dirty="0" smtClean="0">
                <a:latin typeface="Arial" panose="020B0604020202020204" pitchFamily="34" charset="0"/>
                <a:cs typeface="Arial" panose="020B0604020202020204" pitchFamily="34" charset="0"/>
              </a:rPr>
              <a:t>Parental Control</a:t>
            </a:r>
          </a:p>
          <a:p>
            <a:pPr>
              <a:lnSpc>
                <a:spcPct val="200000"/>
              </a:lnSpc>
            </a:pPr>
            <a:r>
              <a:rPr lang="en-US" altLang="ko-KR" sz="700" dirty="0" smtClean="0">
                <a:latin typeface="Arial" panose="020B0604020202020204" pitchFamily="34" charset="0"/>
                <a:cs typeface="Arial" panose="020B0604020202020204" pitchFamily="34" charset="0"/>
              </a:rPr>
              <a:t>Language</a:t>
            </a:r>
          </a:p>
          <a:p>
            <a:pPr>
              <a:lnSpc>
                <a:spcPct val="200000"/>
              </a:lnSpc>
            </a:pPr>
            <a:r>
              <a:rPr lang="en-US" altLang="ko-KR" sz="700" dirty="0" smtClean="0">
                <a:latin typeface="Arial" panose="020B0604020202020204" pitchFamily="34" charset="0"/>
                <a:cs typeface="Arial" panose="020B0604020202020204" pitchFamily="34" charset="0"/>
              </a:rPr>
              <a:t>Video</a:t>
            </a:r>
          </a:p>
          <a:p>
            <a:pPr>
              <a:lnSpc>
                <a:spcPct val="200000"/>
              </a:lnSpc>
            </a:pPr>
            <a:r>
              <a:rPr lang="en-US" altLang="ko-KR" sz="700" dirty="0" smtClean="0">
                <a:latin typeface="Arial" panose="020B0604020202020204" pitchFamily="34" charset="0"/>
                <a:cs typeface="Arial" panose="020B0604020202020204" pitchFamily="34" charset="0"/>
              </a:rPr>
              <a:t>Audio</a:t>
            </a:r>
          </a:p>
          <a:p>
            <a:pPr>
              <a:lnSpc>
                <a:spcPct val="200000"/>
              </a:lnSpc>
            </a:pPr>
            <a:r>
              <a:rPr lang="en-US" altLang="ko-KR" sz="700" dirty="0" smtClean="0">
                <a:latin typeface="Arial" panose="020B0604020202020204" pitchFamily="34" charset="0"/>
                <a:cs typeface="Arial" panose="020B0604020202020204" pitchFamily="34" charset="0"/>
              </a:rPr>
              <a:t>On-Screen Display</a:t>
            </a:r>
          </a:p>
          <a:p>
            <a:pPr>
              <a:lnSpc>
                <a:spcPct val="200000"/>
              </a:lnSpc>
            </a:pPr>
            <a:r>
              <a:rPr lang="en-US" altLang="ko-KR" sz="700" b="1" dirty="0">
                <a:solidFill>
                  <a:srgbClr val="FF0000"/>
                </a:solidFill>
                <a:latin typeface="Arial" panose="020B0604020202020204" pitchFamily="34" charset="0"/>
                <a:cs typeface="Arial" panose="020B0604020202020204" pitchFamily="34" charset="0"/>
              </a:rPr>
              <a:t>Privacy </a:t>
            </a:r>
            <a:r>
              <a:rPr lang="en-US" altLang="ko-KR" sz="700" b="1" dirty="0" smtClean="0">
                <a:solidFill>
                  <a:srgbClr val="FF0000"/>
                </a:solidFill>
                <a:latin typeface="Arial" panose="020B0604020202020204" pitchFamily="34" charset="0"/>
                <a:cs typeface="Arial" panose="020B0604020202020204" pitchFamily="34" charset="0"/>
              </a:rPr>
              <a:t>Policy, Terms and Conditions</a:t>
            </a:r>
            <a:endParaRPr lang="en-US" altLang="ko-KR" sz="700" b="1" dirty="0">
              <a:solidFill>
                <a:srgbClr val="FF0000"/>
              </a:solidFill>
              <a:latin typeface="Arial" panose="020B0604020202020204" pitchFamily="34" charset="0"/>
              <a:cs typeface="Arial" panose="020B0604020202020204" pitchFamily="34" charset="0"/>
            </a:endParaRPr>
          </a:p>
          <a:p>
            <a:pPr>
              <a:lnSpc>
                <a:spcPct val="200000"/>
              </a:lnSpc>
            </a:pPr>
            <a:endParaRPr lang="ko-KR" altLang="en-US" sz="700" dirty="0">
              <a:latin typeface="Arial" panose="020B0604020202020204" pitchFamily="34" charset="0"/>
              <a:cs typeface="Arial" panose="020B0604020202020204" pitchFamily="34" charset="0"/>
            </a:endParaRPr>
          </a:p>
        </p:txBody>
      </p:sp>
      <p:cxnSp>
        <p:nvCxnSpPr>
          <p:cNvPr id="48" name="직선 화살표 연결선 47"/>
          <p:cNvCxnSpPr/>
          <p:nvPr/>
        </p:nvCxnSpPr>
        <p:spPr>
          <a:xfrm>
            <a:off x="2156248" y="2637350"/>
            <a:ext cx="0" cy="6847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직사각형 84"/>
          <p:cNvSpPr/>
          <p:nvPr/>
        </p:nvSpPr>
        <p:spPr>
          <a:xfrm>
            <a:off x="238125" y="351064"/>
            <a:ext cx="7696200" cy="338554"/>
          </a:xfrm>
          <a:prstGeom prst="rect">
            <a:avLst/>
          </a:prstGeom>
        </p:spPr>
        <p:txBody>
          <a:bodyPr wrap="square">
            <a:spAutoFit/>
          </a:bodyPr>
          <a:lstStyle/>
          <a:p>
            <a:r>
              <a:rPr lang="en-US" altLang="ko-KR" sz="1600" dirty="0" smtClean="0"/>
              <a:t>General Settings &gt; Privacy Policy and Terms and Conditions</a:t>
            </a:r>
            <a:endParaRPr lang="ko-KR" altLang="en-US" sz="1600" dirty="0"/>
          </a:p>
        </p:txBody>
      </p:sp>
      <p:cxnSp>
        <p:nvCxnSpPr>
          <p:cNvPr id="86" name="직선 연결선 85"/>
          <p:cNvCxnSpPr/>
          <p:nvPr/>
        </p:nvCxnSpPr>
        <p:spPr>
          <a:xfrm>
            <a:off x="352945" y="663089"/>
            <a:ext cx="1158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445642" y="3929569"/>
            <a:ext cx="2556578" cy="184248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4" name="직사각형 93"/>
          <p:cNvSpPr/>
          <p:nvPr/>
        </p:nvSpPr>
        <p:spPr>
          <a:xfrm>
            <a:off x="458192" y="3956173"/>
            <a:ext cx="2434552" cy="1815882"/>
          </a:xfrm>
          <a:prstGeom prst="rect">
            <a:avLst/>
          </a:prstGeom>
        </p:spPr>
        <p:txBody>
          <a:bodyPr wrap="square">
            <a:spAutoFit/>
          </a:bodyPr>
          <a:lstStyle/>
          <a:p>
            <a:pPr lvl="0" eaLnBrk="0" fontAlgn="base" latinLnBrk="0" hangingPunct="0">
              <a:spcBef>
                <a:spcPct val="0"/>
              </a:spcBef>
              <a:spcAft>
                <a:spcPct val="0"/>
              </a:spcAft>
              <a:tabLst>
                <a:tab pos="4343400" algn="l"/>
              </a:tabLst>
            </a:pPr>
            <a:r>
              <a:rPr lang="en-US" altLang="ko-KR" sz="700" dirty="0">
                <a:ea typeface="굴림" panose="020B0600000101010101" pitchFamily="50" charset="-127"/>
                <a:cs typeface="Arial" panose="020B0604020202020204" pitchFamily="34" charset="0"/>
              </a:rPr>
              <a:t>This Privacy Policy applies to all information collected by HUMAX Co., Ltd. and any member of the HUMAX group (“We” or “Humax”) via Humax set top box or OTT device (“Product”) or Humax services available on the Product (“Services”). </a:t>
            </a:r>
            <a:endParaRPr lang="en-US" altLang="ko-KR" sz="700" dirty="0">
              <a:cs typeface="Arial" panose="020B0604020202020204" pitchFamily="34" charset="0"/>
            </a:endParaRPr>
          </a:p>
          <a:p>
            <a:pPr lvl="0" eaLnBrk="0" fontAlgn="base" latinLnBrk="0" hangingPunct="0">
              <a:spcBef>
                <a:spcPct val="0"/>
              </a:spcBef>
              <a:spcAft>
                <a:spcPct val="0"/>
              </a:spcAft>
              <a:tabLst>
                <a:tab pos="4343400" algn="l"/>
              </a:tabLst>
            </a:pPr>
            <a:r>
              <a:rPr lang="en-US" altLang="ko-KR" sz="700" b="1" dirty="0">
                <a:ea typeface="굴림" panose="020B0600000101010101" pitchFamily="50" charset="-127"/>
                <a:cs typeface="Arial" panose="020B0604020202020204" pitchFamily="34" charset="0"/>
              </a:rPr>
              <a:t>How to contact us about privacy</a:t>
            </a:r>
            <a:endParaRPr lang="en-US" altLang="ko-KR" sz="700" dirty="0">
              <a:cs typeface="Arial" panose="020B0604020202020204" pitchFamily="34" charset="0"/>
            </a:endParaRPr>
          </a:p>
          <a:p>
            <a:pPr lvl="0" eaLnBrk="0" fontAlgn="base" latinLnBrk="0" hangingPunct="0">
              <a:spcBef>
                <a:spcPct val="0"/>
              </a:spcBef>
              <a:spcAft>
                <a:spcPct val="0"/>
              </a:spcAft>
              <a:tabLst>
                <a:tab pos="4343400" algn="l"/>
              </a:tabLst>
            </a:pPr>
            <a:r>
              <a:rPr lang="en-US" altLang="ko-KR" sz="700" dirty="0">
                <a:ea typeface="굴림" panose="020B0600000101010101" pitchFamily="50" charset="-127"/>
                <a:cs typeface="Arial" panose="020B0604020202020204" pitchFamily="34" charset="0"/>
              </a:rPr>
              <a:t>Your privacy is very important to us. For that reason, please read the following details carefully and get in contact with us if you have any questions or concerns regarding this Privacy Policy. </a:t>
            </a:r>
            <a:r>
              <a:rPr lang="en-US" altLang="ko-KR" sz="700" dirty="0" smtClean="0">
                <a:ea typeface="굴림" panose="020B0600000101010101" pitchFamily="50" charset="-127"/>
                <a:cs typeface="Arial" panose="020B0604020202020204" pitchFamily="34" charset="0"/>
              </a:rPr>
              <a:t>Please</a:t>
            </a:r>
          </a:p>
          <a:p>
            <a:pPr lvl="0" eaLnBrk="0" fontAlgn="base" latinLnBrk="0" hangingPunct="0">
              <a:spcBef>
                <a:spcPct val="0"/>
              </a:spcBef>
              <a:spcAft>
                <a:spcPct val="0"/>
              </a:spcAft>
              <a:tabLst>
                <a:tab pos="4343400" algn="l"/>
              </a:tabLst>
            </a:pPr>
            <a:r>
              <a:rPr lang="en-US" altLang="ko-KR" sz="700" dirty="0">
                <a:ea typeface="굴림" panose="020B0600000101010101" pitchFamily="50" charset="-127"/>
                <a:cs typeface="Arial" panose="020B0604020202020204" pitchFamily="34" charset="0"/>
              </a:rPr>
              <a:t>This Privacy Policy applies to all information collected by HUMAX Co., Ltd. and any member of the HUMAX group (“We” or “Humax”) via Humax set top box or OTT device (“Product”) or Humax services available on the Product (“Services”). </a:t>
            </a:r>
            <a:endParaRPr lang="en-US" altLang="ko-KR" sz="700" dirty="0">
              <a:cs typeface="Arial" panose="020B0604020202020204" pitchFamily="34" charset="0"/>
            </a:endParaRPr>
          </a:p>
          <a:p>
            <a:pPr lvl="0" eaLnBrk="0" fontAlgn="base" latinLnBrk="0" hangingPunct="0">
              <a:spcBef>
                <a:spcPct val="0"/>
              </a:spcBef>
              <a:spcAft>
                <a:spcPct val="0"/>
              </a:spcAft>
              <a:tabLst>
                <a:tab pos="4343400" algn="l"/>
              </a:tabLst>
            </a:pPr>
            <a:r>
              <a:rPr lang="en-US" altLang="ko-KR" sz="700" b="1" dirty="0">
                <a:ea typeface="굴림" panose="020B0600000101010101" pitchFamily="50" charset="-127"/>
                <a:cs typeface="Arial" panose="020B0604020202020204" pitchFamily="34" charset="0"/>
              </a:rPr>
              <a:t>How to contact us about </a:t>
            </a:r>
            <a:r>
              <a:rPr lang="en-US" altLang="ko-KR" sz="700" b="1" dirty="0" smtClean="0">
                <a:ea typeface="굴림" panose="020B0600000101010101" pitchFamily="50" charset="-127"/>
                <a:cs typeface="Arial" panose="020B0604020202020204" pitchFamily="34" charset="0"/>
              </a:rPr>
              <a:t>privacy</a:t>
            </a:r>
            <a:endParaRPr lang="en-US" altLang="ko-KR" sz="700" dirty="0">
              <a:cs typeface="Arial" panose="020B0604020202020204" pitchFamily="34" charset="0"/>
            </a:endParaRPr>
          </a:p>
        </p:txBody>
      </p:sp>
      <p:sp>
        <p:nvSpPr>
          <p:cNvPr id="95" name="직사각형 94"/>
          <p:cNvSpPr/>
          <p:nvPr/>
        </p:nvSpPr>
        <p:spPr>
          <a:xfrm>
            <a:off x="1001150" y="5806646"/>
            <a:ext cx="160106" cy="162000"/>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6" name="TextBox 95"/>
          <p:cNvSpPr txBox="1"/>
          <p:nvPr/>
        </p:nvSpPr>
        <p:spPr>
          <a:xfrm>
            <a:off x="1114230" y="5583183"/>
            <a:ext cx="1720343" cy="496290"/>
          </a:xfrm>
          <a:prstGeom prst="rect">
            <a:avLst/>
          </a:prstGeom>
          <a:noFill/>
        </p:spPr>
        <p:txBody>
          <a:bodyPr wrap="none" rtlCol="0">
            <a:spAutoFit/>
          </a:bodyPr>
          <a:lstStyle/>
          <a:p>
            <a:pPr>
              <a:lnSpc>
                <a:spcPct val="250000"/>
              </a:lnSpc>
            </a:pPr>
            <a:r>
              <a:rPr lang="en-US" altLang="ko-KR" sz="1050" dirty="0" smtClean="0">
                <a:latin typeface="Calibri" panose="020F0502020204030204" pitchFamily="34" charset="0"/>
              </a:rPr>
              <a:t>I agree to the Privacy Policy.</a:t>
            </a:r>
            <a:endParaRPr lang="ko-KR" altLang="en-US" sz="1050" dirty="0">
              <a:latin typeface="Calibri" panose="020F0502020204030204" pitchFamily="34" charset="0"/>
            </a:endParaRPr>
          </a:p>
        </p:txBody>
      </p:sp>
      <p:sp>
        <p:nvSpPr>
          <p:cNvPr id="97" name="TextBox 96"/>
          <p:cNvSpPr txBox="1"/>
          <p:nvPr/>
        </p:nvSpPr>
        <p:spPr>
          <a:xfrm>
            <a:off x="962718" y="5747373"/>
            <a:ext cx="253596" cy="261610"/>
          </a:xfrm>
          <a:prstGeom prst="rect">
            <a:avLst/>
          </a:prstGeom>
          <a:noFill/>
        </p:spPr>
        <p:txBody>
          <a:bodyPr wrap="none" rtlCol="0">
            <a:spAutoFit/>
          </a:bodyPr>
          <a:lstStyle/>
          <a:p>
            <a:r>
              <a:rPr lang="en-US" altLang="ko-KR" sz="1050" dirty="0" smtClean="0"/>
              <a:t>v</a:t>
            </a:r>
            <a:endParaRPr lang="ko-KR" altLang="en-US" sz="1050" dirty="0"/>
          </a:p>
        </p:txBody>
      </p:sp>
      <p:grpSp>
        <p:nvGrpSpPr>
          <p:cNvPr id="98" name="그룹 97"/>
          <p:cNvGrpSpPr/>
          <p:nvPr/>
        </p:nvGrpSpPr>
        <p:grpSpPr>
          <a:xfrm>
            <a:off x="2795189" y="4113194"/>
            <a:ext cx="163414" cy="352668"/>
            <a:chOff x="5079777" y="1835825"/>
            <a:chExt cx="236009" cy="509337"/>
          </a:xfrm>
        </p:grpSpPr>
        <p:sp>
          <p:nvSpPr>
            <p:cNvPr id="99" name="L 도형 98"/>
            <p:cNvSpPr/>
            <p:nvPr/>
          </p:nvSpPr>
          <p:spPr>
            <a:xfrm rot="18900000">
              <a:off x="5132027" y="2154902"/>
              <a:ext cx="132705" cy="132705"/>
            </a:xfrm>
            <a:prstGeom prst="corner">
              <a:avLst>
                <a:gd name="adj1" fmla="val 34127"/>
                <a:gd name="adj2" fmla="val 35009"/>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직사각형 99"/>
            <p:cNvSpPr/>
            <p:nvPr/>
          </p:nvSpPr>
          <p:spPr>
            <a:xfrm>
              <a:off x="5079777" y="2109698"/>
              <a:ext cx="236009" cy="235464"/>
            </a:xfrm>
            <a:prstGeom prst="rect">
              <a:avLst/>
            </a:prstGeom>
            <a:noFill/>
            <a:ln>
              <a:solidFill>
                <a:srgbClr val="52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1" name="L 도형 100"/>
            <p:cNvSpPr/>
            <p:nvPr/>
          </p:nvSpPr>
          <p:spPr>
            <a:xfrm rot="18900000" flipH="1" flipV="1">
              <a:off x="5132881" y="1907582"/>
              <a:ext cx="130359" cy="130359"/>
            </a:xfrm>
            <a:prstGeom prst="corner">
              <a:avLst>
                <a:gd name="adj1" fmla="val 34127"/>
                <a:gd name="adj2" fmla="val 35009"/>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2" name="직사각형 101"/>
            <p:cNvSpPr/>
            <p:nvPr/>
          </p:nvSpPr>
          <p:spPr>
            <a:xfrm>
              <a:off x="5079777" y="1835825"/>
              <a:ext cx="236009" cy="235464"/>
            </a:xfrm>
            <a:prstGeom prst="rect">
              <a:avLst/>
            </a:prstGeom>
            <a:noFill/>
            <a:ln>
              <a:solidFill>
                <a:srgbClr val="52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03" name="직사각형 102"/>
          <p:cNvSpPr/>
          <p:nvPr/>
        </p:nvSpPr>
        <p:spPr>
          <a:xfrm>
            <a:off x="3344931" y="5817883"/>
            <a:ext cx="160106" cy="162000"/>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4" name="TextBox 103"/>
          <p:cNvSpPr txBox="1"/>
          <p:nvPr/>
        </p:nvSpPr>
        <p:spPr>
          <a:xfrm>
            <a:off x="3458011" y="5590616"/>
            <a:ext cx="2087431" cy="496290"/>
          </a:xfrm>
          <a:prstGeom prst="rect">
            <a:avLst/>
          </a:prstGeom>
          <a:noFill/>
        </p:spPr>
        <p:txBody>
          <a:bodyPr wrap="none" rtlCol="0">
            <a:spAutoFit/>
          </a:bodyPr>
          <a:lstStyle/>
          <a:p>
            <a:pPr>
              <a:lnSpc>
                <a:spcPct val="250000"/>
              </a:lnSpc>
            </a:pPr>
            <a:r>
              <a:rPr lang="en-US" altLang="ko-KR" sz="1050" dirty="0" smtClean="0">
                <a:latin typeface="Calibri" panose="020F0502020204030204" pitchFamily="34" charset="0"/>
              </a:rPr>
              <a:t>I agree to the Terms &amp; Conditions. </a:t>
            </a:r>
            <a:endParaRPr lang="ko-KR" altLang="en-US" sz="1050" dirty="0">
              <a:latin typeface="Calibri" panose="020F0502020204030204" pitchFamily="34" charset="0"/>
            </a:endParaRPr>
          </a:p>
        </p:txBody>
      </p:sp>
      <p:sp>
        <p:nvSpPr>
          <p:cNvPr id="105" name="TextBox 104"/>
          <p:cNvSpPr txBox="1"/>
          <p:nvPr/>
        </p:nvSpPr>
        <p:spPr>
          <a:xfrm>
            <a:off x="3306499" y="5758610"/>
            <a:ext cx="253596" cy="261610"/>
          </a:xfrm>
          <a:prstGeom prst="rect">
            <a:avLst/>
          </a:prstGeom>
          <a:noFill/>
        </p:spPr>
        <p:txBody>
          <a:bodyPr wrap="none" rtlCol="0">
            <a:spAutoFit/>
          </a:bodyPr>
          <a:lstStyle/>
          <a:p>
            <a:r>
              <a:rPr lang="en-US" altLang="ko-KR" sz="1050" dirty="0" smtClean="0"/>
              <a:t>v</a:t>
            </a:r>
            <a:endParaRPr lang="ko-KR" altLang="en-US" sz="1050" dirty="0"/>
          </a:p>
        </p:txBody>
      </p:sp>
      <p:sp>
        <p:nvSpPr>
          <p:cNvPr id="106" name="직사각형 105"/>
          <p:cNvSpPr/>
          <p:nvPr/>
        </p:nvSpPr>
        <p:spPr>
          <a:xfrm>
            <a:off x="3111243" y="3929569"/>
            <a:ext cx="2556578" cy="184248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7" name="직사각형 106"/>
          <p:cNvSpPr/>
          <p:nvPr/>
        </p:nvSpPr>
        <p:spPr>
          <a:xfrm>
            <a:off x="3123793" y="3956173"/>
            <a:ext cx="2434552" cy="1815882"/>
          </a:xfrm>
          <a:prstGeom prst="rect">
            <a:avLst/>
          </a:prstGeom>
        </p:spPr>
        <p:txBody>
          <a:bodyPr wrap="square">
            <a:spAutoFit/>
          </a:bodyPr>
          <a:lstStyle/>
          <a:p>
            <a:pPr lvl="0" eaLnBrk="0" fontAlgn="base" latinLnBrk="0" hangingPunct="0">
              <a:spcBef>
                <a:spcPct val="0"/>
              </a:spcBef>
              <a:spcAft>
                <a:spcPct val="0"/>
              </a:spcAft>
              <a:tabLst>
                <a:tab pos="4343400" algn="l"/>
              </a:tabLst>
            </a:pPr>
            <a:r>
              <a:rPr lang="en-US" altLang="ko-KR" sz="700" dirty="0">
                <a:ea typeface="굴림" panose="020B0600000101010101" pitchFamily="50" charset="-127"/>
                <a:cs typeface="Arial" panose="020B0604020202020204" pitchFamily="34" charset="0"/>
              </a:rPr>
              <a:t>This Privacy Policy applies to all information collected by HUMAX Co., Ltd. and any member of the HUMAX group (“We” or “Humax”) via Humax set top box or OTT device (“Product”) or Humax services available on the Product (“Services”). </a:t>
            </a:r>
            <a:endParaRPr lang="en-US" altLang="ko-KR" sz="700" dirty="0">
              <a:cs typeface="Arial" panose="020B0604020202020204" pitchFamily="34" charset="0"/>
            </a:endParaRPr>
          </a:p>
          <a:p>
            <a:pPr lvl="0" eaLnBrk="0" fontAlgn="base" latinLnBrk="0" hangingPunct="0">
              <a:spcBef>
                <a:spcPct val="0"/>
              </a:spcBef>
              <a:spcAft>
                <a:spcPct val="0"/>
              </a:spcAft>
              <a:tabLst>
                <a:tab pos="4343400" algn="l"/>
              </a:tabLst>
            </a:pPr>
            <a:r>
              <a:rPr lang="en-US" altLang="ko-KR" sz="700" b="1" dirty="0">
                <a:ea typeface="굴림" panose="020B0600000101010101" pitchFamily="50" charset="-127"/>
                <a:cs typeface="Arial" panose="020B0604020202020204" pitchFamily="34" charset="0"/>
              </a:rPr>
              <a:t>How to contact us about privacy</a:t>
            </a:r>
            <a:endParaRPr lang="en-US" altLang="ko-KR" sz="700" dirty="0">
              <a:cs typeface="Arial" panose="020B0604020202020204" pitchFamily="34" charset="0"/>
            </a:endParaRPr>
          </a:p>
          <a:p>
            <a:pPr lvl="0" eaLnBrk="0" fontAlgn="base" latinLnBrk="0" hangingPunct="0">
              <a:spcBef>
                <a:spcPct val="0"/>
              </a:spcBef>
              <a:spcAft>
                <a:spcPct val="0"/>
              </a:spcAft>
              <a:tabLst>
                <a:tab pos="4343400" algn="l"/>
              </a:tabLst>
            </a:pPr>
            <a:r>
              <a:rPr lang="en-US" altLang="ko-KR" sz="700" dirty="0">
                <a:ea typeface="굴림" panose="020B0600000101010101" pitchFamily="50" charset="-127"/>
                <a:cs typeface="Arial" panose="020B0604020202020204" pitchFamily="34" charset="0"/>
              </a:rPr>
              <a:t>Your privacy is very important to us. For that reason, please read the following details carefully and get in contact with us if you have any questions or concerns regarding this Privacy Policy. </a:t>
            </a:r>
            <a:r>
              <a:rPr lang="en-US" altLang="ko-KR" sz="700" dirty="0" smtClean="0">
                <a:ea typeface="굴림" panose="020B0600000101010101" pitchFamily="50" charset="-127"/>
                <a:cs typeface="Arial" panose="020B0604020202020204" pitchFamily="34" charset="0"/>
              </a:rPr>
              <a:t>Please</a:t>
            </a:r>
          </a:p>
          <a:p>
            <a:pPr lvl="0" eaLnBrk="0" fontAlgn="base" latinLnBrk="0" hangingPunct="0">
              <a:spcBef>
                <a:spcPct val="0"/>
              </a:spcBef>
              <a:spcAft>
                <a:spcPct val="0"/>
              </a:spcAft>
              <a:tabLst>
                <a:tab pos="4343400" algn="l"/>
              </a:tabLst>
            </a:pPr>
            <a:r>
              <a:rPr lang="en-US" altLang="ko-KR" sz="700" dirty="0">
                <a:ea typeface="굴림" panose="020B0600000101010101" pitchFamily="50" charset="-127"/>
                <a:cs typeface="Arial" panose="020B0604020202020204" pitchFamily="34" charset="0"/>
              </a:rPr>
              <a:t>This Privacy Policy applies to all information collected by HUMAX Co., Ltd. and any member of the HUMAX group (“We” or “Humax”) via Humax set top box or OTT device (“Product”) or Humax services available on the Product (“Services”). </a:t>
            </a:r>
            <a:endParaRPr lang="en-US" altLang="ko-KR" sz="700" dirty="0">
              <a:cs typeface="Arial" panose="020B0604020202020204" pitchFamily="34" charset="0"/>
            </a:endParaRPr>
          </a:p>
          <a:p>
            <a:pPr lvl="0" eaLnBrk="0" fontAlgn="base" latinLnBrk="0" hangingPunct="0">
              <a:spcBef>
                <a:spcPct val="0"/>
              </a:spcBef>
              <a:spcAft>
                <a:spcPct val="0"/>
              </a:spcAft>
              <a:tabLst>
                <a:tab pos="4343400" algn="l"/>
              </a:tabLst>
            </a:pPr>
            <a:r>
              <a:rPr lang="en-US" altLang="ko-KR" sz="700" b="1" dirty="0">
                <a:ea typeface="굴림" panose="020B0600000101010101" pitchFamily="50" charset="-127"/>
                <a:cs typeface="Arial" panose="020B0604020202020204" pitchFamily="34" charset="0"/>
              </a:rPr>
              <a:t>How to contact us about </a:t>
            </a:r>
            <a:r>
              <a:rPr lang="en-US" altLang="ko-KR" sz="700" b="1" dirty="0" smtClean="0">
                <a:ea typeface="굴림" panose="020B0600000101010101" pitchFamily="50" charset="-127"/>
                <a:cs typeface="Arial" panose="020B0604020202020204" pitchFamily="34" charset="0"/>
              </a:rPr>
              <a:t>privacy</a:t>
            </a:r>
            <a:endParaRPr lang="en-US" altLang="ko-KR" sz="700" dirty="0">
              <a:cs typeface="Arial" panose="020B0604020202020204" pitchFamily="34" charset="0"/>
            </a:endParaRPr>
          </a:p>
        </p:txBody>
      </p:sp>
      <p:grpSp>
        <p:nvGrpSpPr>
          <p:cNvPr id="108" name="그룹 107"/>
          <p:cNvGrpSpPr/>
          <p:nvPr/>
        </p:nvGrpSpPr>
        <p:grpSpPr>
          <a:xfrm>
            <a:off x="5460790" y="4113194"/>
            <a:ext cx="163414" cy="352668"/>
            <a:chOff x="5079777" y="1835825"/>
            <a:chExt cx="236009" cy="509337"/>
          </a:xfrm>
        </p:grpSpPr>
        <p:sp>
          <p:nvSpPr>
            <p:cNvPr id="109" name="L 도형 108"/>
            <p:cNvSpPr/>
            <p:nvPr/>
          </p:nvSpPr>
          <p:spPr>
            <a:xfrm rot="18900000">
              <a:off x="5132027" y="2154902"/>
              <a:ext cx="132705" cy="132705"/>
            </a:xfrm>
            <a:prstGeom prst="corner">
              <a:avLst>
                <a:gd name="adj1" fmla="val 34127"/>
                <a:gd name="adj2" fmla="val 35009"/>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0" name="직사각형 109"/>
            <p:cNvSpPr/>
            <p:nvPr/>
          </p:nvSpPr>
          <p:spPr>
            <a:xfrm>
              <a:off x="5079777" y="2109698"/>
              <a:ext cx="236009" cy="235464"/>
            </a:xfrm>
            <a:prstGeom prst="rect">
              <a:avLst/>
            </a:prstGeom>
            <a:noFill/>
            <a:ln>
              <a:solidFill>
                <a:srgbClr val="52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1" name="L 도형 110"/>
            <p:cNvSpPr/>
            <p:nvPr/>
          </p:nvSpPr>
          <p:spPr>
            <a:xfrm rot="18900000" flipH="1" flipV="1">
              <a:off x="5132881" y="1907582"/>
              <a:ext cx="130359" cy="130359"/>
            </a:xfrm>
            <a:prstGeom prst="corner">
              <a:avLst>
                <a:gd name="adj1" fmla="val 34127"/>
                <a:gd name="adj2" fmla="val 35009"/>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2" name="직사각형 111"/>
            <p:cNvSpPr/>
            <p:nvPr/>
          </p:nvSpPr>
          <p:spPr>
            <a:xfrm>
              <a:off x="5079777" y="1835825"/>
              <a:ext cx="236009" cy="235464"/>
            </a:xfrm>
            <a:prstGeom prst="rect">
              <a:avLst/>
            </a:prstGeom>
            <a:noFill/>
            <a:ln>
              <a:solidFill>
                <a:srgbClr val="52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13" name="TextBox 112"/>
          <p:cNvSpPr txBox="1"/>
          <p:nvPr/>
        </p:nvSpPr>
        <p:spPr>
          <a:xfrm>
            <a:off x="2986063" y="3719854"/>
            <a:ext cx="5129382" cy="261610"/>
          </a:xfrm>
          <a:prstGeom prst="rect">
            <a:avLst/>
          </a:prstGeom>
          <a:noFill/>
        </p:spPr>
        <p:txBody>
          <a:bodyPr wrap="square" rtlCol="0">
            <a:spAutoFit/>
          </a:bodyPr>
          <a:lstStyle/>
          <a:p>
            <a:r>
              <a:rPr lang="en-US" altLang="ko-KR" sz="1050" dirty="0" smtClean="0">
                <a:latin typeface="Calibri" panose="020F0502020204030204" pitchFamily="34" charset="0"/>
              </a:rPr>
              <a:t>TERMS &amp; CONDITIONS</a:t>
            </a:r>
            <a:endParaRPr lang="ko-KR" altLang="en-US" sz="1050" dirty="0">
              <a:latin typeface="Calibri" panose="020F0502020204030204" pitchFamily="34" charset="0"/>
            </a:endParaRPr>
          </a:p>
        </p:txBody>
      </p:sp>
      <p:sp>
        <p:nvSpPr>
          <p:cNvPr id="120" name="직사각형 119"/>
          <p:cNvSpPr/>
          <p:nvPr/>
        </p:nvSpPr>
        <p:spPr>
          <a:xfrm>
            <a:off x="2523376" y="6152537"/>
            <a:ext cx="1200833" cy="236284"/>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22" name="TextBox 121"/>
          <p:cNvSpPr txBox="1"/>
          <p:nvPr/>
        </p:nvSpPr>
        <p:spPr>
          <a:xfrm>
            <a:off x="2871433" y="6151111"/>
            <a:ext cx="575799" cy="261610"/>
          </a:xfrm>
          <a:prstGeom prst="rect">
            <a:avLst/>
          </a:prstGeom>
          <a:noFill/>
        </p:spPr>
        <p:txBody>
          <a:bodyPr wrap="none" rtlCol="0">
            <a:spAutoFit/>
          </a:bodyPr>
          <a:lstStyle/>
          <a:p>
            <a:r>
              <a:rPr lang="en-US" altLang="ko-KR" sz="1050" dirty="0" smtClean="0"/>
              <a:t>DONE</a:t>
            </a:r>
            <a:endParaRPr lang="ko-KR" altLang="en-US" sz="1050" dirty="0"/>
          </a:p>
        </p:txBody>
      </p:sp>
      <p:cxnSp>
        <p:nvCxnSpPr>
          <p:cNvPr id="124" name="직선 연결선 123"/>
          <p:cNvCxnSpPr/>
          <p:nvPr/>
        </p:nvCxnSpPr>
        <p:spPr>
          <a:xfrm>
            <a:off x="6270171" y="1417485"/>
            <a:ext cx="55308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TextBox 88"/>
          <p:cNvSpPr txBox="1"/>
          <p:nvPr/>
        </p:nvSpPr>
        <p:spPr>
          <a:xfrm>
            <a:off x="6215474" y="1210101"/>
            <a:ext cx="1938236" cy="25391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050" b="1" dirty="0" smtClean="0">
                <a:solidFill>
                  <a:schemeClr val="tx1">
                    <a:lumMod val="50000"/>
                    <a:lumOff val="50000"/>
                  </a:schemeClr>
                </a:solidFill>
                <a:latin typeface="Calibri" panose="020F0502020204030204" pitchFamily="34" charset="0"/>
                <a:cs typeface="Arial" panose="020B0604020202020204" pitchFamily="34" charset="0"/>
              </a:rPr>
              <a:t>NO</a:t>
            </a:r>
            <a:endParaRPr lang="ko-KR" altLang="en-US" sz="1050" b="1" dirty="0">
              <a:solidFill>
                <a:schemeClr val="tx1">
                  <a:lumMod val="50000"/>
                  <a:lumOff val="50000"/>
                </a:schemeClr>
              </a:solidFill>
              <a:latin typeface="Calibri" panose="020F0502020204030204" pitchFamily="34" charset="0"/>
              <a:cs typeface="Arial" panose="020B0604020202020204" pitchFamily="34" charset="0"/>
            </a:endParaRPr>
          </a:p>
        </p:txBody>
      </p:sp>
      <p:sp>
        <p:nvSpPr>
          <p:cNvPr id="126" name="TextBox 89"/>
          <p:cNvSpPr txBox="1"/>
          <p:nvPr/>
        </p:nvSpPr>
        <p:spPr>
          <a:xfrm>
            <a:off x="6489874" y="1210101"/>
            <a:ext cx="1938236" cy="25391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050" b="1" dirty="0" smtClean="0">
                <a:solidFill>
                  <a:schemeClr val="tx1">
                    <a:lumMod val="50000"/>
                    <a:lumOff val="50000"/>
                  </a:schemeClr>
                </a:solidFill>
                <a:latin typeface="Calibri" panose="020F0502020204030204" pitchFamily="34" charset="0"/>
                <a:cs typeface="Arial" panose="020B0604020202020204" pitchFamily="34" charset="0"/>
              </a:rPr>
              <a:t>DESCRIPTION</a:t>
            </a:r>
            <a:endParaRPr lang="ko-KR" altLang="en-US" sz="1050" b="1" dirty="0">
              <a:solidFill>
                <a:schemeClr val="tx1">
                  <a:lumMod val="50000"/>
                  <a:lumOff val="50000"/>
                </a:schemeClr>
              </a:solidFill>
              <a:latin typeface="Calibri" panose="020F0502020204030204" pitchFamily="34" charset="0"/>
              <a:cs typeface="Arial" panose="020B0604020202020204" pitchFamily="34" charset="0"/>
            </a:endParaRPr>
          </a:p>
        </p:txBody>
      </p:sp>
      <p:sp>
        <p:nvSpPr>
          <p:cNvPr id="127" name="TextBox 126"/>
          <p:cNvSpPr txBox="1"/>
          <p:nvPr/>
        </p:nvSpPr>
        <p:spPr>
          <a:xfrm>
            <a:off x="6270172" y="1497311"/>
            <a:ext cx="4245428" cy="784830"/>
          </a:xfrm>
          <a:prstGeom prst="rect">
            <a:avLst/>
          </a:prstGeom>
          <a:noFill/>
        </p:spPr>
        <p:txBody>
          <a:bodyPr wrap="square" rtlCol="0">
            <a:spAutoFit/>
          </a:bodyPr>
          <a:lstStyle/>
          <a:p>
            <a:pPr marL="228600" indent="-228600">
              <a:lnSpc>
                <a:spcPct val="150000"/>
              </a:lnSpc>
              <a:buFontTx/>
              <a:buAutoNum type="arabicPlain"/>
            </a:pPr>
            <a:r>
              <a:rPr lang="en-US" altLang="ko-KR" sz="1000" dirty="0" smtClean="0">
                <a:latin typeface="Calibri" panose="020F0502020204030204" pitchFamily="34" charset="0"/>
              </a:rPr>
              <a:t>Text</a:t>
            </a:r>
          </a:p>
          <a:p>
            <a:pPr marL="228600" indent="-228600">
              <a:lnSpc>
                <a:spcPct val="150000"/>
              </a:lnSpc>
              <a:buFontTx/>
              <a:buAutoNum type="arabicPlain"/>
            </a:pPr>
            <a:endParaRPr lang="en-US" altLang="ko-KR" sz="1000" dirty="0">
              <a:latin typeface="Calibri" panose="020F0502020204030204" pitchFamily="34" charset="0"/>
            </a:endParaRPr>
          </a:p>
          <a:p>
            <a:pPr marL="228600" indent="-228600">
              <a:lnSpc>
                <a:spcPct val="150000"/>
              </a:lnSpc>
              <a:buFontTx/>
              <a:buAutoNum type="arabicPlain"/>
            </a:pPr>
            <a:endParaRPr lang="en-US" altLang="ko-KR" sz="1000" dirty="0" smtClean="0">
              <a:latin typeface="Calibri" panose="020F0502020204030204" pitchFamily="34" charset="0"/>
            </a:endParaRPr>
          </a:p>
        </p:txBody>
      </p:sp>
      <p:sp>
        <p:nvSpPr>
          <p:cNvPr id="128" name="직사각형 127"/>
          <p:cNvSpPr/>
          <p:nvPr/>
        </p:nvSpPr>
        <p:spPr>
          <a:xfrm>
            <a:off x="6932638" y="1569784"/>
            <a:ext cx="4365513" cy="261610"/>
          </a:xfrm>
          <a:prstGeom prst="rect">
            <a:avLst/>
          </a:prstGeom>
        </p:spPr>
        <p:txBody>
          <a:bodyPr wrap="square">
            <a:spAutoFit/>
          </a:bodyPr>
          <a:lstStyle/>
          <a:p>
            <a:r>
              <a:rPr lang="en-US" altLang="ko-KR" sz="1050" dirty="0">
                <a:latin typeface="Calibri" panose="020F0502020204030204" pitchFamily="34" charset="0"/>
              </a:rPr>
              <a:t>Privacy Policy, Terms and Conditions</a:t>
            </a:r>
          </a:p>
        </p:txBody>
      </p:sp>
      <p:sp>
        <p:nvSpPr>
          <p:cNvPr id="129" name="직사각형 128"/>
          <p:cNvSpPr/>
          <p:nvPr/>
        </p:nvSpPr>
        <p:spPr>
          <a:xfrm>
            <a:off x="9350694" y="1602471"/>
            <a:ext cx="1367682" cy="246221"/>
          </a:xfrm>
          <a:prstGeom prst="rect">
            <a:avLst/>
          </a:prstGeom>
        </p:spPr>
        <p:txBody>
          <a:bodyPr wrap="none">
            <a:spAutoFit/>
          </a:bodyPr>
          <a:lstStyle/>
          <a:p>
            <a:r>
              <a:rPr lang="en-US" altLang="ko-KR" sz="1000" b="1" dirty="0">
                <a:solidFill>
                  <a:schemeClr val="bg1">
                    <a:lumMod val="75000"/>
                  </a:schemeClr>
                </a:solidFill>
              </a:rPr>
              <a:t>STR_MESG_5881_ID</a:t>
            </a:r>
            <a:endParaRPr lang="ko-KR" altLang="en-US" sz="1000" dirty="0">
              <a:solidFill>
                <a:schemeClr val="bg1">
                  <a:lumMod val="75000"/>
                </a:schemeClr>
              </a:solidFill>
            </a:endParaRPr>
          </a:p>
        </p:txBody>
      </p:sp>
      <p:sp>
        <p:nvSpPr>
          <p:cNvPr id="130" name="타원 129"/>
          <p:cNvSpPr/>
          <p:nvPr/>
        </p:nvSpPr>
        <p:spPr>
          <a:xfrm>
            <a:off x="1455086" y="2523972"/>
            <a:ext cx="161958" cy="161958"/>
          </a:xfrm>
          <a:prstGeom prst="ellipse">
            <a:avLst/>
          </a:prstGeom>
          <a:solidFill>
            <a:srgbClr val="50A0A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b="1" dirty="0">
                <a:solidFill>
                  <a:schemeClr val="bg1"/>
                </a:solidFill>
                <a:latin typeface="맑은 고딕" pitchFamily="50" charset="-127"/>
                <a:ea typeface="맑은 고딕" pitchFamily="50" charset="-127"/>
              </a:rPr>
              <a:t>1</a:t>
            </a:r>
            <a:endParaRPr lang="ko-KR" altLang="en-US" sz="700" b="1" dirty="0">
              <a:solidFill>
                <a:schemeClr val="bg1"/>
              </a:solidFill>
              <a:latin typeface="맑은 고딕" pitchFamily="50" charset="-127"/>
              <a:ea typeface="맑은 고딕" pitchFamily="50" charset="-127"/>
            </a:endParaRPr>
          </a:p>
        </p:txBody>
      </p:sp>
      <p:sp>
        <p:nvSpPr>
          <p:cNvPr id="131" name="직사각형 130"/>
          <p:cNvSpPr/>
          <p:nvPr/>
        </p:nvSpPr>
        <p:spPr>
          <a:xfrm>
            <a:off x="6265436" y="5138797"/>
            <a:ext cx="5669909" cy="13599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2" name="TextBox 109"/>
          <p:cNvSpPr txBox="1"/>
          <p:nvPr/>
        </p:nvSpPr>
        <p:spPr>
          <a:xfrm>
            <a:off x="6302160" y="4884881"/>
            <a:ext cx="1938236" cy="25391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050" b="1" dirty="0" smtClean="0">
                <a:solidFill>
                  <a:srgbClr val="002060"/>
                </a:solidFill>
                <a:latin typeface="Calibri" panose="020F0502020204030204" pitchFamily="34" charset="0"/>
              </a:rPr>
              <a:t>Summary</a:t>
            </a:r>
            <a:endParaRPr lang="ko-KR" altLang="en-US" sz="1050" b="1" dirty="0">
              <a:solidFill>
                <a:srgbClr val="002060"/>
              </a:solidFill>
              <a:latin typeface="Calibri" panose="020F0502020204030204" pitchFamily="34" charset="0"/>
            </a:endParaRPr>
          </a:p>
        </p:txBody>
      </p:sp>
      <p:sp>
        <p:nvSpPr>
          <p:cNvPr id="133" name="TextBox 111"/>
          <p:cNvSpPr txBox="1"/>
          <p:nvPr/>
        </p:nvSpPr>
        <p:spPr>
          <a:xfrm>
            <a:off x="6326959" y="5216434"/>
            <a:ext cx="5608386" cy="40011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ko-KR" altLang="en-US" sz="1000" dirty="0" smtClean="0">
                <a:latin typeface="Calibri" panose="020F0502020204030204" pitchFamily="34" charset="0"/>
              </a:rPr>
              <a:t>인터넷 </a:t>
            </a:r>
            <a:r>
              <a:rPr lang="ko-KR" altLang="en-US" sz="1000" dirty="0" err="1" smtClean="0">
                <a:latin typeface="Calibri" panose="020F0502020204030204" pitchFamily="34" charset="0"/>
              </a:rPr>
              <a:t>미연결</a:t>
            </a:r>
            <a:r>
              <a:rPr lang="ko-KR" altLang="en-US" sz="1000" dirty="0" smtClean="0">
                <a:latin typeface="Calibri" panose="020F0502020204030204" pitchFamily="34" charset="0"/>
              </a:rPr>
              <a:t> 시에는</a:t>
            </a:r>
            <a:r>
              <a:rPr lang="en-US" altLang="ko-KR" sz="1000" dirty="0" smtClean="0">
                <a:latin typeface="Calibri" panose="020F0502020204030204" pitchFamily="34" charset="0"/>
              </a:rPr>
              <a:t>, </a:t>
            </a:r>
            <a:r>
              <a:rPr lang="ko-KR" altLang="en-US" sz="1000" dirty="0" smtClean="0">
                <a:latin typeface="Calibri" panose="020F0502020204030204" pitchFamily="34" charset="0"/>
              </a:rPr>
              <a:t>해당 페이지로 진입되지 않으며</a:t>
            </a:r>
            <a:r>
              <a:rPr lang="en-US" altLang="ko-KR" sz="1000" dirty="0" smtClean="0">
                <a:latin typeface="Calibri" panose="020F0502020204030204" pitchFamily="34" charset="0"/>
              </a:rPr>
              <a:t>, Response message </a:t>
            </a:r>
            <a:r>
              <a:rPr lang="ko-KR" altLang="en-US" sz="1000" dirty="0" smtClean="0">
                <a:latin typeface="Calibri" panose="020F0502020204030204" pitchFamily="34" charset="0"/>
              </a:rPr>
              <a:t>로</a:t>
            </a:r>
            <a:r>
              <a:rPr lang="en-US" altLang="ko-KR" sz="1000" dirty="0" smtClean="0">
                <a:latin typeface="Calibri" panose="020F0502020204030204" pitchFamily="34" charset="0"/>
              </a:rPr>
              <a:t> “Check network connection” </a:t>
            </a:r>
            <a:r>
              <a:rPr lang="ko-KR" altLang="en-US" sz="1000" dirty="0" smtClean="0">
                <a:latin typeface="Calibri" panose="020F0502020204030204" pitchFamily="34" charset="0"/>
              </a:rPr>
              <a:t>제공한다</a:t>
            </a:r>
            <a:r>
              <a:rPr lang="en-US" altLang="ko-KR" sz="1000" dirty="0" smtClean="0">
                <a:latin typeface="Calibri" panose="020F0502020204030204" pitchFamily="34" charset="0"/>
              </a:rPr>
              <a:t>. </a:t>
            </a:r>
            <a:r>
              <a:rPr lang="en-US" altLang="ko-KR" sz="1000" dirty="0"/>
              <a:t>  </a:t>
            </a:r>
            <a:r>
              <a:rPr lang="en-US" altLang="ko-KR" sz="1000" dirty="0" smtClean="0">
                <a:latin typeface="Calibri" panose="020F0502020204030204" pitchFamily="34" charset="0"/>
              </a:rPr>
              <a:t> </a:t>
            </a:r>
            <a:endParaRPr lang="en-US" altLang="ko-KR" sz="1000" b="1" dirty="0" smtClean="0">
              <a:solidFill>
                <a:srgbClr val="FF0000"/>
              </a:solidFill>
              <a:latin typeface="Calibri" panose="020F0502020204030204" pitchFamily="34" charset="0"/>
            </a:endParaRPr>
          </a:p>
        </p:txBody>
      </p:sp>
      <p:sp>
        <p:nvSpPr>
          <p:cNvPr id="134" name="직사각형 133"/>
          <p:cNvSpPr/>
          <p:nvPr/>
        </p:nvSpPr>
        <p:spPr>
          <a:xfrm>
            <a:off x="6489874" y="5543166"/>
            <a:ext cx="2177199" cy="215444"/>
          </a:xfrm>
          <a:prstGeom prst="rect">
            <a:avLst/>
          </a:prstGeom>
        </p:spPr>
        <p:txBody>
          <a:bodyPr wrap="none">
            <a:spAutoFit/>
          </a:bodyPr>
          <a:lstStyle/>
          <a:p>
            <a:r>
              <a:rPr lang="en-US" altLang="ko-KR" sz="800" b="1" dirty="0">
                <a:solidFill>
                  <a:schemeClr val="bg1">
                    <a:lumMod val="75000"/>
                  </a:schemeClr>
                </a:solidFill>
              </a:rPr>
              <a:t>STR_CHECK_NETWORK_CONNECTION_ID</a:t>
            </a:r>
            <a:endParaRPr lang="ko-KR" altLang="en-US" sz="800" dirty="0">
              <a:solidFill>
                <a:schemeClr val="bg1">
                  <a:lumMod val="75000"/>
                </a:schemeClr>
              </a:solidFill>
            </a:endParaRPr>
          </a:p>
        </p:txBody>
      </p:sp>
      <p:sp>
        <p:nvSpPr>
          <p:cNvPr id="51" name="직사각형 50"/>
          <p:cNvSpPr/>
          <p:nvPr/>
        </p:nvSpPr>
        <p:spPr>
          <a:xfrm>
            <a:off x="6489874" y="1831394"/>
            <a:ext cx="4365513" cy="246221"/>
          </a:xfrm>
          <a:prstGeom prst="rect">
            <a:avLst/>
          </a:prstGeom>
        </p:spPr>
        <p:txBody>
          <a:bodyPr wrap="square">
            <a:spAutoFit/>
          </a:bodyPr>
          <a:lstStyle/>
          <a:p>
            <a:r>
              <a:rPr lang="ko-KR" altLang="en-US" sz="1000" dirty="0">
                <a:latin typeface="Calibri" panose="020F0502020204030204" pitchFamily="34" charset="0"/>
              </a:rPr>
              <a:t>이하 </a:t>
            </a:r>
            <a:r>
              <a:rPr lang="en-US" altLang="ko-KR" sz="1000" dirty="0">
                <a:latin typeface="Calibri" panose="020F0502020204030204" pitchFamily="34" charset="0"/>
              </a:rPr>
              <a:t>Page 5 </a:t>
            </a:r>
            <a:r>
              <a:rPr lang="ko-KR" altLang="en-US" sz="1000" dirty="0">
                <a:latin typeface="Calibri" panose="020F0502020204030204" pitchFamily="34" charset="0"/>
              </a:rPr>
              <a:t>의 </a:t>
            </a:r>
            <a:r>
              <a:rPr lang="en-US" altLang="ko-KR" sz="1000" dirty="0">
                <a:latin typeface="Calibri" panose="020F0502020204030204" pitchFamily="34" charset="0"/>
              </a:rPr>
              <a:t>Installation Wizard</a:t>
            </a:r>
            <a:r>
              <a:rPr lang="ko-KR" altLang="en-US" sz="1000" dirty="0">
                <a:latin typeface="Calibri" panose="020F0502020204030204" pitchFamily="34" charset="0"/>
              </a:rPr>
              <a:t>와 동일함</a:t>
            </a:r>
            <a:r>
              <a:rPr lang="en-US" altLang="ko-KR" sz="1000" dirty="0">
                <a:latin typeface="Calibri" panose="020F0502020204030204" pitchFamily="34" charset="0"/>
              </a:rPr>
              <a:t>.</a:t>
            </a:r>
          </a:p>
        </p:txBody>
      </p:sp>
    </p:spTree>
    <p:extLst>
      <p:ext uri="{BB962C8B-B14F-4D97-AF65-F5344CB8AC3E}">
        <p14:creationId xmlns:p14="http://schemas.microsoft.com/office/powerpoint/2010/main" val="3149003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Word 2007 문서" ma:contentTypeID="0x0101003E62EC0EEBD75A4598E1BA759D9D190400E1E9BA56682F6E4EAC81C270A717F2F6" ma:contentTypeVersion="1" ma:contentTypeDescription="" ma:contentTypeScope="" ma:versionID="598ca96cde7ccce11c22905ab34963ad">
  <xsd:schema xmlns:xsd="http://www.w3.org/2001/XMLSchema" xmlns:xs="http://www.w3.org/2001/XMLSchema" xmlns:p="http://schemas.microsoft.com/office/2006/metadata/properties" targetNamespace="http://schemas.microsoft.com/office/2006/metadata/properties" ma:root="true" ma:fieldsID="e6a47151f81f2183a2bfbff58e14d57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EBED807-8803-4961-BA29-417DBE97B2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0F971A1-A6DA-4DB8-9C69-2EA46242A582}">
  <ds:schemaRefs>
    <ds:schemaRef ds:uri="http://schemas.microsoft.com/sharepoint/v3/contenttype/forms"/>
  </ds:schemaRefs>
</ds:datastoreItem>
</file>

<file path=customXml/itemProps3.xml><?xml version="1.0" encoding="utf-8"?>
<ds:datastoreItem xmlns:ds="http://schemas.openxmlformats.org/officeDocument/2006/customXml" ds:itemID="{4CB50F99-921F-48D6-9567-96910D5E7B2D}">
  <ds:schemaRefs>
    <ds:schemaRef ds:uri="http://schemas.microsoft.com/office/2006/metadata/properties"/>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3922</TotalTime>
  <Words>1525</Words>
  <Application>Microsoft Office PowerPoint</Application>
  <PresentationFormat>와이드스크린</PresentationFormat>
  <Paragraphs>176</Paragraphs>
  <Slides>9</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9</vt:i4>
      </vt:variant>
    </vt:vector>
  </HeadingPairs>
  <TitlesOfParts>
    <vt:vector size="16" baseType="lpstr">
      <vt:lpstr>굴림</vt:lpstr>
      <vt:lpstr>나눔고딕</vt:lpstr>
      <vt:lpstr>나눔명조</vt:lpstr>
      <vt:lpstr>맑은 고딕</vt:lpstr>
      <vt:lpstr>Arial</vt:lpstr>
      <vt:lpstr>Calibri</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UXD 36 080 - Privacy Policy Scenario for FVP-4000T v1.1</dc:title>
  <dc:creator>민경란(Kyongran Min)</dc:creator>
  <cp:lastModifiedBy>민경란(Kyongran Min)</cp:lastModifiedBy>
  <cp:revision>694</cp:revision>
  <cp:lastPrinted>2015-07-14T08:02:47Z</cp:lastPrinted>
  <dcterms:created xsi:type="dcterms:W3CDTF">2015-06-23T06:09:37Z</dcterms:created>
  <dcterms:modified xsi:type="dcterms:W3CDTF">2015-12-03T07:25:03Z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0x0101003E62EC0EEBD75A4598E1BA759D9D190400E1E9BA56682F6E4EAC81C270A717F2F6</vt:lpwstr>
  </property>
</Properties>
</file>