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ppt" ContentType="application/vnd.ms-powerpoi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16"/>
  </p:notesMasterIdLst>
  <p:sldIdLst>
    <p:sldId id="256" r:id="rId5"/>
    <p:sldId id="273" r:id="rId6"/>
    <p:sldId id="259" r:id="rId7"/>
    <p:sldId id="281" r:id="rId8"/>
    <p:sldId id="265" r:id="rId9"/>
    <p:sldId id="276" r:id="rId10"/>
    <p:sldId id="277" r:id="rId11"/>
    <p:sldId id="279" r:id="rId12"/>
    <p:sldId id="280" r:id="rId13"/>
    <p:sldId id="278" r:id="rId14"/>
    <p:sldId id="275" r:id="rId15"/>
  </p:sldIdLst>
  <p:sldSz cx="9144000" cy="6858000" type="screen4x3"/>
  <p:notesSz cx="6797675" cy="9874250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65" autoAdjust="0"/>
    <p:restoredTop sz="93700" autoAdjust="0"/>
  </p:normalViewPr>
  <p:slideViewPr>
    <p:cSldViewPr>
      <p:cViewPr>
        <p:scale>
          <a:sx n="100" d="100"/>
          <a:sy n="100" d="100"/>
        </p:scale>
        <p:origin x="-1338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5433B-317D-4C1C-B2FF-E77FC4D63FD5}" type="datetimeFigureOut">
              <a:rPr lang="ko-KR" altLang="en-US" smtClean="0"/>
              <a:pPr/>
              <a:t>2010-02-23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C77CD-9967-4AE0-A48E-EF1A655B2A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PowerPoint_97-2003_______1.ppt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파워포인터_메인배경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ffectLst>
            <a:outerShdw dist="35921" dir="2700000" algn="ctr" rotWithShape="0">
              <a:srgbClr val="1C1C1C"/>
            </a:outerShdw>
          </a:effectLst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2400" y="643572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Confidential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763" y="4763"/>
            <a:ext cx="9134475" cy="6848475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1000" y="2286000"/>
            <a:ext cx="8305800" cy="1066800"/>
          </a:xfrm>
          <a:effectLst>
            <a:outerShdw dist="45791" dir="2021404" algn="ctr" rotWithShape="0">
              <a:srgbClr val="1C1C1C">
                <a:alpha val="50000"/>
              </a:srgbClr>
            </a:outerShdw>
          </a:effectLst>
        </p:spPr>
        <p:txBody>
          <a:bodyPr/>
          <a:lstStyle>
            <a:lvl1pPr algn="ctr">
              <a:defRPr sz="4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0" y="6196013"/>
            <a:ext cx="9144000" cy="762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4763" y="4763"/>
            <a:ext cx="9134475" cy="6848475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6765925" y="6073775"/>
          <a:ext cx="1943100" cy="350838"/>
        </p:xfrm>
        <a:graphic>
          <a:graphicData uri="http://schemas.openxmlformats.org/presentationml/2006/ole">
            <p:oleObj spid="_x0000_s5131" name="프레젠테이션" r:id="rId4" imgW="31194360" imgH="5600880" progId="PowerPoint.Show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F4D84-9383-4834-9492-7BDB3FBBB65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096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096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9AD7A-1499-4C1E-9A3E-42CB15EE94D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A7027-520B-435C-82D6-E4314F0CDAC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48971D-8451-45AE-93D7-6F1129862B8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11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411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437F7-5E0B-4BA2-8E07-7107F99BD85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081C3-4A85-4899-8C90-3E73D948698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1CD54-4C24-4A25-873D-917E1B7F3C1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8B89EA-3DEF-4507-BC78-B591836B57D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31E87-4EDC-452C-8C69-4BAA1F6E08D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88473-932F-451A-8668-8B661BCBEDD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화살표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85800"/>
            <a:ext cx="7010400" cy="493713"/>
          </a:xfrm>
          <a:prstGeom prst="rect">
            <a:avLst/>
          </a:prstGeom>
          <a:noFill/>
        </p:spPr>
      </p:pic>
      <p:pic>
        <p:nvPicPr>
          <p:cNvPr id="4099" name="Picture 3" descr="blue1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3735388"/>
            <a:ext cx="9144000" cy="3046412"/>
          </a:xfrm>
          <a:prstGeom prst="rect">
            <a:avLst/>
          </a:prstGeom>
          <a:noFill/>
        </p:spPr>
      </p:pic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305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38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  <a:latin typeface="Times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643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00000"/>
                </a:solidFill>
                <a:latin typeface="Times" pitchFamily="18" charset="0"/>
              </a:defRPr>
            </a:lvl1pPr>
          </a:lstStyle>
          <a:p>
            <a:fld id="{357DEC60-BF22-4337-96C7-D7CE15A1464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52400" y="6461125"/>
            <a:ext cx="850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>
                <a:solidFill>
                  <a:srgbClr val="C0C0C0"/>
                </a:solidFill>
              </a:rPr>
              <a:t>Confidential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4763" y="4763"/>
            <a:ext cx="9134475" cy="6848475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0"/>
            <a:ext cx="141288" cy="990600"/>
          </a:xfrm>
          <a:prstGeom prst="rect">
            <a:avLst/>
          </a:prstGeom>
          <a:solidFill>
            <a:srgbClr val="DA0D0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21538" y="358775"/>
            <a:ext cx="1582737" cy="473075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cs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cs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cs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cs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cs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cs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cs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cs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ocuments%20and%20Settings\wslee\&#48148;&#53461;%20&#54868;&#47732;\&#49373;&#49328;%20API\new\&#49373;&#49328;%20SW%20build&#54872;&#44221;.vsd\Drawing\~&#54168;&#51060;&#51648;-1\&#49324;&#44033;&#54805;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file:///E:\WADA\DATA_HDD\work\Project_Doc\&#49373;&#49328;SW&#44288;&#47144;\&#49373;&#49328;%20SW%20build&#54872;&#44221;.vsd\Drawing\~&#54168;&#51060;&#51648;-1\&#49324;&#44033;&#54805;.2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ADA\DATA_HDD\work\Project_Doc\&#49373;&#49328;SW&#44288;&#47144;\&#49373;&#49328;%20SW%20build&#54872;&#44221;.vsd\Drawing\~&#54168;&#51060;&#51648;-1\&#49324;&#44033;&#54805;.7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생산</a:t>
            </a:r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SW 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표준화</a:t>
            </a:r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(Build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환경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ko-KR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내용 개체 틀 3"/>
          <p:cNvSpPr>
            <a:spLocks noGrp="1"/>
          </p:cNvSpPr>
          <p:nvPr>
            <p:ph idx="1"/>
          </p:nvPr>
        </p:nvSpPr>
        <p:spPr>
          <a:xfrm>
            <a:off x="304800" y="1071546"/>
            <a:ext cx="8382000" cy="4572000"/>
          </a:xfrm>
        </p:spPr>
        <p:txBody>
          <a:bodyPr/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factorysw</a:t>
            </a:r>
            <a:r>
              <a:rPr lang="en-US" altLang="ko-KR" dirty="0" smtClean="0"/>
              <a:t>/make/</a:t>
            </a:r>
            <a:r>
              <a:rPr lang="en-US" altLang="ko-KR" dirty="0" err="1" smtClean="0"/>
              <a:t>build_rule</a:t>
            </a:r>
            <a:r>
              <a:rPr lang="en-US" altLang="ko-KR" dirty="0" smtClean="0"/>
              <a:t>/toolset.mak : </a:t>
            </a:r>
            <a:r>
              <a:rPr lang="en-US" altLang="ko-KR" b="1" dirty="0" smtClean="0">
                <a:solidFill>
                  <a:srgbClr val="FF0000"/>
                </a:solidFill>
              </a:rPr>
              <a:t>User defined file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413" y="1500174"/>
            <a:ext cx="635317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3.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Factorysw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template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51426" y="2428868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bg2"/>
                </a:solidFill>
              </a:rPr>
              <a:t>Factorysw</a:t>
            </a:r>
            <a:r>
              <a:rPr lang="en-US" altLang="ko-KR" dirty="0" smtClean="0">
                <a:solidFill>
                  <a:schemeClr val="bg2"/>
                </a:solidFill>
              </a:rPr>
              <a:t> template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51426" y="3429000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[IR-H102S] toolset.mak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86182" y="4429132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[</a:t>
            </a:r>
            <a:r>
              <a:rPr lang="en-US" altLang="ko-KR" dirty="0" err="1" smtClean="0">
                <a:solidFill>
                  <a:schemeClr val="bg2"/>
                </a:solidFill>
              </a:rPr>
              <a:t>iCordHD</a:t>
            </a:r>
            <a:r>
              <a:rPr lang="en-US" altLang="ko-KR" dirty="0" smtClean="0">
                <a:solidFill>
                  <a:schemeClr val="bg2"/>
                </a:solidFill>
              </a:rPr>
              <a:t>+] toolset.mak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2714612" y="2357430"/>
          <a:ext cx="914400" cy="685800"/>
        </p:xfrm>
        <a:graphic>
          <a:graphicData uri="http://schemas.openxmlformats.org/presentationml/2006/ole">
            <p:oleObj spid="_x0000_s10257" name="패키지" showAsIcon="1" r:id="rId3" imgW="914400" imgH="685800" progId="Package">
              <p:embed/>
            </p:oleObj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/>
        </p:nvGraphicFramePr>
        <p:xfrm>
          <a:off x="2714612" y="3286124"/>
          <a:ext cx="914400" cy="685800"/>
        </p:xfrm>
        <a:graphic>
          <a:graphicData uri="http://schemas.openxmlformats.org/presentationml/2006/ole">
            <p:oleObj spid="_x0000_s10258" name="패키지" showAsIcon="1" r:id="rId4" imgW="914400" imgH="685800" progId="Package">
              <p:embed/>
            </p:oleObj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/>
        </p:nvGraphicFramePr>
        <p:xfrm>
          <a:off x="2714612" y="4314836"/>
          <a:ext cx="914400" cy="685800"/>
        </p:xfrm>
        <a:graphic>
          <a:graphicData uri="http://schemas.openxmlformats.org/presentationml/2006/ole">
            <p:oleObj spid="_x0000_s10259" name="패키지" showAsIcon="1" r:id="rId5" imgW="91440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1.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Factorysw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디렉토리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구조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itchFamily="2" charset="2"/>
              <a:buChar char="v"/>
            </a:pP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179" y="1166814"/>
            <a:ext cx="6759845" cy="53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2. Common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빌드환경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04800" y="1071546"/>
            <a:ext cx="8382000" cy="2643206"/>
          </a:xfrm>
        </p:spPr>
        <p:txBody>
          <a:bodyPr/>
          <a:lstStyle/>
          <a:p>
            <a:r>
              <a:rPr lang="ko-KR" altLang="en-US" dirty="0" smtClean="0"/>
              <a:t>목  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독립적인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환경 유지</a:t>
            </a:r>
            <a:endParaRPr lang="en-US" altLang="ko-KR" dirty="0" smtClean="0"/>
          </a:p>
          <a:p>
            <a:r>
              <a:rPr lang="ko-KR" altLang="en-US" dirty="0" smtClean="0"/>
              <a:t>방  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Factorysw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자체의 </a:t>
            </a:r>
            <a:r>
              <a:rPr lang="en-US" altLang="ko-KR" b="1" dirty="0" smtClean="0">
                <a:solidFill>
                  <a:srgbClr val="FF0000"/>
                </a:solidFill>
              </a:rPr>
              <a:t>build rules(rules.mak)</a:t>
            </a:r>
            <a:r>
              <a:rPr lang="ko-KR" altLang="en-US" dirty="0" smtClean="0"/>
              <a:t>을 가지고 컴파일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생산</a:t>
            </a:r>
            <a:r>
              <a:rPr lang="en-US" altLang="ko-KR" dirty="0" smtClean="0"/>
              <a:t>SW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factorysw</a:t>
            </a:r>
            <a:r>
              <a:rPr lang="ko-KR" altLang="en-US" dirty="0" smtClean="0"/>
              <a:t>에 </a:t>
            </a:r>
            <a:r>
              <a:rPr lang="en-US" altLang="ko-KR" b="1" dirty="0" smtClean="0">
                <a:solidFill>
                  <a:srgbClr val="FF0000"/>
                </a:solidFill>
              </a:rPr>
              <a:t>toolset.mak</a:t>
            </a:r>
            <a:r>
              <a:rPr lang="ko-KR" altLang="en-US" dirty="0" smtClean="0"/>
              <a:t>파일을 두어</a:t>
            </a:r>
            <a:r>
              <a:rPr lang="en-US" altLang="ko-KR" dirty="0" smtClean="0"/>
              <a:t>,</a:t>
            </a:r>
          </a:p>
          <a:p>
            <a:pPr lvl="1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프로젝트에 맞는 환경</a:t>
            </a:r>
            <a:r>
              <a:rPr lang="en-US" altLang="ko-KR" dirty="0" smtClean="0"/>
              <a:t>(toolset, project include path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설정하고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컴파일 하면 </a:t>
            </a:r>
            <a:r>
              <a:rPr lang="en-US" altLang="ko-KR" dirty="0" err="1" smtClean="0"/>
              <a:t>factorysw</a:t>
            </a:r>
            <a:r>
              <a:rPr lang="en-US" altLang="ko-KR" dirty="0" smtClean="0"/>
              <a:t> library(ex, factorysw.lib)</a:t>
            </a:r>
            <a:r>
              <a:rPr lang="ko-KR" altLang="en-US" dirty="0" smtClean="0"/>
              <a:t>가 생성되도록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4928" y="3714752"/>
            <a:ext cx="6410344" cy="3006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/>
          <p:cNvSpPr>
            <a:spLocks noGrp="1"/>
          </p:cNvSpPr>
          <p:nvPr>
            <p:ph idx="1"/>
          </p:nvPr>
        </p:nvSpPr>
        <p:spPr>
          <a:xfrm>
            <a:off x="619156" y="1071546"/>
            <a:ext cx="8382000" cy="528641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200" b="1" dirty="0" err="1" smtClean="0"/>
              <a:t>Factorysw</a:t>
            </a:r>
            <a:r>
              <a:rPr lang="en-US" altLang="ko-KR" sz="2200" b="1" dirty="0" smtClean="0"/>
              <a:t> </a:t>
            </a:r>
            <a:r>
              <a:rPr lang="ko-KR" altLang="en-US" sz="2200" b="1" dirty="0" err="1" smtClean="0"/>
              <a:t>디렉토리</a:t>
            </a:r>
            <a:r>
              <a:rPr lang="ko-KR" altLang="en-US" sz="2200" b="1" dirty="0" smtClean="0"/>
              <a:t> 추가</a:t>
            </a:r>
            <a:endParaRPr lang="en-US" altLang="ko-KR" sz="2200" b="1" dirty="0" smtClean="0"/>
          </a:p>
          <a:p>
            <a:pPr marL="857250" lvl="1" indent="-457200">
              <a:lnSpc>
                <a:spcPct val="150000"/>
              </a:lnSpc>
              <a:buNone/>
            </a:pPr>
            <a:r>
              <a:rPr lang="en-US" altLang="ko-KR" b="1" dirty="0" smtClean="0"/>
              <a:t>- </a:t>
            </a:r>
            <a:r>
              <a:rPr lang="en-US" altLang="ko-KR" dirty="0" smtClean="0"/>
              <a:t>Project </a:t>
            </a:r>
            <a:r>
              <a:rPr lang="ko-KR" altLang="en-US" dirty="0" err="1" smtClean="0"/>
              <a:t>빌드트리에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factorysw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추가한다</a:t>
            </a:r>
            <a:r>
              <a:rPr lang="en-US" altLang="ko-KR" dirty="0" smtClean="0"/>
              <a:t>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200" b="1" dirty="0" err="1" smtClean="0">
                <a:solidFill>
                  <a:srgbClr val="FF0000"/>
                </a:solidFill>
              </a:rPr>
              <a:t>Factorysw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/make/</a:t>
            </a:r>
            <a:r>
              <a:rPr lang="en-US" altLang="ko-KR" sz="2200" b="1" dirty="0" err="1" smtClean="0">
                <a:solidFill>
                  <a:srgbClr val="FF0000"/>
                </a:solidFill>
              </a:rPr>
              <a:t>build_rule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/toolset.mak </a:t>
            </a:r>
            <a:r>
              <a:rPr lang="ko-KR" altLang="en-US" sz="2200" b="1" dirty="0" smtClean="0">
                <a:solidFill>
                  <a:srgbClr val="FF0000"/>
                </a:solidFill>
              </a:rPr>
              <a:t>수정</a:t>
            </a:r>
            <a:endParaRPr lang="en-US" altLang="ko-KR" sz="2200" b="1" dirty="0" smtClean="0">
              <a:solidFill>
                <a:srgbClr val="FF0000"/>
              </a:solidFill>
            </a:endParaRPr>
          </a:p>
          <a:p>
            <a:pPr marL="857250" lvl="1" indent="-457200">
              <a:lnSpc>
                <a:spcPct val="150000"/>
              </a:lnSpc>
              <a:buNone/>
            </a:pPr>
            <a:r>
              <a:rPr lang="en-US" altLang="ko-KR" dirty="0" smtClean="0"/>
              <a:t>- Project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빌드환경에</a:t>
            </a:r>
            <a:r>
              <a:rPr lang="ko-KR" altLang="en-US" dirty="0" smtClean="0"/>
              <a:t> 맞게 </a:t>
            </a:r>
            <a:r>
              <a:rPr lang="en-US" altLang="ko-KR" dirty="0" smtClean="0"/>
              <a:t>toolset.mak </a:t>
            </a:r>
            <a:r>
              <a:rPr lang="ko-KR" altLang="en-US" dirty="0" smtClean="0"/>
              <a:t>파일을 수정한다</a:t>
            </a:r>
            <a:r>
              <a:rPr lang="en-US" altLang="ko-KR" dirty="0" smtClean="0"/>
              <a:t>.</a:t>
            </a:r>
          </a:p>
          <a:p>
            <a:pPr marL="857250" lvl="1" indent="-457200">
              <a:lnSpc>
                <a:spcPct val="150000"/>
              </a:lnSpc>
              <a:buNone/>
            </a:pPr>
            <a:r>
              <a:rPr lang="en-US" altLang="ko-KR" dirty="0" smtClean="0"/>
              <a:t>- Toolset.mak </a:t>
            </a:r>
            <a:r>
              <a:rPr lang="ko-KR" altLang="en-US" dirty="0" smtClean="0"/>
              <a:t>파일에는 </a:t>
            </a:r>
            <a:r>
              <a:rPr lang="en-US" altLang="ko-KR" dirty="0" smtClean="0"/>
              <a:t>compiler, flag, toolset </a:t>
            </a:r>
            <a:r>
              <a:rPr lang="ko-KR" altLang="en-US" dirty="0" smtClean="0"/>
              <a:t>등을 지정하게 된다</a:t>
            </a:r>
            <a:r>
              <a:rPr lang="en-US" altLang="ko-KR" dirty="0" smtClean="0"/>
              <a:t>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200" b="1" dirty="0" smtClean="0"/>
              <a:t>Project</a:t>
            </a:r>
            <a:r>
              <a:rPr lang="ko-KR" altLang="en-US" sz="2200" b="1" dirty="0" smtClean="0"/>
              <a:t>의</a:t>
            </a:r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최상위 </a:t>
            </a:r>
            <a:r>
              <a:rPr lang="en-US" altLang="ko-KR" sz="2200" b="1" dirty="0" err="1" smtClean="0"/>
              <a:t>makefile</a:t>
            </a:r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수정</a:t>
            </a:r>
            <a:endParaRPr lang="en-US" altLang="ko-KR" sz="2200" b="1" dirty="0" smtClean="0"/>
          </a:p>
          <a:p>
            <a:pPr marL="857250" lvl="1" indent="-457200">
              <a:lnSpc>
                <a:spcPct val="150000"/>
              </a:lnSpc>
              <a:buNone/>
            </a:pPr>
            <a:r>
              <a:rPr lang="en-US" altLang="ko-KR" dirty="0" smtClean="0"/>
              <a:t>- </a:t>
            </a:r>
            <a:r>
              <a:rPr lang="en-US" altLang="ko-KR" dirty="0" err="1" smtClean="0"/>
              <a:t>Factorysw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위한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을 최상위 </a:t>
            </a:r>
            <a:r>
              <a:rPr lang="en-US" altLang="ko-KR" dirty="0" err="1" smtClean="0"/>
              <a:t>makefile</a:t>
            </a:r>
            <a:r>
              <a:rPr lang="ko-KR" altLang="en-US" dirty="0" smtClean="0"/>
              <a:t>에 추가한다</a:t>
            </a:r>
            <a:r>
              <a:rPr lang="en-US" altLang="ko-KR" dirty="0" smtClean="0"/>
              <a:t>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200" b="1" dirty="0" smtClean="0"/>
              <a:t>FDI, FVK, </a:t>
            </a:r>
            <a:r>
              <a:rPr lang="en-US" altLang="ko-KR" sz="2200" b="1" dirty="0" err="1" smtClean="0"/>
              <a:t>config</a:t>
            </a:r>
            <a:r>
              <a:rPr lang="en-US" altLang="ko-KR" sz="2200" b="1" dirty="0" smtClean="0"/>
              <a:t> </a:t>
            </a:r>
            <a:r>
              <a:rPr lang="ko-KR" altLang="en-US" sz="2200" b="1" dirty="0" err="1" smtClean="0"/>
              <a:t>디렉토리</a:t>
            </a:r>
            <a:r>
              <a:rPr lang="ko-KR" altLang="en-US" sz="2200" b="1" dirty="0" smtClean="0"/>
              <a:t> </a:t>
            </a:r>
            <a:r>
              <a:rPr lang="en-US" altLang="ko-KR" sz="2200" b="1" dirty="0" smtClean="0"/>
              <a:t>porting</a:t>
            </a:r>
          </a:p>
          <a:p>
            <a:pPr marL="857250" lvl="1" indent="-457200">
              <a:lnSpc>
                <a:spcPct val="150000"/>
              </a:lnSpc>
              <a:buNone/>
            </a:pPr>
            <a:r>
              <a:rPr lang="en-US" altLang="ko-KR" dirty="0" smtClean="0"/>
              <a:t>- Project</a:t>
            </a:r>
            <a:r>
              <a:rPr lang="ko-KR" altLang="en-US" dirty="0" smtClean="0"/>
              <a:t>에서 사용하는 </a:t>
            </a:r>
            <a:r>
              <a:rPr lang="en-US" altLang="ko-KR" dirty="0" smtClean="0"/>
              <a:t>DI, DDI, </a:t>
            </a:r>
            <a:r>
              <a:rPr lang="en-US" altLang="ko-KR" dirty="0" err="1" smtClean="0"/>
              <a:t>vkernel</a:t>
            </a:r>
            <a:r>
              <a:rPr lang="ko-KR" altLang="en-US" dirty="0" smtClean="0"/>
              <a:t>에 맞게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생산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항목 설정</a:t>
            </a:r>
            <a:r>
              <a:rPr lang="en-US" altLang="ko-KR" dirty="0" smtClean="0"/>
              <a:t>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200" b="1" dirty="0" err="1" smtClean="0"/>
              <a:t>Factorysw</a:t>
            </a:r>
            <a:r>
              <a:rPr lang="en-US" altLang="ko-KR" sz="2200" b="1" dirty="0" smtClean="0"/>
              <a:t> </a:t>
            </a:r>
            <a:r>
              <a:rPr lang="ko-KR" altLang="en-US" sz="2200" b="1" dirty="0" err="1" smtClean="0"/>
              <a:t>빌드</a:t>
            </a:r>
            <a:endParaRPr lang="en-US" altLang="ko-KR" sz="2200" b="1" dirty="0" smtClean="0"/>
          </a:p>
          <a:p>
            <a:pPr marL="857250" lvl="1" indent="-457200">
              <a:lnSpc>
                <a:spcPct val="150000"/>
              </a:lnSpc>
              <a:buNone/>
            </a:pPr>
            <a:r>
              <a:rPr lang="en-US" altLang="ko-KR" dirty="0" smtClean="0"/>
              <a:t>- Ex) make </a:t>
            </a:r>
            <a:r>
              <a:rPr lang="en-US" altLang="ko-KR" dirty="0" err="1" smtClean="0"/>
              <a:t>build_fatorysw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1066800"/>
          </a:xfrm>
        </p:spPr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3. Porting Guide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/>
          <p:cNvSpPr>
            <a:spLocks noGrp="1"/>
          </p:cNvSpPr>
          <p:nvPr>
            <p:ph idx="1"/>
          </p:nvPr>
        </p:nvSpPr>
        <p:spPr>
          <a:xfrm>
            <a:off x="304800" y="1071546"/>
            <a:ext cx="8382000" cy="500066"/>
          </a:xfrm>
        </p:spPr>
        <p:txBody>
          <a:bodyPr/>
          <a:lstStyle/>
          <a:p>
            <a:r>
              <a:rPr lang="en-US" altLang="ko-KR" dirty="0" smtClean="0"/>
              <a:t>IR-H102S</a:t>
            </a:r>
            <a:r>
              <a:rPr lang="ko-KR" altLang="en-US" dirty="0" smtClean="0"/>
              <a:t>의 최상위 </a:t>
            </a:r>
            <a:r>
              <a:rPr lang="en-US" altLang="ko-KR" dirty="0" err="1" smtClean="0"/>
              <a:t>makefile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factorysw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target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1066800"/>
          </a:xfrm>
        </p:spPr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4. Porting example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(IR-H102S)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720" y="2252955"/>
            <a:ext cx="850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1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ko-KR" sz="2400" kern="0" dirty="0" err="1" smtClean="0">
                <a:solidFill>
                  <a:srgbClr val="000000"/>
                </a:solidFill>
                <a:latin typeface="Arial Narrow"/>
                <a:ea typeface="+mn-ea"/>
              </a:rPr>
              <a:t>Factorysw</a:t>
            </a:r>
            <a:r>
              <a:rPr lang="en-US" altLang="ko-KR" sz="2400" kern="0" dirty="0" smtClean="0">
                <a:solidFill>
                  <a:srgbClr val="000000"/>
                </a:solidFill>
                <a:latin typeface="Arial Narrow"/>
                <a:ea typeface="+mn-ea"/>
              </a:rPr>
              <a:t>/make/</a:t>
            </a:r>
            <a:r>
              <a:rPr lang="en-US" altLang="ko-KR" sz="2400" kern="0" dirty="0" err="1" smtClean="0">
                <a:solidFill>
                  <a:srgbClr val="000000"/>
                </a:solidFill>
                <a:latin typeface="Arial Narrow"/>
                <a:ea typeface="+mn-ea"/>
              </a:rPr>
              <a:t>build_rule</a:t>
            </a:r>
            <a:r>
              <a:rPr lang="en-US" altLang="ko-KR" sz="2400" kern="0" dirty="0" smtClean="0">
                <a:solidFill>
                  <a:srgbClr val="000000"/>
                </a:solidFill>
                <a:latin typeface="Arial Narrow"/>
                <a:ea typeface="+mn-ea"/>
              </a:rPr>
              <a:t>/</a:t>
            </a:r>
            <a:r>
              <a:rPr lang="en-US" altLang="ko-KR" sz="2400" b="1" kern="0" dirty="0" smtClean="0">
                <a:solidFill>
                  <a:srgbClr val="FF0000"/>
                </a:solidFill>
                <a:latin typeface="Arial Narrow"/>
                <a:ea typeface="+mn-ea"/>
              </a:rPr>
              <a:t>toolset.mak</a:t>
            </a:r>
            <a:endParaRPr lang="ko-KR" altLang="en-US" sz="2400" kern="0" dirty="0">
              <a:solidFill>
                <a:srgbClr val="000000"/>
              </a:solidFill>
              <a:latin typeface="Arial Narrow"/>
              <a:ea typeface="+mn-ea"/>
            </a:endParaRP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500298" y="1500174"/>
          <a:ext cx="3271837" cy="823913"/>
        </p:xfrm>
        <a:graphic>
          <a:graphicData uri="http://schemas.openxmlformats.org/presentationml/2006/ole">
            <p:oleObj spid="_x0000_s8198" name="Visio" r:id="rId3" imgW="3271838" imgH="823436" progId="Visio.Drawing.11">
              <p:link updateAutomatic="1"/>
            </p:oleObj>
          </a:graphicData>
        </a:graphic>
      </p:graphicFrame>
      <p:sp>
        <p:nvSpPr>
          <p:cNvPr id="10" name="직사각형 9"/>
          <p:cNvSpPr/>
          <p:nvPr/>
        </p:nvSpPr>
        <p:spPr>
          <a:xfrm>
            <a:off x="6929454" y="3500438"/>
            <a:ext cx="2137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smtClean="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Arial Narrow"/>
              </a:rPr>
              <a:t>IR-H102S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 Narrow"/>
              </a:rPr>
              <a:t>(ST project)</a:t>
            </a:r>
            <a:r>
              <a:rPr lang="ko-KR" altLang="en-US" kern="0" dirty="0" smtClean="0">
                <a:solidFill>
                  <a:srgbClr val="000000"/>
                </a:solidFill>
                <a:latin typeface="Arial Narrow"/>
              </a:rPr>
              <a:t>의 </a:t>
            </a:r>
            <a:endParaRPr lang="en-US" altLang="ko-KR" kern="0" dirty="0" smtClean="0">
              <a:solidFill>
                <a:srgbClr val="000000"/>
              </a:solidFill>
              <a:latin typeface="Arial Narrow"/>
            </a:endParaRPr>
          </a:p>
          <a:p>
            <a:r>
              <a:rPr lang="ko-KR" altLang="en-US" kern="0" dirty="0" err="1" smtClean="0">
                <a:solidFill>
                  <a:srgbClr val="000000"/>
                </a:solidFill>
                <a:latin typeface="Arial Narrow"/>
              </a:rPr>
              <a:t>빌드환경으로</a:t>
            </a:r>
            <a:r>
              <a:rPr lang="ko-KR" altLang="en-US" kern="0" dirty="0" smtClean="0">
                <a:solidFill>
                  <a:srgbClr val="000000"/>
                </a:solidFill>
                <a:latin typeface="Arial Narrow"/>
              </a:rPr>
              <a:t> 구성</a:t>
            </a:r>
            <a:r>
              <a:rPr lang="en-US" altLang="ko-KR" kern="0" dirty="0" smtClean="0">
                <a:solidFill>
                  <a:srgbClr val="000000"/>
                </a:solidFill>
                <a:latin typeface="Arial Narrow"/>
              </a:rPr>
              <a:t>.</a:t>
            </a:r>
            <a:endParaRPr lang="ko-KR" altLang="en-US" dirty="0"/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2003440" y="2643182"/>
          <a:ext cx="4711700" cy="4132268"/>
        </p:xfrm>
        <a:graphic>
          <a:graphicData uri="http://schemas.openxmlformats.org/presentationml/2006/ole">
            <p:oleObj spid="_x0000_s8200" name="Visio" r:id="rId4" imgW="4711654" imgH="6691544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/>
          <p:cNvSpPr>
            <a:spLocks noGrp="1"/>
          </p:cNvSpPr>
          <p:nvPr>
            <p:ph idx="1"/>
          </p:nvPr>
        </p:nvSpPr>
        <p:spPr>
          <a:xfrm>
            <a:off x="304800" y="1071546"/>
            <a:ext cx="8382000" cy="500066"/>
          </a:xfrm>
        </p:spPr>
        <p:txBody>
          <a:bodyPr/>
          <a:lstStyle/>
          <a:p>
            <a:r>
              <a:rPr lang="en-US" altLang="ko-KR" dirty="0" err="1" smtClean="0"/>
              <a:t>Factorysw</a:t>
            </a:r>
            <a:r>
              <a:rPr lang="en-US" altLang="ko-KR" dirty="0" smtClean="0"/>
              <a:t>/make/</a:t>
            </a:r>
            <a:r>
              <a:rPr lang="en-US" altLang="ko-KR" dirty="0" err="1" smtClean="0"/>
              <a:t>build_rule</a:t>
            </a:r>
            <a:r>
              <a:rPr lang="en-US" altLang="ko-KR" dirty="0" smtClean="0"/>
              <a:t>/</a:t>
            </a:r>
            <a:r>
              <a:rPr lang="en-US" altLang="ko-KR" b="1" dirty="0" smtClean="0">
                <a:solidFill>
                  <a:srgbClr val="FF0000"/>
                </a:solidFill>
              </a:rPr>
              <a:t>toolset.mak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1066800"/>
          </a:xfrm>
        </p:spPr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5. Porting example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iCordHD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+)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3087" y="2925545"/>
            <a:ext cx="238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</a:rPr>
              <a:t>iCordHD</a:t>
            </a:r>
            <a:r>
              <a:rPr lang="en-US" altLang="ko-KR" dirty="0" smtClean="0">
                <a:solidFill>
                  <a:srgbClr val="000000"/>
                </a:solidFill>
              </a:rPr>
              <a:t>+</a:t>
            </a:r>
            <a:r>
              <a:rPr lang="en-US" altLang="ko-KR" sz="1200" dirty="0" smtClean="0">
                <a:solidFill>
                  <a:srgbClr val="000000"/>
                </a:solidFill>
              </a:rPr>
              <a:t>(BCM project)</a:t>
            </a:r>
            <a:r>
              <a:rPr lang="ko-KR" altLang="en-US" dirty="0" smtClean="0">
                <a:solidFill>
                  <a:srgbClr val="000000"/>
                </a:solidFill>
              </a:rPr>
              <a:t>의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r>
              <a:rPr lang="ko-KR" altLang="en-US" dirty="0" err="1" smtClean="0">
                <a:solidFill>
                  <a:srgbClr val="000000"/>
                </a:solidFill>
              </a:rPr>
              <a:t>빌드환경으로</a:t>
            </a:r>
            <a:r>
              <a:rPr lang="ko-KR" altLang="en-US" dirty="0" smtClean="0">
                <a:solidFill>
                  <a:srgbClr val="000000"/>
                </a:solidFill>
              </a:rPr>
              <a:t> 구성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  <a:endParaRPr lang="ko-KR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2146316" y="1500174"/>
          <a:ext cx="4711700" cy="5295894"/>
        </p:xfrm>
        <a:graphic>
          <a:graphicData uri="http://schemas.openxmlformats.org/presentationml/2006/ole">
            <p:oleObj spid="_x0000_s9223" name="Visio" r:id="rId3" imgW="4711654" imgH="6153335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/>
          <p:cNvSpPr>
            <a:spLocks noGrp="1"/>
          </p:cNvSpPr>
          <p:nvPr>
            <p:ph idx="1"/>
          </p:nvPr>
        </p:nvSpPr>
        <p:spPr>
          <a:xfrm>
            <a:off x="304800" y="1071546"/>
            <a:ext cx="8382000" cy="4572000"/>
          </a:xfrm>
        </p:spPr>
        <p:txBody>
          <a:bodyPr/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factorysw</a:t>
            </a:r>
            <a:r>
              <a:rPr lang="en-US" altLang="ko-KR" dirty="0" smtClean="0"/>
              <a:t>/make/</a:t>
            </a:r>
            <a:r>
              <a:rPr lang="en-US" altLang="ko-KR" dirty="0" err="1" smtClean="0"/>
              <a:t>build_rule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 : </a:t>
            </a:r>
            <a:r>
              <a:rPr lang="en-US" altLang="ko-KR" b="1" dirty="0" smtClean="0">
                <a:solidFill>
                  <a:srgbClr val="0070C0"/>
                </a:solidFill>
              </a:rPr>
              <a:t>Reserved File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1066800"/>
          </a:xfrm>
        </p:spPr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6.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Factorysw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Makefiles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0836" y="1500198"/>
            <a:ext cx="5860122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내용 개체 틀 3"/>
          <p:cNvSpPr>
            <a:spLocks noGrp="1"/>
          </p:cNvSpPr>
          <p:nvPr>
            <p:ph idx="1"/>
          </p:nvPr>
        </p:nvSpPr>
        <p:spPr>
          <a:xfrm>
            <a:off x="304800" y="1071546"/>
            <a:ext cx="8382000" cy="4572000"/>
          </a:xfrm>
        </p:spPr>
        <p:txBody>
          <a:bodyPr/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factorysw</a:t>
            </a:r>
            <a:r>
              <a:rPr lang="en-US" altLang="ko-KR" dirty="0" smtClean="0"/>
              <a:t>/make/</a:t>
            </a:r>
            <a:r>
              <a:rPr lang="en-US" altLang="ko-KR" dirty="0" err="1" smtClean="0"/>
              <a:t>build_rule</a:t>
            </a:r>
            <a:r>
              <a:rPr lang="en-US" altLang="ko-KR" dirty="0" smtClean="0"/>
              <a:t>/rules.mak #1 : </a:t>
            </a:r>
            <a:r>
              <a:rPr lang="en-US" altLang="ko-KR" b="1" dirty="0" smtClean="0">
                <a:solidFill>
                  <a:srgbClr val="0070C0"/>
                </a:solidFill>
              </a:rPr>
              <a:t>Reserved File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7" y="1482526"/>
            <a:ext cx="5357849" cy="537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내용 개체 틀 3"/>
          <p:cNvSpPr>
            <a:spLocks noGrp="1"/>
          </p:cNvSpPr>
          <p:nvPr>
            <p:ph idx="1"/>
          </p:nvPr>
        </p:nvSpPr>
        <p:spPr>
          <a:xfrm>
            <a:off x="304800" y="1071546"/>
            <a:ext cx="8382000" cy="4572000"/>
          </a:xfrm>
        </p:spPr>
        <p:txBody>
          <a:bodyPr/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factorysw</a:t>
            </a:r>
            <a:r>
              <a:rPr lang="en-US" altLang="ko-KR" dirty="0" smtClean="0"/>
              <a:t>/make/</a:t>
            </a:r>
            <a:r>
              <a:rPr lang="en-US" altLang="ko-KR" dirty="0" err="1" smtClean="0"/>
              <a:t>build_rule</a:t>
            </a:r>
            <a:r>
              <a:rPr lang="en-US" altLang="ko-KR" dirty="0" smtClean="0"/>
              <a:t>/rules.mak #2 : </a:t>
            </a:r>
            <a:r>
              <a:rPr lang="en-US" altLang="ko-KR" b="1" dirty="0" smtClean="0">
                <a:solidFill>
                  <a:srgbClr val="0070C0"/>
                </a:solidFill>
              </a:rPr>
              <a:t>Reserved File</a:t>
            </a: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638" y="2000240"/>
            <a:ext cx="58007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형상관리_사업부 소개자료_20070910">
  <a:themeElements>
    <a:clrScheme name="2_Blank Presentatio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2_Blank Presentation">
      <a:majorFont>
        <a:latin typeface="Arial Narrow"/>
        <a:ea typeface=""/>
        <a:cs typeface="Arial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owerPoint 2007 프로젠테이션" ma:contentTypeID="0x01010031769AD71FCC94489089B915B7470F7800285A7C32B678934B81D5748E51CF8AC4" ma:contentTypeVersion="1" ma:contentTypeDescription="" ma:contentTypeScope="" ma:versionID="996e19cd3443cbe5b035ad862951c79b">
  <xsd:schema xmlns:xsd="http://www.w3.org/2001/XMLSchema" xmlns:p="http://schemas.microsoft.com/office/2006/metadata/properties" targetNamespace="http://schemas.microsoft.com/office/2006/metadata/properties" ma:root="true" ma:fieldsID="936561387821496dd3318136be451ec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A4359A5-EA74-4848-9666-200C361F3F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95A28D9-38AE-4972-B2F0-BF2F2BFADE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C9963B-6694-41B5-B812-5A1C8D5DA4E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형상관리_사업부 소개자료_20070910</Template>
  <TotalTime>9784</TotalTime>
  <Words>241</Words>
  <Application>Microsoft Office PowerPoint</Application>
  <PresentationFormat>화면 슬라이드 쇼(4:3)</PresentationFormat>
  <Paragraphs>41</Paragraphs>
  <Slides>11</Slides>
  <Notes>0</Notes>
  <HiddenSlides>0</HiddenSlides>
  <MMClips>0</MMClips>
  <ScaleCrop>false</ScaleCrop>
  <HeadingPairs>
    <vt:vector size="8" baseType="variant">
      <vt:variant>
        <vt:lpstr>테마</vt:lpstr>
      </vt:variant>
      <vt:variant>
        <vt:i4>1</vt:i4>
      </vt:variant>
      <vt:variant>
        <vt:lpstr>연결</vt:lpstr>
      </vt:variant>
      <vt:variant>
        <vt:i4>3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형상관리_사업부 소개자료_20070910</vt:lpstr>
      <vt:lpstr>C:\Documents and Settings\wslee\바탕 화면\생산 API\new\생산 SW build환경.vsd\Drawing\~페이지-1\사각형</vt:lpstr>
      <vt:lpstr>E:\WADA\DATA_HDD\work\Project_Doc\생산SW관련\생산 SW build환경.vsd\Drawing\~페이지-1\사각형.29</vt:lpstr>
      <vt:lpstr>E:\WADA\DATA_HDD\work\Project_Doc\생산SW관련\생산 SW build환경.vsd\Drawing\~페이지-1\사각형.7</vt:lpstr>
      <vt:lpstr>프레젠테이션</vt:lpstr>
      <vt:lpstr>패키지</vt:lpstr>
      <vt:lpstr>생산SW 표준화 (Build 환경)</vt:lpstr>
      <vt:lpstr>1. Factorysw 디렉토리 구조</vt:lpstr>
      <vt:lpstr>2. Common 빌드환경</vt:lpstr>
      <vt:lpstr>3. Porting Guide</vt:lpstr>
      <vt:lpstr>4. Porting example (IR-H102S)</vt:lpstr>
      <vt:lpstr>5. Porting example (iCordHD+)</vt:lpstr>
      <vt:lpstr>6. Factorysw Makefiles</vt:lpstr>
      <vt:lpstr>슬라이드 8</vt:lpstr>
      <vt:lpstr>슬라이드 9</vt:lpstr>
      <vt:lpstr>슬라이드 10</vt:lpstr>
      <vt:lpstr>3. Factorysw template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[생산SW표준화] Build환경 소개</dc:title>
  <dc:creator>kimkb</dc:creator>
  <cp:lastModifiedBy>shinms</cp:lastModifiedBy>
  <cp:revision>670</cp:revision>
  <dcterms:created xsi:type="dcterms:W3CDTF">2007-09-10T01:30:03Z</dcterms:created>
  <dcterms:modified xsi:type="dcterms:W3CDTF">2010-02-23T07:45:41Z</dcterms:modified>
  <cp:contentType>PowerPoint 2007 프로젠테이션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0x01010031769AD71FCC94489089B915B7470F7800285A7C32B678934B81D5748E51CF8AC4</vt:lpwstr>
  </property>
</Properties>
</file>