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PDM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의 형상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Image Build Tree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문서 작성 방법 </a:t>
            </a:r>
            <a:r>
              <a:rPr lang="en-US" altLang="ko-KR" sz="3200" dirty="0" smtClean="0"/>
              <a:t>- 2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“4. Dump Images From STB”</a:t>
            </a:r>
            <a:r>
              <a:rPr lang="ko-KR" altLang="en-US" sz="1600" dirty="0" smtClean="0"/>
              <a:t>에는</a:t>
            </a:r>
            <a:endParaRPr lang="en-US" altLang="ko-KR" sz="1600" dirty="0" smtClean="0"/>
          </a:p>
          <a:p>
            <a:pPr lvl="1"/>
            <a:r>
              <a:rPr lang="ko-KR" altLang="en-US" sz="1050" dirty="0" smtClean="0"/>
              <a:t>각 모델 별로  필요하지 않을 수 도 있다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050" dirty="0" smtClean="0"/>
              <a:t>그러나 대부분 </a:t>
            </a:r>
            <a:r>
              <a:rPr lang="en-US" altLang="ko-KR" sz="1050" dirty="0" smtClean="0"/>
              <a:t>DB, EEPROM</a:t>
            </a:r>
            <a:r>
              <a:rPr lang="ko-KR" altLang="en-US" sz="1050" dirty="0" smtClean="0"/>
              <a:t>은 </a:t>
            </a:r>
            <a:r>
              <a:rPr lang="en-US" altLang="ko-KR" sz="1050" dirty="0" smtClean="0"/>
              <a:t>dump</a:t>
            </a:r>
            <a:r>
              <a:rPr lang="ko-KR" altLang="en-US" sz="1050" dirty="0" smtClean="0"/>
              <a:t>를 받아서 사용하므로 간략한 내용은 기술하도록 하자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CAS</a:t>
            </a:r>
            <a:r>
              <a:rPr lang="ko-KR" altLang="en-US" sz="1050" dirty="0" smtClean="0"/>
              <a:t>별로 </a:t>
            </a:r>
            <a:r>
              <a:rPr lang="en-US" altLang="ko-KR" sz="1050" dirty="0" smtClean="0"/>
              <a:t>Flash</a:t>
            </a:r>
            <a:r>
              <a:rPr lang="ko-KR" altLang="en-US" sz="1050" dirty="0" smtClean="0"/>
              <a:t>나 </a:t>
            </a:r>
            <a:r>
              <a:rPr lang="en-US" altLang="ko-KR" sz="1050" dirty="0" smtClean="0"/>
              <a:t>EEPROM</a:t>
            </a:r>
            <a:r>
              <a:rPr lang="ko-KR" altLang="en-US" sz="1050" dirty="0" smtClean="0"/>
              <a:t>에서 </a:t>
            </a:r>
            <a:r>
              <a:rPr lang="en-US" altLang="ko-KR" sz="1050" dirty="0" smtClean="0"/>
              <a:t>data</a:t>
            </a:r>
            <a:r>
              <a:rPr lang="ko-KR" altLang="en-US" sz="1050" dirty="0" smtClean="0"/>
              <a:t>를 </a:t>
            </a:r>
            <a:r>
              <a:rPr lang="en-US" altLang="ko-KR" sz="1050" dirty="0" smtClean="0"/>
              <a:t>dump </a:t>
            </a:r>
            <a:r>
              <a:rPr lang="ko-KR" altLang="en-US" sz="1050" dirty="0" smtClean="0"/>
              <a:t>받아 </a:t>
            </a:r>
            <a:r>
              <a:rPr lang="en-US" altLang="ko-KR" sz="1050" dirty="0" smtClean="0"/>
              <a:t>application image</a:t>
            </a:r>
            <a:r>
              <a:rPr lang="ko-KR" altLang="en-US" sz="1050" dirty="0" smtClean="0"/>
              <a:t>나 </a:t>
            </a:r>
            <a:r>
              <a:rPr lang="en-US" altLang="ko-KR" sz="1050" dirty="0" smtClean="0"/>
              <a:t>gang image </a:t>
            </a:r>
            <a:r>
              <a:rPr lang="ko-KR" altLang="en-US" sz="1050" dirty="0" smtClean="0"/>
              <a:t>만드는 데 사용할 수 있으므로 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이 영역에 대한 설명</a:t>
            </a:r>
            <a:r>
              <a:rPr lang="en-US" altLang="ko-KR" sz="1050" dirty="0" smtClean="0"/>
              <a:t>, upload script</a:t>
            </a:r>
            <a:r>
              <a:rPr lang="ko-KR" altLang="en-US" sz="1050" dirty="0" smtClean="0"/>
              <a:t>에 대해서 상세하게 설명한다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Dump </a:t>
            </a:r>
            <a:r>
              <a:rPr lang="ko-KR" altLang="en-US" sz="1050" dirty="0" smtClean="0"/>
              <a:t>받는데 </a:t>
            </a:r>
            <a:r>
              <a:rPr lang="en-US" altLang="ko-KR" sz="1050" dirty="0" smtClean="0"/>
              <a:t>application </a:t>
            </a:r>
            <a:r>
              <a:rPr lang="ko-KR" altLang="en-US" sz="1050" dirty="0" smtClean="0"/>
              <a:t>설치 순서에 연관이 있는 경우 순서에 대해서도 명확히 기술한다</a:t>
            </a:r>
            <a:r>
              <a:rPr lang="en-US" altLang="ko-KR" sz="1050" dirty="0" smtClean="0"/>
              <a:t>.</a:t>
            </a:r>
          </a:p>
          <a:p>
            <a:pPr lvl="1">
              <a:buNone/>
            </a:pPr>
            <a:endParaRPr lang="en-US" altLang="ko-KR" sz="1050" dirty="0" smtClean="0"/>
          </a:p>
          <a:p>
            <a:r>
              <a:rPr lang="en-US" altLang="ko-KR" sz="1600" dirty="0" smtClean="0"/>
              <a:t>“5. </a:t>
            </a:r>
            <a:r>
              <a:rPr lang="ko-KR" altLang="en-US" sz="1600" dirty="0" smtClean="0"/>
              <a:t>파생 모델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에는</a:t>
            </a:r>
            <a:endParaRPr lang="en-US" altLang="ko-KR" sz="1600" dirty="0" smtClean="0"/>
          </a:p>
          <a:p>
            <a:pPr lvl="1"/>
            <a:r>
              <a:rPr lang="ko-KR" altLang="en-US" sz="1050" dirty="0" smtClean="0"/>
              <a:t>같은 계열</a:t>
            </a:r>
            <a:r>
              <a:rPr lang="en-US" altLang="ko-KR" sz="1050" dirty="0" smtClean="0"/>
              <a:t>(CAS) Project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Build Tree</a:t>
            </a:r>
            <a:r>
              <a:rPr lang="ko-KR" altLang="en-US" sz="1050" dirty="0" smtClean="0"/>
              <a:t>를 쉽기 만들기 위한 방법을 기술한다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050" dirty="0" smtClean="0"/>
              <a:t>같은 계열</a:t>
            </a:r>
            <a:r>
              <a:rPr lang="en-US" altLang="ko-KR" sz="1050" dirty="0" smtClean="0"/>
              <a:t>(CAS) Project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Build Tree</a:t>
            </a:r>
            <a:r>
              <a:rPr lang="ko-KR" altLang="en-US" sz="1050" dirty="0" smtClean="0"/>
              <a:t>를 만들 경우 추가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변경 해야 하는 파일을 </a:t>
            </a:r>
            <a:r>
              <a:rPr lang="en-US" altLang="ko-KR" sz="1050" dirty="0" smtClean="0"/>
              <a:t>List-up </a:t>
            </a:r>
            <a:r>
              <a:rPr lang="ko-KR" altLang="en-US" sz="1050" dirty="0" smtClean="0"/>
              <a:t>하고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수정할 내용을 상세히 기록한다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Memory Map</a:t>
            </a:r>
            <a:r>
              <a:rPr lang="ko-KR" altLang="en-US" sz="1050" dirty="0" smtClean="0"/>
              <a:t>이 달라질 경우에 수정할 파일도 명시한다</a:t>
            </a:r>
            <a:r>
              <a:rPr lang="en-US" altLang="ko-KR" sz="105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6. </a:t>
            </a:r>
            <a:r>
              <a:rPr lang="ko-KR" altLang="en-US" sz="3200" dirty="0" smtClean="0"/>
              <a:t>문서 관리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저장위치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Proj_root</a:t>
            </a:r>
            <a:r>
              <a:rPr lang="en-US" altLang="ko-KR" sz="1200" dirty="0" smtClean="0"/>
              <a:t>]/build_image/Doc</a:t>
            </a:r>
            <a:r>
              <a:rPr lang="en-US" altLang="ko-KR" sz="1200" dirty="0" smtClean="0"/>
              <a:t>/</a:t>
            </a:r>
          </a:p>
          <a:p>
            <a:pPr lvl="1"/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Proj_root</a:t>
            </a:r>
            <a:r>
              <a:rPr lang="en-US" altLang="ko-KR" sz="1200" dirty="0" smtClean="0"/>
              <a:t>]/</a:t>
            </a:r>
            <a:r>
              <a:rPr lang="en-US" altLang="ko-KR" sz="1200" dirty="0" smtClean="0"/>
              <a:t>build_image/OTA/Doc</a:t>
            </a:r>
            <a:r>
              <a:rPr lang="en-US" altLang="ko-KR" sz="1200" dirty="0" smtClean="0"/>
              <a:t>/</a:t>
            </a:r>
          </a:p>
          <a:p>
            <a:pPr lvl="1">
              <a:buNone/>
            </a:pPr>
            <a:endParaRPr lang="en-US" altLang="ko-KR" sz="1200" dirty="0" smtClean="0"/>
          </a:p>
          <a:p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변경 시 절차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SW Council</a:t>
            </a:r>
            <a:r>
              <a:rPr lang="ko-KR" altLang="ko-KR" sz="1200" dirty="0" smtClean="0"/>
              <a:t>과 협의후에 해당 문서 업데이트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PDM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 Image </a:t>
            </a:r>
            <a:r>
              <a:rPr lang="ko-KR" altLang="en-US" dirty="0" smtClean="0"/>
              <a:t>생성 방법 개선의 필요성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PDM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생성을 위한 </a:t>
            </a:r>
            <a:r>
              <a:rPr lang="en-US" altLang="ko-KR" dirty="0" smtClean="0"/>
              <a:t>Build Tree </a:t>
            </a:r>
            <a:br>
              <a:rPr lang="en-US" altLang="ko-KR" dirty="0" smtClean="0"/>
            </a:br>
            <a:r>
              <a:rPr lang="ko-KR" altLang="en-US" dirty="0" smtClean="0"/>
              <a:t>구조 설명</a:t>
            </a:r>
            <a:endParaRPr lang="en-US" altLang="ko-KR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dirty="0" smtClean="0"/>
              <a:t>PDM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생성을 위한 </a:t>
            </a:r>
            <a:r>
              <a:rPr lang="en-US" altLang="ko-KR" dirty="0" smtClean="0"/>
              <a:t>Build Tree </a:t>
            </a:r>
            <a:br>
              <a:rPr lang="en-US" altLang="ko-KR" dirty="0" smtClean="0"/>
            </a:br>
            <a:r>
              <a:rPr lang="en-US" altLang="ko-KR" dirty="0" smtClean="0"/>
              <a:t>Tagging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Build Image </a:t>
            </a:r>
            <a:r>
              <a:rPr lang="ko-KR" altLang="en-US" dirty="0" smtClean="0"/>
              <a:t>관리 문서 </a:t>
            </a:r>
            <a:r>
              <a:rPr lang="en-US" altLang="ko-KR" dirty="0" smtClean="0"/>
              <a:t>Template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문서 작성 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문서 관리 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pc="-150" dirty="0" smtClean="0"/>
              <a:t>1. PDM</a:t>
            </a:r>
            <a:r>
              <a:rPr lang="ko-KR" altLang="en-US" sz="2800" spc="-150" dirty="0" smtClean="0"/>
              <a:t>등록</a:t>
            </a:r>
            <a:r>
              <a:rPr lang="en-US" altLang="ko-KR" sz="2800" spc="-150" dirty="0" smtClean="0"/>
              <a:t> Image </a:t>
            </a:r>
            <a:r>
              <a:rPr lang="ko-KR" altLang="en-US" sz="2800" spc="-150" dirty="0" smtClean="0"/>
              <a:t>생성 방법</a:t>
            </a:r>
            <a:r>
              <a:rPr lang="en-US" altLang="ko-KR" sz="2800" spc="-150" dirty="0" smtClean="0"/>
              <a:t> </a:t>
            </a:r>
            <a:r>
              <a:rPr lang="ko-KR" altLang="en-US" sz="2800" spc="-150" dirty="0" smtClean="0"/>
              <a:t>개선의 </a:t>
            </a:r>
            <a:r>
              <a:rPr lang="ko-KR" altLang="en-US" sz="2800" spc="-150" dirty="0" smtClean="0"/>
              <a:t>필요성</a:t>
            </a:r>
            <a:r>
              <a:rPr lang="en-US" altLang="ko-KR" sz="2800" spc="-150" dirty="0" smtClean="0"/>
              <a:t/>
            </a:r>
            <a:br>
              <a:rPr lang="en-US" altLang="ko-KR" sz="2800" spc="-150" dirty="0" smtClean="0"/>
            </a:br>
            <a:r>
              <a:rPr lang="ko-KR" altLang="en-US" sz="2800" spc="-150" dirty="0" smtClean="0"/>
              <a:t>현재 </a:t>
            </a:r>
            <a:r>
              <a:rPr lang="ko-KR" altLang="en-US" sz="2800" spc="-150" dirty="0" smtClean="0"/>
              <a:t>문제점</a:t>
            </a:r>
            <a:endParaRPr lang="ko-KR" altLang="en-US" sz="2800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600" dirty="0" smtClean="0"/>
              <a:t>Image </a:t>
            </a:r>
            <a:r>
              <a:rPr lang="ko-KR" altLang="en-US" sz="1600" dirty="0" smtClean="0"/>
              <a:t>종류 및 </a:t>
            </a:r>
            <a:r>
              <a:rPr lang="en-US" altLang="ko-KR" sz="1600" dirty="0" smtClean="0"/>
              <a:t>Name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/>
              <a:t>생산</a:t>
            </a:r>
            <a:r>
              <a:rPr lang="en-US" altLang="ko-KR" sz="1400" dirty="0" smtClean="0"/>
              <a:t>/CS </a:t>
            </a:r>
            <a:r>
              <a:rPr lang="ko-KR" altLang="en-US" sz="1400" dirty="0" smtClean="0"/>
              <a:t>배포에 필요한 </a:t>
            </a:r>
            <a:r>
              <a:rPr lang="en-US" altLang="ko-KR" sz="1400" dirty="0" smtClean="0"/>
              <a:t>Image </a:t>
            </a:r>
            <a:r>
              <a:rPr lang="ko-KR" altLang="en-US" sz="1400" dirty="0" smtClean="0"/>
              <a:t>종류가 명확히 정의 되어 있지 않음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000" dirty="0" smtClean="0"/>
              <a:t>Gang</a:t>
            </a:r>
            <a:r>
              <a:rPr lang="en-US" altLang="ko-KR" sz="1000" dirty="0" smtClean="0"/>
              <a:t>, Application, OTA TS, Default Data </a:t>
            </a:r>
            <a:r>
              <a:rPr lang="ko-KR" altLang="en-US" sz="1000" dirty="0" smtClean="0"/>
              <a:t>등이 </a:t>
            </a:r>
            <a:r>
              <a:rPr lang="ko-KR" altLang="en-US" sz="1000" dirty="0" smtClean="0"/>
              <a:t>있지만 프로젝트 마다 조금씩 다르다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/>
              <a:t>생산</a:t>
            </a:r>
            <a:r>
              <a:rPr lang="en-US" altLang="ko-KR" sz="1400" dirty="0" smtClean="0"/>
              <a:t>/CS </a:t>
            </a:r>
            <a:r>
              <a:rPr lang="ko-KR" altLang="en-US" sz="1400" dirty="0" smtClean="0"/>
              <a:t>배포에 필요한 </a:t>
            </a:r>
            <a:r>
              <a:rPr lang="en-US" altLang="ko-KR" sz="1400" dirty="0" smtClean="0"/>
              <a:t>Image File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이 정의되어 있지 않음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000" dirty="0" smtClean="0"/>
              <a:t>각 프로젝트 별로 알아서 등록하고 있음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각 </a:t>
            </a:r>
            <a:r>
              <a:rPr lang="en-US" altLang="ko-KR" sz="1000" dirty="0" smtClean="0"/>
              <a:t>Image </a:t>
            </a:r>
            <a:r>
              <a:rPr lang="ko-KR" altLang="en-US" sz="1000" dirty="0" smtClean="0"/>
              <a:t>종류별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명확</a:t>
            </a:r>
            <a:r>
              <a:rPr lang="ko-KR" altLang="en-US" sz="1000" dirty="0" smtClean="0"/>
              <a:t>한 </a:t>
            </a:r>
            <a:r>
              <a:rPr lang="en-US" altLang="ko-KR" sz="1000" dirty="0" smtClean="0"/>
              <a:t>naming rule </a:t>
            </a:r>
            <a:r>
              <a:rPr lang="ko-KR" altLang="en-US" sz="1000" dirty="0" smtClean="0"/>
              <a:t>이 없음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Image </a:t>
            </a:r>
            <a:r>
              <a:rPr lang="ko-KR" altLang="en-US" sz="1400" dirty="0" smtClean="0"/>
              <a:t>동록 할 </a:t>
            </a:r>
            <a:r>
              <a:rPr lang="en-US" altLang="ko-KR" sz="1400" dirty="0" smtClean="0"/>
              <a:t>File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이름이 정의되어 있지 않아 등록자 주관대로 등록하고 있음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유사한 성격의 프로젝트에서 등록한 것 참조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000" dirty="0" smtClean="0"/>
              <a:t>File </a:t>
            </a:r>
            <a:r>
              <a:rPr lang="ko-KR" altLang="en-US" sz="1000" dirty="0" smtClean="0"/>
              <a:t>종류 및 </a:t>
            </a:r>
            <a:r>
              <a:rPr lang="ko-KR" altLang="en-US" sz="1000" dirty="0" smtClean="0"/>
              <a:t>이름</a:t>
            </a:r>
            <a:r>
              <a:rPr lang="ko-KR" altLang="en-US" sz="1000" dirty="0" smtClean="0"/>
              <a:t>이 </a:t>
            </a:r>
            <a:r>
              <a:rPr lang="ko-KR" altLang="en-US" sz="1000" dirty="0" smtClean="0"/>
              <a:t>정의 되어 있지 않음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관리 주체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없음</a:t>
            </a:r>
            <a:r>
              <a:rPr lang="en-US" altLang="ko-KR" sz="1000" dirty="0" smtClean="0"/>
              <a:t>.</a:t>
            </a:r>
            <a:endParaRPr lang="en-US" altLang="ko-KR" sz="17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600" dirty="0" smtClean="0"/>
              <a:t>Build Image </a:t>
            </a:r>
            <a:r>
              <a:rPr lang="ko-KR" altLang="en-US" sz="1600" dirty="0" smtClean="0"/>
              <a:t>신규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파생에 너무 </a:t>
            </a:r>
            <a:r>
              <a:rPr lang="ko-KR" altLang="en-US" sz="1600" dirty="0" smtClean="0"/>
              <a:t>많은 시간과 노력이 필요하다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/>
              <a:t>프로젝트 성격과 </a:t>
            </a:r>
            <a:r>
              <a:rPr lang="en-US" altLang="ko-KR" sz="1400" dirty="0" smtClean="0"/>
              <a:t>CAS </a:t>
            </a:r>
            <a:r>
              <a:rPr lang="ko-KR" altLang="en-US" sz="1400" dirty="0" smtClean="0"/>
              <a:t>종류에 따라 다르지만 개발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검증에 </a:t>
            </a:r>
            <a:r>
              <a:rPr lang="en-US" altLang="ko-KR" sz="1400" dirty="0" smtClean="0"/>
              <a:t>1~2</a:t>
            </a:r>
            <a:r>
              <a:rPr lang="ko-KR" altLang="en-US" sz="1400" dirty="0" smtClean="0"/>
              <a:t>주 정도 소요된다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000" dirty="0" smtClean="0"/>
              <a:t>담당자가 </a:t>
            </a:r>
            <a:r>
              <a:rPr lang="en-US" altLang="ko-KR" sz="1000" dirty="0" smtClean="0"/>
              <a:t>CAS </a:t>
            </a:r>
            <a:r>
              <a:rPr lang="ko-KR" altLang="en-US" sz="1000" dirty="0" smtClean="0"/>
              <a:t>특성에 따라 적용해야 할 내용 파악하고 </a:t>
            </a:r>
            <a:r>
              <a:rPr lang="en-US" altLang="ko-KR" sz="1000" dirty="0" smtClean="0"/>
              <a:t>Memory Map  </a:t>
            </a:r>
            <a:r>
              <a:rPr lang="ko-KR" altLang="en-US" sz="1000" dirty="0" smtClean="0"/>
              <a:t>분석 후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Batch File, Meta Data </a:t>
            </a:r>
            <a:r>
              <a:rPr lang="ko-KR" altLang="en-US" sz="1000" dirty="0" smtClean="0"/>
              <a:t>등 변경 혹은 새로 작성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Image</a:t>
            </a:r>
            <a:r>
              <a:rPr lang="ko-KR" altLang="en-US" sz="1000" dirty="0" smtClean="0"/>
              <a:t>를 만들어 설치 등 </a:t>
            </a:r>
            <a:r>
              <a:rPr lang="en-US" altLang="ko-KR" sz="1000" dirty="0" smtClean="0"/>
              <a:t>Test</a:t>
            </a:r>
          </a:p>
          <a:p>
            <a:pPr lvl="2"/>
            <a:r>
              <a:rPr lang="ko-KR" altLang="en-US" sz="1000" dirty="0" smtClean="0"/>
              <a:t>이 </a:t>
            </a:r>
            <a:r>
              <a:rPr lang="ko-KR" altLang="en-US" sz="1000" dirty="0" smtClean="0"/>
              <a:t>과정을 간단하게 할 방법이 있을까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/>
              <a:t>다른 </a:t>
            </a:r>
            <a:r>
              <a:rPr lang="ko-KR" altLang="en-US" sz="1400" dirty="0" smtClean="0"/>
              <a:t>프로젝트에서 </a:t>
            </a:r>
            <a:r>
              <a:rPr lang="en-US" altLang="ko-KR" sz="1400" dirty="0" smtClean="0"/>
              <a:t>image</a:t>
            </a:r>
            <a:r>
              <a:rPr lang="ko-KR" altLang="en-US" sz="1400" dirty="0" smtClean="0"/>
              <a:t>를 만들어 본 경험이 있는 엔지니어도 새로운 프로젝트용 </a:t>
            </a:r>
            <a:r>
              <a:rPr lang="en-US" altLang="ko-KR" sz="1400" dirty="0" smtClean="0"/>
              <a:t>image</a:t>
            </a:r>
            <a:r>
              <a:rPr lang="ko-KR" altLang="en-US" sz="1400" dirty="0" smtClean="0"/>
              <a:t>를 만드는데 많은 시간이 걸린다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Script </a:t>
            </a:r>
            <a:r>
              <a:rPr lang="ko-KR" altLang="en-US" sz="1000" dirty="0" smtClean="0"/>
              <a:t>실행 방법에 프로젝트마다 다르다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변경</a:t>
            </a:r>
            <a:r>
              <a:rPr lang="ko-KR" altLang="en-US" sz="1000" dirty="0" smtClean="0"/>
              <a:t>이 </a:t>
            </a:r>
            <a:r>
              <a:rPr lang="ko-KR" altLang="en-US" sz="1000" dirty="0" smtClean="0"/>
              <a:t>필요한 경우 </a:t>
            </a:r>
            <a:r>
              <a:rPr lang="en-US" altLang="ko-KR" sz="1000" dirty="0" smtClean="0"/>
              <a:t>Target File </a:t>
            </a:r>
            <a:r>
              <a:rPr lang="ko-KR" altLang="en-US" sz="1000" dirty="0" smtClean="0"/>
              <a:t>이름 지정 하는 방법</a:t>
            </a:r>
            <a:r>
              <a:rPr lang="en-US" altLang="ko-KR" sz="1000" dirty="0" smtClean="0"/>
              <a:t>, Memory Map</a:t>
            </a:r>
            <a:r>
              <a:rPr lang="ko-KR" altLang="en-US" sz="1000" dirty="0" smtClean="0"/>
              <a:t>을 보고 </a:t>
            </a:r>
            <a:r>
              <a:rPr lang="en-US" altLang="ko-KR" sz="1000" dirty="0" smtClean="0"/>
              <a:t>offset </a:t>
            </a:r>
            <a:r>
              <a:rPr lang="ko-KR" altLang="en-US" sz="1000" dirty="0" smtClean="0"/>
              <a:t>변경하는 방법 </a:t>
            </a:r>
            <a:r>
              <a:rPr lang="ko-KR" altLang="en-US" sz="1000" dirty="0" smtClean="0"/>
              <a:t>등</a:t>
            </a:r>
            <a:r>
              <a:rPr lang="ko-KR" altLang="en-US" sz="1000" dirty="0" smtClean="0"/>
              <a:t>에 대한 </a:t>
            </a:r>
            <a:r>
              <a:rPr lang="en-US" altLang="ko-KR" sz="1000" dirty="0" smtClean="0"/>
              <a:t>guide </a:t>
            </a:r>
            <a:r>
              <a:rPr lang="ko-KR" altLang="en-US" sz="1000" dirty="0" smtClean="0"/>
              <a:t>가 없다</a:t>
            </a:r>
            <a:r>
              <a:rPr lang="en-US" altLang="ko-KR" sz="1000" dirty="0" smtClean="0"/>
              <a:t>.</a:t>
            </a:r>
          </a:p>
          <a:p>
            <a:pPr lvl="2">
              <a:buNone/>
            </a:pPr>
            <a:r>
              <a:rPr lang="en-US" altLang="ko-KR" sz="1000" dirty="0" smtClean="0"/>
              <a:t>	(</a:t>
            </a:r>
            <a:r>
              <a:rPr lang="ko-KR" altLang="en-US" sz="1000" dirty="0" smtClean="0"/>
              <a:t>문서화 필요</a:t>
            </a:r>
            <a:r>
              <a:rPr lang="en-US" altLang="ko-KR" sz="1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500" dirty="0" smtClean="0"/>
              <a:t>형상관리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SVN</a:t>
            </a:r>
            <a:r>
              <a:rPr lang="ko-KR" altLang="en-US" sz="1400" dirty="0" smtClean="0"/>
              <a:t>에 등록하고 있음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SW Release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Tagging </a:t>
            </a:r>
            <a:r>
              <a:rPr lang="ko-KR" altLang="en-US" sz="1400" dirty="0" smtClean="0"/>
              <a:t>방법 등 </a:t>
            </a:r>
            <a:r>
              <a:rPr lang="ko-KR" altLang="en-US" sz="1400" dirty="0" smtClean="0"/>
              <a:t>구체적인 형상관리 방법이 정의되어있지 않다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PDM</a:t>
            </a:r>
            <a:r>
              <a:rPr lang="ko-KR" altLang="en-US" sz="1400" dirty="0" smtClean="0"/>
              <a:t>이외에 </a:t>
            </a:r>
            <a:r>
              <a:rPr lang="en-US" altLang="ko-KR" sz="1400" dirty="0" smtClean="0"/>
              <a:t>SVN, </a:t>
            </a:r>
            <a:r>
              <a:rPr lang="en-US" altLang="ko-KR" sz="1400" dirty="0" err="1" smtClean="0"/>
              <a:t>Trac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등에 </a:t>
            </a:r>
            <a:r>
              <a:rPr lang="en-US" altLang="ko-KR" sz="1400" dirty="0" smtClean="0"/>
              <a:t>image</a:t>
            </a:r>
            <a:r>
              <a:rPr lang="ko-KR" altLang="en-US" sz="1400" dirty="0" smtClean="0"/>
              <a:t>가 중복 등록되어 있음</a:t>
            </a:r>
            <a:r>
              <a:rPr lang="en-US" altLang="ko-KR" sz="1400" dirty="0" smtClean="0"/>
              <a:t>. </a:t>
            </a:r>
          </a:p>
          <a:p>
            <a:pPr lvl="2"/>
            <a:r>
              <a:rPr lang="ko-KR" altLang="en-US" sz="1000" dirty="0" smtClean="0"/>
              <a:t>어떤 것을 사용해야 할 지 명확히 정의되어 있지 않음</a:t>
            </a:r>
            <a:r>
              <a:rPr lang="en-US" altLang="ko-KR" sz="100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spc="-150" dirty="0" smtClean="0"/>
              <a:t>1. PDM</a:t>
            </a:r>
            <a:r>
              <a:rPr lang="ko-KR" altLang="en-US" sz="2800" spc="-150" dirty="0" smtClean="0"/>
              <a:t>등록</a:t>
            </a:r>
            <a:r>
              <a:rPr lang="en-US" altLang="ko-KR" sz="2800" spc="-150" dirty="0" smtClean="0"/>
              <a:t> Image </a:t>
            </a:r>
            <a:r>
              <a:rPr lang="ko-KR" altLang="en-US" sz="2800" spc="-150" dirty="0" smtClean="0"/>
              <a:t>생성 방법</a:t>
            </a:r>
            <a:r>
              <a:rPr lang="en-US" altLang="ko-KR" sz="2800" spc="-150" dirty="0" smtClean="0"/>
              <a:t> </a:t>
            </a:r>
            <a:r>
              <a:rPr lang="ko-KR" altLang="en-US" sz="2800" spc="-150" dirty="0" smtClean="0"/>
              <a:t>개선의 </a:t>
            </a:r>
            <a:r>
              <a:rPr lang="ko-KR" altLang="en-US" sz="2800" spc="-150" dirty="0" smtClean="0"/>
              <a:t>필요성</a:t>
            </a:r>
            <a:r>
              <a:rPr lang="en-US" altLang="ko-KR" sz="2800" spc="-150" dirty="0" smtClean="0"/>
              <a:t/>
            </a:r>
            <a:br>
              <a:rPr lang="en-US" altLang="ko-KR" sz="2800" spc="-150" dirty="0" smtClean="0"/>
            </a:br>
            <a:r>
              <a:rPr lang="ko-KR" altLang="en-US" sz="2800" spc="-150" dirty="0" smtClean="0"/>
              <a:t>개</a:t>
            </a:r>
            <a:r>
              <a:rPr lang="ko-KR" altLang="en-US" sz="2800" spc="-150" dirty="0" smtClean="0"/>
              <a:t>선 </a:t>
            </a:r>
            <a:r>
              <a:rPr lang="ko-KR" altLang="en-US" sz="2800" spc="-150" dirty="0" smtClean="0"/>
              <a:t>방안</a:t>
            </a:r>
            <a:endParaRPr lang="ko-KR" altLang="en-US" sz="2800" spc="-15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PDM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제작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As Is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en-US" altLang="ko-KR" dirty="0" smtClean="0"/>
              <a:t>SW 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CAS </a:t>
            </a:r>
            <a:r>
              <a:rPr lang="ko-KR" altLang="en-US" dirty="0" smtClean="0"/>
              <a:t>담당자가 만들고 있음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SW 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CAS </a:t>
            </a:r>
            <a:r>
              <a:rPr lang="ko-KR" altLang="en-US" dirty="0" smtClean="0"/>
              <a:t>담당자 이외의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엔지니어가 제작하는 것이 매우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만드는 방법에 대한 문서가 부족하다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To Be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Memory Map</a:t>
            </a:r>
            <a:r>
              <a:rPr lang="ko-KR" altLang="en-US" dirty="0" smtClean="0"/>
              <a:t>과 해당 </a:t>
            </a:r>
            <a:r>
              <a:rPr lang="en-US" altLang="ko-KR" dirty="0" smtClean="0"/>
              <a:t>CAS</a:t>
            </a:r>
            <a:r>
              <a:rPr lang="ko-KR" altLang="en-US" dirty="0" smtClean="0"/>
              <a:t>에 대해 기본적인 이해만 하고 있으면 </a:t>
            </a:r>
            <a:r>
              <a:rPr lang="en-US" altLang="ko-KR" sz="2500" b="1" u="sng" dirty="0" smtClean="0">
                <a:solidFill>
                  <a:srgbClr val="FF0000"/>
                </a:solidFill>
              </a:rPr>
              <a:t>SW </a:t>
            </a:r>
            <a:r>
              <a:rPr lang="ko-KR" altLang="en-US" sz="2500" b="1" u="sng" dirty="0" smtClean="0">
                <a:solidFill>
                  <a:srgbClr val="FF0000"/>
                </a:solidFill>
              </a:rPr>
              <a:t>엔지니어 누구나</a:t>
            </a:r>
            <a:r>
              <a:rPr lang="ko-KR" altLang="en-US" dirty="0" smtClean="0"/>
              <a:t> 생성할 수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PDM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만드는 방법이 프로젝트마다 다르다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As Is</a:t>
            </a:r>
          </a:p>
          <a:p>
            <a:pPr lvl="2"/>
            <a:r>
              <a:rPr lang="ko-KR" altLang="en-US" dirty="0" smtClean="0"/>
              <a:t>이미 </a:t>
            </a:r>
            <a:r>
              <a:rPr lang="en-US" altLang="ko-KR" dirty="0" smtClean="0"/>
              <a:t>PDM</a:t>
            </a:r>
            <a:r>
              <a:rPr lang="ko-KR" altLang="en-US" dirty="0" smtClean="0"/>
              <a:t>에 등록할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만들어 본 경험이 있다고 하더라도 다른 프로젝트의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만드는 것은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Build Tree </a:t>
            </a:r>
            <a:r>
              <a:rPr lang="ko-KR" altLang="en-US" dirty="0" smtClean="0"/>
              <a:t>만드는 사람 마다 각자의 제작 방법이 있고 표준화 되어있지 않다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프로젝트 마다 </a:t>
            </a:r>
            <a:r>
              <a:rPr lang="en-US" altLang="ko-KR" dirty="0" smtClean="0"/>
              <a:t>Gang/App Image</a:t>
            </a:r>
            <a:r>
              <a:rPr lang="ko-KR" altLang="en-US" dirty="0" smtClean="0"/>
              <a:t>를 만드는데 실행하는 </a:t>
            </a:r>
            <a:r>
              <a:rPr lang="en-US" altLang="ko-KR" dirty="0" smtClean="0"/>
              <a:t>batch file</a:t>
            </a:r>
            <a:r>
              <a:rPr lang="ko-KR" altLang="en-US" dirty="0" smtClean="0"/>
              <a:t>의 이름이나 사용 방법이 조금씩 다 다르다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To Be</a:t>
            </a:r>
          </a:p>
          <a:p>
            <a:pPr lvl="2"/>
            <a:r>
              <a:rPr lang="ko-KR" altLang="en-US" dirty="0" smtClean="0"/>
              <a:t>현실적으로 모든 프로젝트에 대해서 동일한 생성 방법을 규정하는 것은 불가능할 것으로 보임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최소한 </a:t>
            </a:r>
            <a:r>
              <a:rPr lang="en-US" altLang="ko-KR" b="1" dirty="0" smtClean="0"/>
              <a:t>Tree </a:t>
            </a:r>
            <a:r>
              <a:rPr lang="ko-KR" altLang="en-US" b="1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 위치</a:t>
            </a:r>
            <a:r>
              <a:rPr lang="en-US" altLang="ko-KR" dirty="0" smtClean="0"/>
              <a:t>, Image </a:t>
            </a:r>
            <a:r>
              <a:rPr lang="ko-KR" altLang="en-US" dirty="0" smtClean="0"/>
              <a:t>저장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저장 위치 등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sz="2500" b="1" u="sng" dirty="0" smtClean="0">
                <a:solidFill>
                  <a:srgbClr val="FF0000"/>
                </a:solidFill>
              </a:rPr>
              <a:t>표준화</a:t>
            </a:r>
            <a:r>
              <a:rPr lang="ko-KR" altLang="en-US" dirty="0" smtClean="0"/>
              <a:t> 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가능하면 각 종류의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만드는 </a:t>
            </a:r>
            <a:r>
              <a:rPr lang="en-US" altLang="ko-KR" dirty="0" smtClean="0"/>
              <a:t>batch file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사용방법도 표준화 하자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최소한 같은 종류의 </a:t>
            </a:r>
            <a:r>
              <a:rPr lang="en-US" altLang="ko-KR" dirty="0" smtClean="0"/>
              <a:t>CAS, Market</a:t>
            </a:r>
            <a:r>
              <a:rPr lang="ko-KR" altLang="en-US" dirty="0" smtClean="0"/>
              <a:t>에 대해서는 </a:t>
            </a:r>
            <a:r>
              <a:rPr lang="ko-KR" altLang="en-US" b="1" dirty="0" smtClean="0"/>
              <a:t>비슷한 제작 방법</a:t>
            </a:r>
            <a:r>
              <a:rPr lang="en-US" altLang="ko-KR" dirty="0" smtClean="0"/>
              <a:t>(Script, Meta data </a:t>
            </a:r>
            <a:r>
              <a:rPr lang="ko-KR" altLang="en-US" dirty="0" smtClean="0"/>
              <a:t>구성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유지해야 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영국 향 </a:t>
            </a:r>
            <a:r>
              <a:rPr lang="en-US" altLang="ko-KR" dirty="0" smtClean="0"/>
              <a:t>Retail, </a:t>
            </a:r>
            <a:r>
              <a:rPr lang="en-US" altLang="ko-KR" dirty="0" err="1" smtClean="0"/>
              <a:t>Nagra</a:t>
            </a:r>
            <a:r>
              <a:rPr lang="en-US" altLang="ko-KR" dirty="0" smtClean="0"/>
              <a:t>, Irdeto, </a:t>
            </a:r>
            <a:r>
              <a:rPr lang="en-US" altLang="ko-KR" dirty="0" err="1" smtClean="0"/>
              <a:t>Viaccess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분류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Build Image Tree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sz="2500" b="1" u="sng" dirty="0" smtClean="0">
                <a:solidFill>
                  <a:srgbClr val="FF0000"/>
                </a:solidFill>
              </a:rPr>
              <a:t>형상관리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sz="2500" b="1" u="sng" dirty="0" smtClean="0">
                <a:solidFill>
                  <a:srgbClr val="FF0000"/>
                </a:solidFill>
              </a:rPr>
              <a:t>문서화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spc="-150" dirty="0" smtClean="0"/>
              <a:t>1. PDM</a:t>
            </a:r>
            <a:r>
              <a:rPr lang="ko-KR" altLang="en-US" sz="2800" spc="-150" dirty="0" smtClean="0"/>
              <a:t>등록</a:t>
            </a:r>
            <a:r>
              <a:rPr lang="en-US" altLang="ko-KR" sz="2800" spc="-150" dirty="0" smtClean="0"/>
              <a:t> Image </a:t>
            </a:r>
            <a:r>
              <a:rPr lang="ko-KR" altLang="en-US" sz="2800" spc="-150" dirty="0" smtClean="0"/>
              <a:t>생성 방법</a:t>
            </a:r>
            <a:r>
              <a:rPr lang="en-US" altLang="ko-KR" sz="2800" spc="-150" dirty="0" smtClean="0"/>
              <a:t> </a:t>
            </a:r>
            <a:r>
              <a:rPr lang="ko-KR" altLang="en-US" sz="2800" spc="-150" dirty="0" smtClean="0"/>
              <a:t>개선의 </a:t>
            </a:r>
            <a:r>
              <a:rPr lang="ko-KR" altLang="en-US" sz="2800" spc="-150" dirty="0" smtClean="0"/>
              <a:t>필요성</a:t>
            </a:r>
            <a:r>
              <a:rPr lang="en-US" altLang="ko-KR" sz="2800" spc="-150" dirty="0" smtClean="0"/>
              <a:t/>
            </a:r>
            <a:br>
              <a:rPr lang="en-US" altLang="ko-KR" sz="2800" spc="-150" dirty="0" smtClean="0"/>
            </a:br>
            <a:r>
              <a:rPr lang="ko-KR" altLang="en-US" sz="2800" spc="-150" dirty="0" smtClean="0"/>
              <a:t>개</a:t>
            </a:r>
            <a:r>
              <a:rPr lang="ko-KR" altLang="en-US" sz="2800" spc="-150" dirty="0" smtClean="0"/>
              <a:t>선 </a:t>
            </a:r>
            <a:r>
              <a:rPr lang="ko-KR" altLang="en-US" sz="2800" spc="-150" dirty="0" smtClean="0"/>
              <a:t>방안</a:t>
            </a:r>
            <a:endParaRPr lang="ko-KR" altLang="en-US" sz="2800" spc="-15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표준화 대상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실행파일의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공통 </a:t>
            </a:r>
            <a:r>
              <a:rPr lang="en-US" altLang="ko-KR" sz="1600" dirty="0" smtClean="0"/>
              <a:t>Script </a:t>
            </a:r>
            <a:r>
              <a:rPr lang="ko-KR" altLang="en-US" sz="1600" dirty="0" smtClean="0"/>
              <a:t>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원본 </a:t>
            </a:r>
            <a:r>
              <a:rPr lang="en-US" altLang="ko-KR" sz="1600" dirty="0" smtClean="0"/>
              <a:t>Image </a:t>
            </a:r>
            <a:r>
              <a:rPr lang="ko-KR" altLang="en-US" sz="1600" dirty="0" smtClean="0"/>
              <a:t>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출력파일 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문서 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600" dirty="0" smtClean="0"/>
              <a:t>Gang Image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script </a:t>
            </a:r>
            <a:r>
              <a:rPr lang="ko-KR" altLang="en-US" sz="1600" dirty="0" smtClean="0"/>
              <a:t>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600" dirty="0" smtClean="0"/>
              <a:t>Application Image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script </a:t>
            </a:r>
            <a:r>
              <a:rPr lang="ko-KR" altLang="en-US" sz="1600" dirty="0" smtClean="0"/>
              <a:t>저장 위치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기타 </a:t>
            </a:r>
            <a:r>
              <a:rPr lang="en-US" altLang="ko-KR" sz="1600" dirty="0" smtClean="0"/>
              <a:t>Image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script </a:t>
            </a:r>
            <a:r>
              <a:rPr lang="ko-KR" altLang="en-US" sz="1600" dirty="0" smtClean="0"/>
              <a:t>저장 </a:t>
            </a:r>
            <a:r>
              <a:rPr lang="ko-KR" altLang="en-US" sz="1600" dirty="0" smtClean="0"/>
              <a:t>위치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/>
              <a:t>Build Image Tree </a:t>
            </a:r>
            <a:r>
              <a:rPr lang="ko-KR" altLang="en-US" sz="1800" dirty="0" smtClean="0"/>
              <a:t>형상관리 방법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Tagging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Target Image </a:t>
            </a:r>
            <a:r>
              <a:rPr lang="ko-KR" altLang="en-US" sz="1400" dirty="0" smtClean="0"/>
              <a:t>저장 방법</a:t>
            </a:r>
            <a:endParaRPr lang="en-US" altLang="ko-KR" sz="1400" dirty="0" smtClean="0"/>
          </a:p>
          <a:p>
            <a:pPr lvl="1">
              <a:buNone/>
            </a:pPr>
            <a:endParaRPr lang="en-US" altLang="ko-KR" sz="14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문서화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/>
              <a:t>프로젝</a:t>
            </a:r>
            <a:r>
              <a:rPr lang="ko-KR" altLang="en-US" sz="1400" dirty="0" smtClean="0"/>
              <a:t>트 </a:t>
            </a:r>
            <a:r>
              <a:rPr lang="ko-KR" altLang="en-US" sz="1400" dirty="0" smtClean="0"/>
              <a:t>성격 별로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나누고 </a:t>
            </a:r>
            <a:r>
              <a:rPr lang="ko-KR" altLang="en-US" sz="1400" dirty="0" smtClean="0"/>
              <a:t>각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별 문</a:t>
            </a:r>
            <a:r>
              <a:rPr lang="ko-KR" altLang="en-US" sz="1400" dirty="0" smtClean="0"/>
              <a:t>서 </a:t>
            </a:r>
            <a:r>
              <a:rPr lang="en-US" altLang="ko-KR" sz="1400" dirty="0" smtClean="0"/>
              <a:t>template</a:t>
            </a:r>
            <a:r>
              <a:rPr lang="ko-KR" altLang="en-US" sz="1400" dirty="0" smtClean="0"/>
              <a:t>를 제공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PDM </a:t>
            </a:r>
            <a:r>
              <a:rPr lang="ko-KR" altLang="en-US" sz="1400" dirty="0" smtClean="0"/>
              <a:t>등록 </a:t>
            </a:r>
            <a:r>
              <a:rPr lang="en-US" altLang="ko-KR" sz="1400" dirty="0" smtClean="0"/>
              <a:t>Image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OTA Image </a:t>
            </a:r>
            <a:r>
              <a:rPr lang="ko-KR" altLang="en-US" sz="1400" dirty="0" smtClean="0"/>
              <a:t>문서는 별도 관리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smtClean="0"/>
              <a:t>SVN</a:t>
            </a:r>
            <a:r>
              <a:rPr lang="ko-KR" altLang="en-US" sz="1400" dirty="0" smtClean="0"/>
              <a:t>에 문서 등록 관리</a:t>
            </a:r>
            <a:endParaRPr lang="en-US" altLang="ko-KR" sz="14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2. PDM </a:t>
            </a:r>
            <a:r>
              <a:rPr lang="ko-KR" altLang="en-US" sz="3200" dirty="0" smtClean="0"/>
              <a:t>등록 </a:t>
            </a:r>
            <a:r>
              <a:rPr lang="en-US" altLang="ko-KR" sz="3200" dirty="0" smtClean="0"/>
              <a:t>Image </a:t>
            </a:r>
            <a:r>
              <a:rPr lang="ko-KR" altLang="en-US" sz="3200" dirty="0" smtClean="0"/>
              <a:t>생성을 위한 </a:t>
            </a:r>
            <a:r>
              <a:rPr lang="en-US" altLang="ko-KR" sz="3200" dirty="0" smtClean="0"/>
              <a:t>Build Tree </a:t>
            </a:r>
            <a:br>
              <a:rPr lang="en-US" altLang="ko-KR" sz="3200" dirty="0" smtClean="0"/>
            </a:br>
            <a:r>
              <a:rPr lang="ko-KR" altLang="en-US" sz="3200" dirty="0" smtClean="0"/>
              <a:t>구조 설명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857364"/>
            <a:ext cx="405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 </a:t>
            </a:r>
            <a:r>
              <a:rPr lang="en-US" altLang="ko-KR" dirty="0" smtClean="0"/>
              <a:t>: [</a:t>
            </a:r>
            <a:r>
              <a:rPr lang="en-US" altLang="ko-KR" dirty="0" err="1" smtClean="0"/>
              <a:t>proj_root</a:t>
            </a:r>
            <a:r>
              <a:rPr lang="en-US" altLang="ko-KR" dirty="0" smtClean="0"/>
              <a:t>]/model/build_image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357430"/>
          <a:ext cx="48577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4071966"/>
              </a:tblGrid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Sub-Dir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Application Image </a:t>
                      </a:r>
                      <a:r>
                        <a:rPr lang="ko-KR" altLang="en-US" sz="1200" dirty="0" smtClean="0"/>
                        <a:t>생성 </a:t>
                      </a:r>
                      <a:r>
                        <a:rPr lang="en-US" altLang="ko-KR" sz="1200" dirty="0" smtClean="0"/>
                        <a:t>script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저장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Gang, Application Image </a:t>
                      </a:r>
                      <a:r>
                        <a:rPr lang="ko-KR" altLang="en-US" sz="1200" dirty="0" smtClean="0"/>
                        <a:t>생성 방법에 대한</a:t>
                      </a:r>
                      <a:r>
                        <a:rPr lang="ko-KR" altLang="en-US" sz="1200" baseline="0" dirty="0" smtClean="0"/>
                        <a:t> 문서 </a:t>
                      </a:r>
                      <a:r>
                        <a:rPr lang="ko-KR" altLang="en-US" sz="1200" baseline="0" dirty="0" smtClean="0"/>
                        <a:t>저장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433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Application, Gang</a:t>
                      </a:r>
                      <a:r>
                        <a:rPr lang="en-US" altLang="ko-KR" sz="1200" baseline="0" dirty="0" smtClean="0"/>
                        <a:t> Image </a:t>
                      </a:r>
                      <a:r>
                        <a:rPr lang="ko-KR" altLang="en-US" sz="1200" baseline="0" dirty="0" smtClean="0"/>
                        <a:t>이외의 </a:t>
                      </a:r>
                      <a:r>
                        <a:rPr lang="en-US" altLang="ko-KR" sz="1200" baseline="0" dirty="0" smtClean="0"/>
                        <a:t>Image </a:t>
                      </a:r>
                      <a:r>
                        <a:rPr lang="ko-KR" altLang="en-US" sz="1200" baseline="0" dirty="0" smtClean="0"/>
                        <a:t>제작하는 </a:t>
                      </a:r>
                      <a:r>
                        <a:rPr lang="en-US" altLang="ko-KR" sz="1200" baseline="0" dirty="0" smtClean="0"/>
                        <a:t>script </a:t>
                      </a:r>
                      <a:r>
                        <a:rPr lang="ko-KR" altLang="en-US" sz="1200" baseline="0" dirty="0" smtClean="0"/>
                        <a:t>저장</a:t>
                      </a:r>
                      <a:r>
                        <a:rPr lang="en-US" altLang="ko-KR" sz="1200" baseline="0" dirty="0" smtClean="0"/>
                        <a:t>. Sub-directory</a:t>
                      </a:r>
                      <a:r>
                        <a:rPr lang="ko-KR" altLang="en-US" sz="1200" baseline="0" dirty="0" smtClean="0"/>
                        <a:t>를 만들어 저장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Gang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Gang Image </a:t>
                      </a:r>
                      <a:r>
                        <a:rPr lang="ko-KR" altLang="en-US" sz="1200" dirty="0" smtClean="0"/>
                        <a:t>생성 </a:t>
                      </a:r>
                      <a:r>
                        <a:rPr lang="en-US" altLang="ko-KR" sz="1200" dirty="0" smtClean="0"/>
                        <a:t>script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저장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2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Gang, App Image</a:t>
                      </a:r>
                      <a:r>
                        <a:rPr lang="ko-KR" altLang="en-US" sz="1200" dirty="0" smtClean="0"/>
                        <a:t>를 만들기 위한 원본 </a:t>
                      </a:r>
                      <a:r>
                        <a:rPr lang="en-US" altLang="ko-KR" sz="1200" dirty="0" smtClean="0"/>
                        <a:t>Image </a:t>
                      </a:r>
                      <a:r>
                        <a:rPr lang="ko-KR" altLang="en-US" sz="1200" dirty="0" smtClean="0"/>
                        <a:t>저장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(Application, Kernel, Loader, DB, EEPROM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0" u="sng" baseline="0" dirty="0" smtClean="0">
                          <a:solidFill>
                            <a:srgbClr val="FF0000"/>
                          </a:solidFill>
                        </a:rPr>
                        <a:t>Subdirectory</a:t>
                      </a:r>
                      <a:r>
                        <a:rPr lang="ko-KR" altLang="en-US" sz="1200" b="0" u="sng" baseline="0" dirty="0" smtClean="0">
                          <a:solidFill>
                            <a:srgbClr val="FF0000"/>
                          </a:solidFill>
                        </a:rPr>
                        <a:t>를 만들어 </a:t>
                      </a:r>
                      <a:r>
                        <a:rPr lang="en-US" altLang="ko-KR" sz="1200" b="0" u="sng" baseline="0" dirty="0" smtClean="0">
                          <a:solidFill>
                            <a:srgbClr val="FF0000"/>
                          </a:solidFill>
                        </a:rPr>
                        <a:t>image </a:t>
                      </a:r>
                      <a:r>
                        <a:rPr lang="ko-KR" altLang="en-US" sz="1200" b="0" u="sng" baseline="0" dirty="0" smtClean="0">
                          <a:solidFill>
                            <a:srgbClr val="FF0000"/>
                          </a:solidFill>
                        </a:rPr>
                        <a:t>를 저장할 수 있으나</a:t>
                      </a:r>
                      <a:endParaRPr lang="en-US" altLang="ko-KR" sz="1200" b="0" u="sng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u="sng" baseline="0" dirty="0" smtClean="0">
                          <a:solidFill>
                            <a:srgbClr val="FF0000"/>
                          </a:solidFill>
                        </a:rPr>
                        <a:t>SVN</a:t>
                      </a:r>
                      <a:r>
                        <a:rPr lang="ko-KR" altLang="en-US" sz="1200" b="0" u="sng" baseline="0" dirty="0" smtClean="0">
                          <a:solidFill>
                            <a:srgbClr val="FF0000"/>
                          </a:solidFill>
                        </a:rPr>
                        <a:t>에 </a:t>
                      </a:r>
                      <a:r>
                        <a:rPr lang="en-US" altLang="ko-KR" sz="1200" b="0" u="sng" baseline="0" dirty="0" smtClean="0">
                          <a:solidFill>
                            <a:srgbClr val="FF0000"/>
                          </a:solidFill>
                        </a:rPr>
                        <a:t>commit </a:t>
                      </a:r>
                      <a:r>
                        <a:rPr lang="ko-KR" altLang="en-US" sz="1200" b="0" u="sng" baseline="0" dirty="0" smtClean="0">
                          <a:solidFill>
                            <a:srgbClr val="FF0000"/>
                          </a:solidFill>
                        </a:rPr>
                        <a:t>하지 않는 것을 원칙으로 한다</a:t>
                      </a:r>
                      <a:r>
                        <a:rPr lang="en-US" altLang="ko-KR" sz="1200" b="0" u="sng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200" b="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OTA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OTA</a:t>
                      </a:r>
                      <a:r>
                        <a:rPr lang="en-US" altLang="ko-KR" sz="1200" baseline="0" dirty="0" smtClean="0"/>
                        <a:t> Image </a:t>
                      </a:r>
                      <a:r>
                        <a:rPr lang="ko-KR" altLang="en-US" sz="1200" baseline="0" dirty="0" smtClean="0"/>
                        <a:t>생성 </a:t>
                      </a:r>
                      <a:r>
                        <a:rPr lang="en-US" altLang="ko-KR" sz="1200" baseline="0" dirty="0" smtClean="0"/>
                        <a:t>script </a:t>
                      </a:r>
                      <a:r>
                        <a:rPr lang="ko-KR" altLang="en-US" sz="1200" baseline="0" dirty="0" smtClean="0"/>
                        <a:t>저장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\Doc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OTA Image </a:t>
                      </a:r>
                      <a:r>
                        <a:rPr lang="ko-KR" altLang="en-US" sz="1200" dirty="0" smtClean="0"/>
                        <a:t>생성 방법에 대한</a:t>
                      </a:r>
                      <a:r>
                        <a:rPr lang="ko-KR" altLang="en-US" sz="1200" baseline="0" dirty="0" smtClean="0"/>
                        <a:t> 문서 저장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\Tools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OTA Image </a:t>
                      </a:r>
                      <a:r>
                        <a:rPr lang="ko-KR" altLang="en-US" sz="1200" dirty="0" smtClean="0"/>
                        <a:t>생성에 필요한 </a:t>
                      </a:r>
                      <a:r>
                        <a:rPr lang="en-US" altLang="ko-KR" sz="1200" dirty="0" smtClean="0"/>
                        <a:t>tool</a:t>
                      </a:r>
                      <a:r>
                        <a:rPr lang="ko-KR" altLang="en-US" sz="1200" baseline="0" dirty="0" smtClean="0"/>
                        <a:t> 저장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공통으로 사용 가능한 </a:t>
                      </a:r>
                      <a:r>
                        <a:rPr lang="en-US" altLang="ko-KR" sz="1200" dirty="0" smtClean="0"/>
                        <a:t>script </a:t>
                      </a:r>
                      <a:r>
                        <a:rPr lang="ko-KR" altLang="en-US" sz="1200" dirty="0" smtClean="0"/>
                        <a:t>저장소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433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공통으로 사용 가능한 </a:t>
                      </a:r>
                      <a:r>
                        <a:rPr lang="en-US" altLang="ko-KR" sz="1200" dirty="0" smtClean="0"/>
                        <a:t>tool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저장소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Makehdf.exe, MG.exe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854" y="2357430"/>
            <a:ext cx="3391614" cy="30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3. PDM </a:t>
            </a:r>
            <a:r>
              <a:rPr lang="ko-KR" altLang="en-US" sz="3200" dirty="0" smtClean="0"/>
              <a:t>등록 </a:t>
            </a:r>
            <a:r>
              <a:rPr lang="en-US" altLang="ko-KR" sz="3200" dirty="0" smtClean="0"/>
              <a:t>Image </a:t>
            </a:r>
            <a:r>
              <a:rPr lang="ko-KR" altLang="en-US" sz="3200" dirty="0" smtClean="0"/>
              <a:t>생성을 위한 </a:t>
            </a:r>
            <a:r>
              <a:rPr lang="en-US" altLang="ko-KR" sz="3200" dirty="0" smtClean="0"/>
              <a:t>Build Tree </a:t>
            </a:r>
            <a:br>
              <a:rPr lang="en-US" altLang="ko-KR" sz="3200" dirty="0" smtClean="0"/>
            </a:br>
            <a:r>
              <a:rPr lang="en-US" altLang="ko-KR" sz="3200" dirty="0" smtClean="0"/>
              <a:t>Tagging </a:t>
            </a:r>
            <a:r>
              <a:rPr lang="ko-KR" altLang="en-US" sz="3200" dirty="0" smtClean="0"/>
              <a:t>방법</a:t>
            </a:r>
            <a:endParaRPr lang="ko-KR" altLang="en-US" sz="32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변경 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File List</a:t>
            </a:r>
          </a:p>
          <a:p>
            <a:pPr lvl="1"/>
            <a:r>
              <a:rPr lang="en-US" altLang="ko-KR" dirty="0" smtClean="0"/>
              <a:t>Tool (*.exe …)</a:t>
            </a:r>
          </a:p>
          <a:p>
            <a:pPr lvl="1"/>
            <a:r>
              <a:rPr lang="en-US" altLang="ko-KR" dirty="0" smtClean="0"/>
              <a:t>Meta data (*.cfg, *.lst, …)</a:t>
            </a:r>
          </a:p>
          <a:p>
            <a:pPr lvl="1"/>
            <a:r>
              <a:rPr lang="en-US" altLang="ko-KR" dirty="0" smtClean="0"/>
              <a:t>Script (*.bat …)</a:t>
            </a:r>
          </a:p>
          <a:p>
            <a:pPr lvl="1"/>
            <a:r>
              <a:rPr lang="ko-KR" altLang="en-US" dirty="0" smtClean="0"/>
              <a:t>원본 </a:t>
            </a:r>
            <a:r>
              <a:rPr lang="en-US" altLang="ko-KR" dirty="0" smtClean="0"/>
              <a:t>Image File (Kernel, App, Flash-Eeprom Dump File, Loader, Factory Loader…)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개인적인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용도로 사용되는 파일은 제외한다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Script </a:t>
            </a:r>
            <a:r>
              <a:rPr lang="ko-KR" altLang="en-US" dirty="0" smtClean="0">
                <a:solidFill>
                  <a:srgbClr val="FF0000"/>
                </a:solidFill>
              </a:rPr>
              <a:t>실행을 통해 얻어진 </a:t>
            </a:r>
            <a:r>
              <a:rPr lang="en-US" altLang="ko-KR" dirty="0" smtClean="0">
                <a:solidFill>
                  <a:srgbClr val="FF0000"/>
                </a:solidFill>
              </a:rPr>
              <a:t>output file(*.hdf, *.bin </a:t>
            </a:r>
            <a:r>
              <a:rPr lang="ko-KR" altLang="en-US" dirty="0" smtClean="0">
                <a:solidFill>
                  <a:srgbClr val="FF0000"/>
                </a:solidFill>
              </a:rPr>
              <a:t>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err="1" smtClean="0">
                <a:solidFill>
                  <a:srgbClr val="FF0000"/>
                </a:solidFill>
              </a:rPr>
              <a:t>svn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commit </a:t>
            </a:r>
            <a:r>
              <a:rPr lang="ko-KR" altLang="en-US" dirty="0" smtClean="0">
                <a:solidFill>
                  <a:srgbClr val="FF0000"/>
                </a:solidFill>
              </a:rPr>
              <a:t>하지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SW Release </a:t>
            </a:r>
            <a:r>
              <a:rPr lang="ko-KR" altLang="en-US" dirty="0" smtClean="0"/>
              <a:t>시 위 </a:t>
            </a:r>
            <a:r>
              <a:rPr lang="en-US" altLang="ko-KR" dirty="0" smtClean="0"/>
              <a:t>file list</a:t>
            </a:r>
            <a:r>
              <a:rPr lang="ko-KR" altLang="en-US" dirty="0" smtClean="0"/>
              <a:t>에 포함되는 것만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출력파일</a:t>
            </a:r>
            <a:r>
              <a:rPr lang="en-US" altLang="ko-KR" dirty="0" smtClean="0"/>
              <a:t>(gang image, application hdf file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저장하면 저장소 공간을 많이 낭비하게 되고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PDM, SVN</a:t>
            </a:r>
            <a:r>
              <a:rPr lang="ko-KR" altLang="en-US" dirty="0" smtClean="0"/>
              <a:t>에 각각 중복되어 저장되므로 관리가 힘들어 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PDM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부품 개정 시 </a:t>
            </a:r>
            <a:r>
              <a:rPr lang="en-US" altLang="ko-KR" dirty="0" smtClean="0"/>
              <a:t>Tagging </a:t>
            </a:r>
            <a:r>
              <a:rPr lang="ko-KR" altLang="en-US" dirty="0" smtClean="0"/>
              <a:t>정보를 꼭 기입하도록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Tagging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proj_root</a:t>
            </a:r>
            <a:r>
              <a:rPr lang="en-US" altLang="ko-KR" dirty="0" smtClean="0"/>
              <a:t>]/model directory </a:t>
            </a:r>
            <a:r>
              <a:rPr lang="ko-KR" altLang="en-US" dirty="0" smtClean="0"/>
              <a:t>전체를 </a:t>
            </a:r>
            <a:r>
              <a:rPr lang="en-US" altLang="ko-KR" dirty="0" smtClean="0"/>
              <a:t>tagging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down directory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tagging </a:t>
            </a:r>
            <a:r>
              <a:rPr lang="ko-KR" altLang="en-US" dirty="0" smtClean="0"/>
              <a:t>하지 말고 상위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tagging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down, build_image directory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동시에 </a:t>
            </a:r>
            <a:r>
              <a:rPr lang="en-US" altLang="ko-KR" dirty="0" smtClean="0"/>
              <a:t>tagging </a:t>
            </a:r>
            <a:r>
              <a:rPr lang="ko-KR" altLang="en-US" dirty="0" smtClean="0"/>
              <a:t>하게 되어 효율 적이다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4. Build Image </a:t>
            </a:r>
            <a:r>
              <a:rPr lang="ko-KR" altLang="en-US" sz="3200" dirty="0" smtClean="0"/>
              <a:t>관리 문서 </a:t>
            </a:r>
            <a:r>
              <a:rPr lang="en-US" altLang="ko-KR" sz="3200" dirty="0" smtClean="0"/>
              <a:t>Template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문서 위치 및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proj_root</a:t>
            </a:r>
            <a:r>
              <a:rPr lang="en-US" altLang="ko-KR" dirty="0" smtClean="0"/>
              <a:t>]/build_image/Doc/”Build </a:t>
            </a:r>
            <a:r>
              <a:rPr lang="ko-KR" altLang="en-US" dirty="0" smtClean="0"/>
              <a:t>이미지 생성방법 및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고려사항</a:t>
            </a:r>
            <a:r>
              <a:rPr lang="en-US" altLang="ko-KR" dirty="0" smtClean="0"/>
              <a:t>.doc”</a:t>
            </a:r>
          </a:p>
          <a:p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Engineer (</a:t>
            </a:r>
            <a:r>
              <a:rPr lang="ko-KR" altLang="en-US" dirty="0" smtClean="0"/>
              <a:t>해당 프로젝트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작성 </a:t>
            </a:r>
            <a:r>
              <a:rPr lang="en-US" altLang="ko-KR" dirty="0" smtClean="0"/>
              <a:t>: SW TM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CAS </a:t>
            </a:r>
            <a:r>
              <a:rPr lang="ko-KR" altLang="en-US" dirty="0" smtClean="0"/>
              <a:t>담당자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파생 </a:t>
            </a:r>
            <a:r>
              <a:rPr lang="en-US" altLang="ko-KR" dirty="0" smtClean="0"/>
              <a:t>: SW Engineer</a:t>
            </a:r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TM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 CAS </a:t>
            </a:r>
            <a:r>
              <a:rPr lang="ko-KR" altLang="en-US" dirty="0" smtClean="0"/>
              <a:t>담당자가 아니더라도 쉽게 </a:t>
            </a:r>
            <a:r>
              <a:rPr lang="en-US" altLang="ko-KR" dirty="0" smtClean="0"/>
              <a:t>PDM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등록할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생성하기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엔지니어라면 누구라도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만들 수 있도록 </a:t>
            </a:r>
            <a:r>
              <a:rPr lang="en-US" altLang="ko-KR" dirty="0" smtClean="0"/>
              <a:t>detail </a:t>
            </a:r>
            <a:r>
              <a:rPr lang="ko-KR" altLang="en-US" dirty="0" smtClean="0"/>
              <a:t>하게 기술되어야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7846" y="3667148"/>
          <a:ext cx="7400368" cy="2849880"/>
        </p:xfrm>
        <a:graphic>
          <a:graphicData uri="http://schemas.openxmlformats.org/drawingml/2006/table">
            <a:tbl>
              <a:tblPr/>
              <a:tblGrid>
                <a:gridCol w="3614154"/>
                <a:gridCol w="3786214"/>
              </a:tblGrid>
              <a:tr h="282787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Introduction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목적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Document History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References</a:t>
                      </a:r>
                      <a:endParaRPr lang="ko-KR" altLang="en-US" sz="13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 startAt="2"/>
                      </a:pPr>
                      <a:r>
                        <a:rPr lang="en-US" altLang="ko-KR" sz="1300" dirty="0" smtClean="0">
                          <a:latin typeface="+mn-lt"/>
                        </a:rPr>
                        <a:t>Preparation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Build Tree </a:t>
                      </a:r>
                      <a:r>
                        <a:rPr lang="ko-KR" altLang="en-US" sz="1300" dirty="0" smtClean="0">
                          <a:latin typeface="+mn-lt"/>
                        </a:rPr>
                        <a:t>형상 설명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공용 </a:t>
                      </a:r>
                      <a:r>
                        <a:rPr lang="en-US" altLang="ko-KR" sz="1300" dirty="0" smtClean="0">
                          <a:latin typeface="+mn-lt"/>
                        </a:rPr>
                        <a:t>Tool </a:t>
                      </a:r>
                      <a:r>
                        <a:rPr lang="ko-KR" altLang="en-US" sz="1300" dirty="0" smtClean="0">
                          <a:latin typeface="+mn-lt"/>
                        </a:rPr>
                        <a:t>및 </a:t>
                      </a:r>
                      <a:r>
                        <a:rPr lang="en-US" altLang="ko-KR" sz="1300" dirty="0" smtClean="0">
                          <a:latin typeface="+mn-lt"/>
                        </a:rPr>
                        <a:t>Script </a:t>
                      </a:r>
                      <a:r>
                        <a:rPr lang="ko-KR" altLang="en-US" sz="1300" dirty="0" smtClean="0">
                          <a:latin typeface="+mn-lt"/>
                        </a:rPr>
                        <a:t>설명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준비해야 할 </a:t>
                      </a:r>
                      <a:r>
                        <a:rPr lang="en-US" altLang="ko-KR" sz="1300" dirty="0" smtClean="0">
                          <a:latin typeface="+mn-lt"/>
                        </a:rPr>
                        <a:t>Image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2787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 startAt="3"/>
                      </a:pPr>
                      <a:r>
                        <a:rPr lang="en-US" altLang="ko-KR" sz="1300" dirty="0" smtClean="0">
                          <a:latin typeface="+mn-lt"/>
                        </a:rPr>
                        <a:t>PDM</a:t>
                      </a:r>
                      <a:r>
                        <a:rPr lang="ko-KR" altLang="en-US" sz="1300" dirty="0" smtClean="0">
                          <a:latin typeface="+mn-lt"/>
                        </a:rPr>
                        <a:t>에 등록하는 </a:t>
                      </a:r>
                      <a:r>
                        <a:rPr lang="en-US" altLang="ko-KR" sz="1300" dirty="0" smtClean="0">
                          <a:latin typeface="+mn-lt"/>
                        </a:rPr>
                        <a:t>Image </a:t>
                      </a:r>
                      <a:r>
                        <a:rPr lang="ko-KR" altLang="en-US" sz="1300" dirty="0" smtClean="0">
                          <a:latin typeface="+mn-lt"/>
                        </a:rPr>
                        <a:t>생성 방법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개요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Gang Image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Application Image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기타 </a:t>
                      </a:r>
                      <a:r>
                        <a:rPr lang="en-US" altLang="ko-KR" sz="1300" dirty="0" smtClean="0">
                          <a:latin typeface="+mn-lt"/>
                        </a:rPr>
                        <a:t>Image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en-US" altLang="ko-KR" sz="1300" dirty="0" smtClean="0">
                          <a:latin typeface="+mn-lt"/>
                        </a:rPr>
                        <a:t>OTA Image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 startAt="4"/>
                      </a:pPr>
                      <a:r>
                        <a:rPr lang="en-US" altLang="ko-KR" sz="1300" dirty="0" smtClean="0">
                          <a:latin typeface="+mn-lt"/>
                        </a:rPr>
                        <a:t>Dump Images From STB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(Optional)</a:t>
                      </a: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개요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목록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사전작업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생성방법</a:t>
                      </a:r>
                      <a:endParaRPr lang="en-US" altLang="ko-KR" sz="13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246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 startAt="5"/>
                      </a:pPr>
                      <a:r>
                        <a:rPr lang="ko-KR" altLang="en-US" sz="1300" dirty="0" smtClean="0">
                          <a:latin typeface="+mn-lt"/>
                        </a:rPr>
                        <a:t>파생모델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개요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pPr marL="857250" lvl="1" indent="-400050">
                        <a:buFont typeface="+mj-lt"/>
                        <a:buAutoNum type="romanUcPeriod"/>
                      </a:pPr>
                      <a:r>
                        <a:rPr lang="ko-KR" altLang="en-US" sz="1300" dirty="0" smtClean="0">
                          <a:latin typeface="+mn-lt"/>
                        </a:rPr>
                        <a:t>변경할 내용</a:t>
                      </a:r>
                      <a:endParaRPr lang="en-US" altLang="ko-KR" sz="13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문서 작성 방법 </a:t>
            </a:r>
            <a:r>
              <a:rPr lang="en-US" altLang="ko-KR" sz="3200" dirty="0" smtClean="0"/>
              <a:t>- 1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 smtClean="0"/>
              <a:t>“1. Introduction”</a:t>
            </a:r>
            <a:r>
              <a:rPr lang="ko-KR" altLang="en-US" sz="1600" dirty="0" smtClean="0"/>
              <a:t>에는 </a:t>
            </a:r>
            <a:endParaRPr lang="en-US" altLang="ko-KR" sz="1600" dirty="0" smtClean="0"/>
          </a:p>
          <a:p>
            <a:pPr lvl="1"/>
            <a:r>
              <a:rPr lang="ko-KR" altLang="en-US" sz="1050" dirty="0" smtClean="0"/>
              <a:t>이 문서의 목적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범위</a:t>
            </a:r>
            <a:r>
              <a:rPr lang="en-US" altLang="ko-KR" sz="1050" dirty="0" smtClean="0"/>
              <a:t>, History</a:t>
            </a:r>
            <a:r>
              <a:rPr lang="ko-KR" altLang="en-US" sz="1050" dirty="0" smtClean="0"/>
              <a:t> 등을 간략하게 기술한다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“1.3 References”</a:t>
            </a:r>
            <a:r>
              <a:rPr lang="ko-KR" altLang="en-US" sz="1050" dirty="0" smtClean="0"/>
              <a:t>에는 </a:t>
            </a:r>
            <a:r>
              <a:rPr lang="en-US" altLang="ko-KR" sz="1050" dirty="0" smtClean="0"/>
              <a:t>Memory Map, </a:t>
            </a:r>
            <a:r>
              <a:rPr lang="ko-KR" altLang="en-US" sz="1050" dirty="0" smtClean="0"/>
              <a:t>각 </a:t>
            </a:r>
            <a:r>
              <a:rPr lang="en-US" altLang="ko-KR" sz="1050" dirty="0" smtClean="0"/>
              <a:t>CAS</a:t>
            </a:r>
            <a:r>
              <a:rPr lang="ko-KR" altLang="en-US" sz="1050" dirty="0" smtClean="0"/>
              <a:t>별 관련 문서의 </a:t>
            </a:r>
            <a:r>
              <a:rPr lang="en-US" altLang="ko-KR" sz="1050" dirty="0" smtClean="0"/>
              <a:t>Link</a:t>
            </a:r>
            <a:r>
              <a:rPr lang="ko-KR" altLang="en-US" sz="1050" dirty="0" smtClean="0"/>
              <a:t>를 기록한다</a:t>
            </a:r>
            <a:r>
              <a:rPr lang="en-US" altLang="ko-KR" sz="1050" dirty="0" smtClean="0"/>
              <a:t>.</a:t>
            </a:r>
          </a:p>
          <a:p>
            <a:pPr lvl="1"/>
            <a:endParaRPr lang="en-US" altLang="ko-KR" sz="1050" dirty="0" smtClean="0"/>
          </a:p>
          <a:p>
            <a:r>
              <a:rPr lang="en-US" altLang="ko-KR" sz="1600" dirty="0" smtClean="0"/>
              <a:t>“2. Preparations”</a:t>
            </a:r>
            <a:r>
              <a:rPr lang="ko-KR" altLang="en-US" sz="1600" dirty="0" smtClean="0"/>
              <a:t>에는 </a:t>
            </a:r>
            <a:endParaRPr lang="en-US" altLang="ko-KR" sz="1600" dirty="0" smtClean="0"/>
          </a:p>
          <a:p>
            <a:pPr lvl="1"/>
            <a:r>
              <a:rPr lang="en-US" altLang="ko-KR" sz="1050" dirty="0" smtClean="0"/>
              <a:t>Build Tree </a:t>
            </a:r>
            <a:r>
              <a:rPr lang="ko-KR" altLang="en-US" sz="1050" dirty="0" smtClean="0"/>
              <a:t>형상 설명과</a:t>
            </a:r>
            <a:endParaRPr lang="en-US" altLang="ko-KR" sz="1050" dirty="0" smtClean="0"/>
          </a:p>
          <a:p>
            <a:pPr lvl="1"/>
            <a:r>
              <a:rPr lang="en-US" altLang="ko-KR" sz="1050" dirty="0" smtClean="0"/>
              <a:t>Image </a:t>
            </a:r>
            <a:r>
              <a:rPr lang="ko-KR" altLang="en-US" sz="1050" dirty="0" smtClean="0"/>
              <a:t>생성에 필요한 </a:t>
            </a:r>
            <a:r>
              <a:rPr lang="en-US" altLang="ko-KR" sz="1050" dirty="0" smtClean="0"/>
              <a:t>Tool, Script</a:t>
            </a:r>
            <a:r>
              <a:rPr lang="ko-KR" altLang="en-US" sz="1050" dirty="0" smtClean="0"/>
              <a:t>에 대한 설명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각 </a:t>
            </a:r>
            <a:r>
              <a:rPr lang="en-US" altLang="ko-KR" sz="1050" dirty="0" smtClean="0"/>
              <a:t>Image </a:t>
            </a:r>
            <a:r>
              <a:rPr lang="ko-KR" altLang="en-US" sz="1050" dirty="0" smtClean="0"/>
              <a:t>생성에 필요한 원본 </a:t>
            </a:r>
            <a:r>
              <a:rPr lang="en-US" altLang="ko-KR" sz="1050" dirty="0" smtClean="0"/>
              <a:t>data</a:t>
            </a:r>
            <a:r>
              <a:rPr lang="ko-KR" altLang="en-US" sz="1050" dirty="0" smtClean="0"/>
              <a:t>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목록을 작성한다</a:t>
            </a:r>
            <a:r>
              <a:rPr lang="en-US" altLang="ko-KR" sz="1050" dirty="0" smtClean="0"/>
              <a:t>.</a:t>
            </a:r>
          </a:p>
          <a:p>
            <a:pPr lvl="0">
              <a:buNone/>
            </a:pPr>
            <a:endParaRPr lang="en-US" altLang="ko-KR" sz="1000" dirty="0" smtClean="0"/>
          </a:p>
          <a:p>
            <a:pPr lvl="0"/>
            <a:r>
              <a:rPr lang="en-US" altLang="ko-KR" sz="1600" dirty="0" smtClean="0"/>
              <a:t>“3. PDM</a:t>
            </a:r>
            <a:r>
              <a:rPr lang="ko-KR" altLang="en-US" sz="1600" dirty="0" smtClean="0"/>
              <a:t>에 등록하는 </a:t>
            </a:r>
            <a:r>
              <a:rPr lang="en-US" altLang="ko-KR" sz="1600" dirty="0" smtClean="0"/>
              <a:t>Image </a:t>
            </a:r>
            <a:r>
              <a:rPr lang="ko-KR" altLang="en-US" sz="1600" dirty="0" smtClean="0"/>
              <a:t>생성 방법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에는</a:t>
            </a:r>
            <a:endParaRPr lang="en-US" altLang="ko-KR" sz="1600" dirty="0" smtClean="0"/>
          </a:p>
          <a:p>
            <a:pPr lvl="1"/>
            <a:r>
              <a:rPr lang="en-US" altLang="ko-KR" sz="1050" dirty="0" smtClean="0"/>
              <a:t>CAS</a:t>
            </a:r>
            <a:r>
              <a:rPr lang="ko-KR" altLang="en-US" sz="1050" dirty="0" smtClean="0"/>
              <a:t>별로 만드는 절차나 세부 내용이 많이 다를 수 있으므로 아래 내용에 대한 </a:t>
            </a:r>
            <a:r>
              <a:rPr lang="en-US" altLang="ko-KR" sz="1050" dirty="0" smtClean="0"/>
              <a:t>Guide</a:t>
            </a:r>
            <a:r>
              <a:rPr lang="ko-KR" altLang="en-US" sz="1050" dirty="0" smtClean="0"/>
              <a:t>만 따르도록 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“3.1 </a:t>
            </a:r>
            <a:r>
              <a:rPr lang="ko-KR" altLang="en-US" sz="1050" dirty="0" smtClean="0"/>
              <a:t>개요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실행 방법</a:t>
            </a:r>
            <a:r>
              <a:rPr lang="en-US" altLang="ko-KR" sz="1050" dirty="0" smtClean="0"/>
              <a:t>)”</a:t>
            </a:r>
            <a:r>
              <a:rPr lang="ko-KR" altLang="en-US" sz="1050" dirty="0" smtClean="0"/>
              <a:t>에서는 주요 </a:t>
            </a:r>
            <a:r>
              <a:rPr lang="en-US" altLang="ko-KR" sz="1050" dirty="0" smtClean="0"/>
              <a:t>image</a:t>
            </a:r>
            <a:r>
              <a:rPr lang="ko-KR" altLang="en-US" sz="1050" dirty="0" smtClean="0"/>
              <a:t>에 대한 간략한 실행방법에 대해서 기술한다</a:t>
            </a:r>
            <a:r>
              <a:rPr lang="en-US" altLang="ko-KR" sz="1050" dirty="0" smtClean="0"/>
              <a:t>.</a:t>
            </a:r>
          </a:p>
          <a:p>
            <a:pPr lvl="1">
              <a:buNone/>
            </a:pPr>
            <a:r>
              <a:rPr lang="en-US" altLang="ko-KR" sz="1050" dirty="0" smtClean="0"/>
              <a:t>	</a:t>
            </a:r>
            <a:r>
              <a:rPr lang="ko-KR" altLang="en-US" sz="1050" dirty="0" smtClean="0"/>
              <a:t>대부분의 사용자들이 단순히 </a:t>
            </a:r>
            <a:r>
              <a:rPr lang="en-US" altLang="ko-KR" sz="1050" dirty="0" smtClean="0"/>
              <a:t>image </a:t>
            </a:r>
            <a:r>
              <a:rPr lang="ko-KR" altLang="en-US" sz="1050" dirty="0" smtClean="0"/>
              <a:t>만드는 방법만 참고할 목적으로 일게 될 부분이므로 예를 들어 쉽게 설명한다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“3.2, 3.3”</a:t>
            </a:r>
            <a:r>
              <a:rPr lang="ko-KR" altLang="en-US" sz="1050" dirty="0" smtClean="0"/>
              <a:t>에서는 </a:t>
            </a:r>
            <a:r>
              <a:rPr lang="en-US" altLang="ko-KR" sz="1050" dirty="0" smtClean="0"/>
              <a:t>Gang, Application </a:t>
            </a:r>
            <a:r>
              <a:rPr lang="ko-KR" altLang="en-US" sz="1050" dirty="0" smtClean="0"/>
              <a:t>이미지 생성 방법에 대해서 자세하게 기술한다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050" dirty="0" smtClean="0"/>
              <a:t>사전 지식이 없어도 그대로 따라서 하면 원하는 이미지를 만들 수 있도록 자세히 설명한다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Memory map</a:t>
            </a:r>
            <a:r>
              <a:rPr lang="ko-KR" altLang="en-US" sz="1050" dirty="0" smtClean="0"/>
              <a:t>을 참조해서 정확히 어떤 부분에 </a:t>
            </a:r>
            <a:r>
              <a:rPr lang="en-US" altLang="ko-KR" sz="1050" dirty="0" smtClean="0"/>
              <a:t>Write </a:t>
            </a:r>
            <a:r>
              <a:rPr lang="ko-KR" altLang="en-US" sz="1050" dirty="0" smtClean="0"/>
              <a:t>되는 이미지를 만드는 것인지 알려주어야 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050" dirty="0" smtClean="0"/>
              <a:t>각 이미지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별로 실행 </a:t>
            </a:r>
            <a:r>
              <a:rPr lang="en-US" altLang="ko-KR" sz="1050" dirty="0" smtClean="0"/>
              <a:t>script</a:t>
            </a:r>
            <a:r>
              <a:rPr lang="ko-KR" altLang="en-US" sz="1050" dirty="0" smtClean="0"/>
              <a:t>를 분석한다</a:t>
            </a:r>
            <a:r>
              <a:rPr lang="en-US" altLang="ko-KR" sz="1050" dirty="0" smtClean="0"/>
              <a:t>.</a:t>
            </a:r>
          </a:p>
          <a:p>
            <a:pPr lvl="1">
              <a:buNone/>
            </a:pPr>
            <a:r>
              <a:rPr lang="en-US" altLang="ko-KR" sz="1050" dirty="0" smtClean="0"/>
              <a:t>	</a:t>
            </a:r>
            <a:r>
              <a:rPr lang="ko-KR" altLang="en-US" sz="1050" dirty="0" smtClean="0"/>
              <a:t>세부 </a:t>
            </a:r>
            <a:r>
              <a:rPr lang="en-US" altLang="ko-KR" sz="1050" dirty="0" smtClean="0"/>
              <a:t>step</a:t>
            </a:r>
            <a:r>
              <a:rPr lang="ko-KR" altLang="en-US" sz="1050" dirty="0" smtClean="0"/>
              <a:t>에 대해서 설명해야 하며</a:t>
            </a:r>
            <a:r>
              <a:rPr lang="en-US" altLang="ko-KR" sz="1050" dirty="0" smtClean="0"/>
              <a:t>, Input, Process, Output </a:t>
            </a:r>
            <a:r>
              <a:rPr lang="ko-KR" altLang="en-US" sz="1050" dirty="0" smtClean="0"/>
              <a:t>을 꼭 명시하도록 한다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050" dirty="0" smtClean="0"/>
              <a:t>필요하다면 </a:t>
            </a:r>
            <a:r>
              <a:rPr lang="en-US" altLang="ko-KR" sz="1050" dirty="0" smtClean="0"/>
              <a:t>CAS</a:t>
            </a:r>
            <a:r>
              <a:rPr lang="ko-KR" altLang="en-US" sz="1050" dirty="0" smtClean="0"/>
              <a:t>의 사양에 대한 언급이 필요하다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en-US" altLang="ko-KR" sz="1050" dirty="0" smtClean="0"/>
              <a:t>“3.4 </a:t>
            </a:r>
            <a:r>
              <a:rPr lang="ko-KR" altLang="en-US" sz="1050" dirty="0" smtClean="0"/>
              <a:t>기타 </a:t>
            </a:r>
            <a:r>
              <a:rPr lang="en-US" altLang="ko-KR" sz="1050" dirty="0" smtClean="0"/>
              <a:t>Image”</a:t>
            </a:r>
            <a:r>
              <a:rPr lang="ko-KR" altLang="en-US" sz="1050" dirty="0" smtClean="0"/>
              <a:t>에서는 </a:t>
            </a:r>
            <a:r>
              <a:rPr lang="en-US" altLang="ko-KR" sz="1050" dirty="0" smtClean="0"/>
              <a:t>Gang Image, Application Image </a:t>
            </a:r>
            <a:r>
              <a:rPr lang="ko-KR" altLang="en-US" sz="1050" dirty="0" smtClean="0"/>
              <a:t>이외의 </a:t>
            </a:r>
            <a:r>
              <a:rPr lang="en-US" altLang="ko-KR" sz="1050" dirty="0" smtClean="0"/>
              <a:t>image</a:t>
            </a:r>
            <a:r>
              <a:rPr lang="ko-KR" altLang="en-US" sz="1050" dirty="0" smtClean="0"/>
              <a:t>의 생성 방법에 대해서 기술 한다</a:t>
            </a:r>
            <a:r>
              <a:rPr lang="en-US" altLang="ko-KR" sz="1050" dirty="0" smtClean="0"/>
              <a:t>.</a:t>
            </a:r>
          </a:p>
          <a:p>
            <a:pPr lvl="1">
              <a:buNone/>
            </a:pPr>
            <a:r>
              <a:rPr lang="en-US" altLang="ko-KR" sz="1050" dirty="0" smtClean="0"/>
              <a:t>	PDM</a:t>
            </a:r>
            <a:r>
              <a:rPr lang="ko-KR" altLang="en-US" sz="1050" dirty="0" smtClean="0"/>
              <a:t>에 등록하는 </a:t>
            </a:r>
            <a:r>
              <a:rPr lang="en-US" altLang="ko-KR" sz="1050" dirty="0" smtClean="0"/>
              <a:t>Default Data </a:t>
            </a:r>
            <a:r>
              <a:rPr lang="ko-KR" altLang="en-US" sz="1050" dirty="0" smtClean="0"/>
              <a:t>등이 대상이다</a:t>
            </a:r>
            <a:r>
              <a:rPr lang="en-US" altLang="ko-KR" sz="1050" dirty="0" smtClean="0"/>
              <a:t>.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1152</Words>
  <Application>Microsoft Office PowerPoint</Application>
  <PresentationFormat>화면 슬라이드 쇼(4:3)</PresentationFormat>
  <Paragraphs>196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PDM 등록 Image의 형상 관리</vt:lpstr>
      <vt:lpstr>목차</vt:lpstr>
      <vt:lpstr>1. PDM등록 Image 생성 방법 개선의 필요성 현재 문제점</vt:lpstr>
      <vt:lpstr>1. PDM등록 Image 생성 방법 개선의 필요성 개선 방안</vt:lpstr>
      <vt:lpstr>1. PDM등록 Image 생성 방법 개선의 필요성 개선 방안</vt:lpstr>
      <vt:lpstr>2. PDM 등록 Image 생성을 위한 Build Tree  구조 설명</vt:lpstr>
      <vt:lpstr>3. PDM 등록 Image 생성을 위한 Build Tree  Tagging 방법</vt:lpstr>
      <vt:lpstr>4. Build Image 관리 문서 Template</vt:lpstr>
      <vt:lpstr>5. 문서 작성 방법 - 1</vt:lpstr>
      <vt:lpstr>5. 문서 작성 방법 - 2</vt:lpstr>
      <vt:lpstr>6. 문서 관리 방법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PDM 등록 Image의 형상 관리</dc:title>
  <dc:creator>Microsoft Corporation</dc:creator>
  <cp:lastModifiedBy>민창훈(CH Min)</cp:lastModifiedBy>
  <cp:revision>36</cp:revision>
  <dcterms:created xsi:type="dcterms:W3CDTF">2006-10-05T04:04:58Z</dcterms:created>
  <dcterms:modified xsi:type="dcterms:W3CDTF">2010-12-03T02:07:33Z</dcterms:modified>
</cp:coreProperties>
</file>