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0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354B1-47A5-4C6A-83CB-F61982B34767}" v="6" dt="2023-03-11T18:23:1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Dong Hwang" userId="c89e3b08-5e4b-4cb8-8337-9753531f2517" providerId="ADAL" clId="{065354B1-47A5-4C6A-83CB-F61982B34767}"/>
    <pc:docChg chg="undo custSel addSld delSld modSld sldOrd">
      <pc:chgData name="Jae Dong Hwang" userId="c89e3b08-5e4b-4cb8-8337-9753531f2517" providerId="ADAL" clId="{065354B1-47A5-4C6A-83CB-F61982B34767}" dt="2023-03-11T18:45:23.157" v="1794" actId="20577"/>
      <pc:docMkLst>
        <pc:docMk/>
      </pc:docMkLst>
      <pc:sldChg chg="modSp">
        <pc:chgData name="Jae Dong Hwang" userId="c89e3b08-5e4b-4cb8-8337-9753531f2517" providerId="ADAL" clId="{065354B1-47A5-4C6A-83CB-F61982B34767}" dt="2023-03-11T18:23:19.049" v="610"/>
        <pc:sldMkLst>
          <pc:docMk/>
          <pc:sldMk cId="3800401965" sldId="256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3800401965" sldId="256"/>
            <ac:spMk id="2" creationId="{D8D343C3-2407-2F97-719B-31E48A8BA4F8}"/>
          </ac:spMkLst>
        </pc:spChg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3800401965" sldId="256"/>
            <ac:spMk id="3" creationId="{0E20A18C-FAA5-99EA-A66F-7848451887DE}"/>
          </ac:spMkLst>
        </pc:spChg>
      </pc:sldChg>
      <pc:sldChg chg="addSp delSp modSp mod setBg">
        <pc:chgData name="Jae Dong Hwang" userId="c89e3b08-5e4b-4cb8-8337-9753531f2517" providerId="ADAL" clId="{065354B1-47A5-4C6A-83CB-F61982B34767}" dt="2023-03-11T18:24:31.061" v="613" actId="26606"/>
        <pc:sldMkLst>
          <pc:docMk/>
          <pc:sldMk cId="1384628026" sldId="257"/>
        </pc:sldMkLst>
        <pc:spChg chg="mod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2" creationId="{BCD50225-DAC8-287D-8AC5-C6FFA9136D5D}"/>
          </ac:spMkLst>
        </pc:spChg>
        <pc:spChg chg="add del mod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3" creationId="{71E68551-88FB-3125-7B5D-BE0F935FD91C}"/>
          </ac:spMkLst>
        </pc:spChg>
        <pc:spChg chg="add del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9" creationId="{53B021B3-DE93-4AB7-8A18-CF5F1CED88B8}"/>
          </ac:spMkLst>
        </pc:spChg>
        <pc:spChg chg="add del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11" creationId="{52D502E5-F6B4-4D58-B4AE-FC466FF15EE8}"/>
          </ac:spMkLst>
        </pc:spChg>
        <pc:spChg chg="add del">
          <ac:chgData name="Jae Dong Hwang" userId="c89e3b08-5e4b-4cb8-8337-9753531f2517" providerId="ADAL" clId="{065354B1-47A5-4C6A-83CB-F61982B34767}" dt="2023-03-11T18:24:31.061" v="613" actId="26606"/>
          <ac:spMkLst>
            <pc:docMk/>
            <pc:sldMk cId="1384628026" sldId="257"/>
            <ac:spMk id="13" creationId="{9DECDBF4-02B6-4BB4-B65B-B8107AD6A9E8}"/>
          </ac:spMkLst>
        </pc:spChg>
        <pc:graphicFrameChg chg="add del">
          <ac:chgData name="Jae Dong Hwang" userId="c89e3b08-5e4b-4cb8-8337-9753531f2517" providerId="ADAL" clId="{065354B1-47A5-4C6A-83CB-F61982B34767}" dt="2023-03-11T18:24:31.061" v="613" actId="26606"/>
          <ac:graphicFrameMkLst>
            <pc:docMk/>
            <pc:sldMk cId="1384628026" sldId="257"/>
            <ac:graphicFrameMk id="5" creationId="{0ED6E371-9428-AB64-3B17-4B927F7268F3}"/>
          </ac:graphicFrameMkLst>
        </pc:graphicFrameChg>
      </pc:sldChg>
      <pc:sldChg chg="addSp delSp modSp mod ord setBg">
        <pc:chgData name="Jae Dong Hwang" userId="c89e3b08-5e4b-4cb8-8337-9753531f2517" providerId="ADAL" clId="{065354B1-47A5-4C6A-83CB-F61982B34767}" dt="2023-03-11T18:23:33.626" v="611" actId="26606"/>
        <pc:sldMkLst>
          <pc:docMk/>
          <pc:sldMk cId="827021043" sldId="258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827021043" sldId="258"/>
            <ac:spMk id="2" creationId="{CC257750-5ABC-33B6-95F4-1EB8393C11EB}"/>
          </ac:spMkLst>
        </pc:spChg>
        <pc:spChg chg="del mod">
          <ac:chgData name="Jae Dong Hwang" userId="c89e3b08-5e4b-4cb8-8337-9753531f2517" providerId="ADAL" clId="{065354B1-47A5-4C6A-83CB-F61982B34767}" dt="2023-03-11T18:23:33.626" v="611" actId="26606"/>
          <ac:spMkLst>
            <pc:docMk/>
            <pc:sldMk cId="827021043" sldId="258"/>
            <ac:spMk id="3" creationId="{F98B2279-C7C0-5B06-C3BF-66D7D23875B4}"/>
          </ac:spMkLst>
        </pc:spChg>
        <pc:spChg chg="add del mod">
          <ac:chgData name="Jae Dong Hwang" userId="c89e3b08-5e4b-4cb8-8337-9753531f2517" providerId="ADAL" clId="{065354B1-47A5-4C6A-83CB-F61982B34767}" dt="2023-03-11T18:22:28.827" v="608" actId="478"/>
          <ac:spMkLst>
            <pc:docMk/>
            <pc:sldMk cId="827021043" sldId="258"/>
            <ac:spMk id="6" creationId="{45C9F489-B4E9-E9F9-AF1C-41831211A325}"/>
          </ac:spMkLst>
        </pc:spChg>
        <pc:spChg chg="add del mod">
          <ac:chgData name="Jae Dong Hwang" userId="c89e3b08-5e4b-4cb8-8337-9753531f2517" providerId="ADAL" clId="{065354B1-47A5-4C6A-83CB-F61982B34767}" dt="2023-03-11T18:17:57.707" v="541" actId="478"/>
          <ac:spMkLst>
            <pc:docMk/>
            <pc:sldMk cId="827021043" sldId="258"/>
            <ac:spMk id="8" creationId="{EEC2A711-A1A4-6FE2-BA5E-B640D20BFAB3}"/>
          </ac:spMkLst>
        </pc:spChg>
        <pc:graphicFrameChg chg="add">
          <ac:chgData name="Jae Dong Hwang" userId="c89e3b08-5e4b-4cb8-8337-9753531f2517" providerId="ADAL" clId="{065354B1-47A5-4C6A-83CB-F61982B34767}" dt="2023-03-11T18:23:33.626" v="611" actId="26606"/>
          <ac:graphicFrameMkLst>
            <pc:docMk/>
            <pc:sldMk cId="827021043" sldId="258"/>
            <ac:graphicFrameMk id="7" creationId="{F5281873-D054-9168-2A74-7E9622F12CEF}"/>
          </ac:graphicFrameMkLst>
        </pc:graphicFrameChg>
        <pc:picChg chg="add del">
          <ac:chgData name="Jae Dong Hwang" userId="c89e3b08-5e4b-4cb8-8337-9753531f2517" providerId="ADAL" clId="{065354B1-47A5-4C6A-83CB-F61982B34767}" dt="2023-03-11T17:58:50.924" v="1" actId="26606"/>
          <ac:picMkLst>
            <pc:docMk/>
            <pc:sldMk cId="827021043" sldId="258"/>
            <ac:picMk id="5" creationId="{5ADBC083-A54C-3161-C452-789D63648962}"/>
          </ac:picMkLst>
        </pc:picChg>
        <pc:cxnChg chg="add del">
          <ac:chgData name="Jae Dong Hwang" userId="c89e3b08-5e4b-4cb8-8337-9753531f2517" providerId="ADAL" clId="{065354B1-47A5-4C6A-83CB-F61982B34767}" dt="2023-03-11T17:58:50.924" v="1" actId="26606"/>
          <ac:cxnSpMkLst>
            <pc:docMk/>
            <pc:sldMk cId="827021043" sldId="258"/>
            <ac:cxnSpMk id="9" creationId="{A7F400EE-A8A5-48AF-B4D6-291B52C6F0B0}"/>
          </ac:cxnSpMkLst>
        </pc:cxnChg>
      </pc:sldChg>
      <pc:sldChg chg="modSp mod">
        <pc:chgData name="Jae Dong Hwang" userId="c89e3b08-5e4b-4cb8-8337-9753531f2517" providerId="ADAL" clId="{065354B1-47A5-4C6A-83CB-F61982B34767}" dt="2023-03-11T18:23:19.049" v="610"/>
        <pc:sldMkLst>
          <pc:docMk/>
          <pc:sldMk cId="1520976860" sldId="259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520976860" sldId="259"/>
            <ac:spMk id="2" creationId="{121E7783-87D4-4A7D-8A70-8311C4CC7C7A}"/>
          </ac:spMkLst>
        </pc:spChg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520976860" sldId="259"/>
            <ac:spMk id="3" creationId="{C8ED4AC2-EAD4-D025-6E45-359B92CFF0C3}"/>
          </ac:spMkLst>
        </pc:spChg>
        <pc:spChg chg="mod">
          <ac:chgData name="Jae Dong Hwang" userId="c89e3b08-5e4b-4cb8-8337-9753531f2517" providerId="ADAL" clId="{065354B1-47A5-4C6A-83CB-F61982B34767}" dt="2023-03-11T18:09:30.731" v="233" actId="20577"/>
          <ac:spMkLst>
            <pc:docMk/>
            <pc:sldMk cId="1520976860" sldId="259"/>
            <ac:spMk id="28" creationId="{8F5FA4AC-0A1A-68CC-3871-262EE4DBA6C8}"/>
          </ac:spMkLst>
        </pc:spChg>
      </pc:sldChg>
      <pc:sldChg chg="modSp">
        <pc:chgData name="Jae Dong Hwang" userId="c89e3b08-5e4b-4cb8-8337-9753531f2517" providerId="ADAL" clId="{065354B1-47A5-4C6A-83CB-F61982B34767}" dt="2023-03-11T18:23:19.049" v="610"/>
        <pc:sldMkLst>
          <pc:docMk/>
          <pc:sldMk cId="2625806369" sldId="260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2625806369" sldId="260"/>
            <ac:spMk id="2" creationId="{8A984FB3-EB4E-E835-872E-A92E3E24472D}"/>
          </ac:spMkLst>
        </pc:spChg>
      </pc:sldChg>
      <pc:sldChg chg="modSp mod">
        <pc:chgData name="Jae Dong Hwang" userId="c89e3b08-5e4b-4cb8-8337-9753531f2517" providerId="ADAL" clId="{065354B1-47A5-4C6A-83CB-F61982B34767}" dt="2023-03-11T18:39:14.552" v="1771" actId="20577"/>
        <pc:sldMkLst>
          <pc:docMk/>
          <pc:sldMk cId="1295947180" sldId="261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295947180" sldId="261"/>
            <ac:spMk id="2" creationId="{121E7783-87D4-4A7D-8A70-8311C4CC7C7A}"/>
          </ac:spMkLst>
        </pc:spChg>
        <pc:spChg chg="mod">
          <ac:chgData name="Jae Dong Hwang" userId="c89e3b08-5e4b-4cb8-8337-9753531f2517" providerId="ADAL" clId="{065354B1-47A5-4C6A-83CB-F61982B34767}" dt="2023-03-11T18:39:14.552" v="1771" actId="20577"/>
          <ac:spMkLst>
            <pc:docMk/>
            <pc:sldMk cId="1295947180" sldId="261"/>
            <ac:spMk id="3" creationId="{C8ED4AC2-EAD4-D025-6E45-359B92CFF0C3}"/>
          </ac:spMkLst>
        </pc:spChg>
      </pc:sldChg>
      <pc:sldChg chg="addSp modSp mod setBg">
        <pc:chgData name="Jae Dong Hwang" userId="c89e3b08-5e4b-4cb8-8337-9753531f2517" providerId="ADAL" clId="{065354B1-47A5-4C6A-83CB-F61982B34767}" dt="2023-03-11T18:32:34.052" v="1360" actId="20577"/>
        <pc:sldMkLst>
          <pc:docMk/>
          <pc:sldMk cId="3992563587" sldId="262"/>
        </pc:sldMkLst>
        <pc:spChg chg="mod">
          <ac:chgData name="Jae Dong Hwang" userId="c89e3b08-5e4b-4cb8-8337-9753531f2517" providerId="ADAL" clId="{065354B1-47A5-4C6A-83CB-F61982B34767}" dt="2023-03-11T18:27:46.970" v="720" actId="26606"/>
          <ac:spMkLst>
            <pc:docMk/>
            <pc:sldMk cId="3992563587" sldId="262"/>
            <ac:spMk id="2" creationId="{80D4D1A4-31AC-A6B3-E88A-B6CFD3F9A571}"/>
          </ac:spMkLst>
        </pc:spChg>
        <pc:spChg chg="mod">
          <ac:chgData name="Jae Dong Hwang" userId="c89e3b08-5e4b-4cb8-8337-9753531f2517" providerId="ADAL" clId="{065354B1-47A5-4C6A-83CB-F61982B34767}" dt="2023-03-11T18:32:34.052" v="1360" actId="20577"/>
          <ac:spMkLst>
            <pc:docMk/>
            <pc:sldMk cId="3992563587" sldId="262"/>
            <ac:spMk id="3" creationId="{0D3ACFC9-4185-0AA2-415B-96C3C8E8C4C2}"/>
          </ac:spMkLst>
        </pc:spChg>
        <pc:spChg chg="add">
          <ac:chgData name="Jae Dong Hwang" userId="c89e3b08-5e4b-4cb8-8337-9753531f2517" providerId="ADAL" clId="{065354B1-47A5-4C6A-83CB-F61982B34767}" dt="2023-03-11T18:27:46.970" v="720" actId="26606"/>
          <ac:spMkLst>
            <pc:docMk/>
            <pc:sldMk cId="3992563587" sldId="262"/>
            <ac:spMk id="8" creationId="{1BB867FF-FC45-48F7-8104-F89BE54909F1}"/>
          </ac:spMkLst>
        </pc:spChg>
        <pc:spChg chg="add">
          <ac:chgData name="Jae Dong Hwang" userId="c89e3b08-5e4b-4cb8-8337-9753531f2517" providerId="ADAL" clId="{065354B1-47A5-4C6A-83CB-F61982B34767}" dt="2023-03-11T18:27:46.970" v="720" actId="26606"/>
          <ac:spMkLst>
            <pc:docMk/>
            <pc:sldMk cId="3992563587" sldId="262"/>
            <ac:spMk id="10" creationId="{8BB56887-D0D5-4F0C-9E19-7247EB83C8B7}"/>
          </ac:spMkLst>
        </pc:spChg>
        <pc:spChg chg="add">
          <ac:chgData name="Jae Dong Hwang" userId="c89e3b08-5e4b-4cb8-8337-9753531f2517" providerId="ADAL" clId="{065354B1-47A5-4C6A-83CB-F61982B34767}" dt="2023-03-11T18:27:46.970" v="720" actId="26606"/>
          <ac:spMkLst>
            <pc:docMk/>
            <pc:sldMk cId="3992563587" sldId="262"/>
            <ac:spMk id="12" creationId="{081E4A58-353D-44AE-B2FC-2A74E2E400F7}"/>
          </ac:spMkLst>
        </pc:spChg>
      </pc:sldChg>
      <pc:sldChg chg="modSp">
        <pc:chgData name="Jae Dong Hwang" userId="c89e3b08-5e4b-4cb8-8337-9753531f2517" providerId="ADAL" clId="{065354B1-47A5-4C6A-83CB-F61982B34767}" dt="2023-03-11T18:23:19.049" v="610"/>
        <pc:sldMkLst>
          <pc:docMk/>
          <pc:sldMk cId="2095209874" sldId="263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2095209874" sldId="263"/>
            <ac:spMk id="2" creationId="{8A984FB3-EB4E-E835-872E-A92E3E24472D}"/>
          </ac:spMkLst>
        </pc:spChg>
      </pc:sldChg>
      <pc:sldChg chg="modSp mod">
        <pc:chgData name="Jae Dong Hwang" userId="c89e3b08-5e4b-4cb8-8337-9753531f2517" providerId="ADAL" clId="{065354B1-47A5-4C6A-83CB-F61982B34767}" dt="2023-03-11T18:45:23.157" v="1794" actId="20577"/>
        <pc:sldMkLst>
          <pc:docMk/>
          <pc:sldMk cId="1217796841" sldId="264"/>
        </pc:sldMkLst>
        <pc:spChg chg="mod">
          <ac:chgData name="Jae Dong Hwang" userId="c89e3b08-5e4b-4cb8-8337-9753531f2517" providerId="ADAL" clId="{065354B1-47A5-4C6A-83CB-F61982B34767}" dt="2023-03-11T18:36:05.642" v="1736" actId="20577"/>
          <ac:spMkLst>
            <pc:docMk/>
            <pc:sldMk cId="1217796841" sldId="264"/>
            <ac:spMk id="2" creationId="{80D4D1A4-31AC-A6B3-E88A-B6CFD3F9A571}"/>
          </ac:spMkLst>
        </pc:spChg>
        <pc:spChg chg="mod">
          <ac:chgData name="Jae Dong Hwang" userId="c89e3b08-5e4b-4cb8-8337-9753531f2517" providerId="ADAL" clId="{065354B1-47A5-4C6A-83CB-F61982B34767}" dt="2023-03-11T18:45:23.157" v="1794" actId="20577"/>
          <ac:spMkLst>
            <pc:docMk/>
            <pc:sldMk cId="1217796841" sldId="264"/>
            <ac:spMk id="3" creationId="{0D3ACFC9-4185-0AA2-415B-96C3C8E8C4C2}"/>
          </ac:spMkLst>
        </pc:spChg>
      </pc:sldChg>
      <pc:sldChg chg="modSp">
        <pc:chgData name="Jae Dong Hwang" userId="c89e3b08-5e4b-4cb8-8337-9753531f2517" providerId="ADAL" clId="{065354B1-47A5-4C6A-83CB-F61982B34767}" dt="2023-03-11T18:23:19.049" v="610"/>
        <pc:sldMkLst>
          <pc:docMk/>
          <pc:sldMk cId="1897814024" sldId="265"/>
        </pc:sldMkLst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897814024" sldId="265"/>
            <ac:spMk id="2" creationId="{121E7783-87D4-4A7D-8A70-8311C4CC7C7A}"/>
          </ac:spMkLst>
        </pc:spChg>
        <pc:spChg chg="mod">
          <ac:chgData name="Jae Dong Hwang" userId="c89e3b08-5e4b-4cb8-8337-9753531f2517" providerId="ADAL" clId="{065354B1-47A5-4C6A-83CB-F61982B34767}" dt="2023-03-11T18:23:19.049" v="610"/>
          <ac:spMkLst>
            <pc:docMk/>
            <pc:sldMk cId="1897814024" sldId="265"/>
            <ac:spMk id="3" creationId="{C8ED4AC2-EAD4-D025-6E45-359B92CFF0C3}"/>
          </ac:spMkLst>
        </pc:spChg>
      </pc:sldChg>
      <pc:sldChg chg="modSp new del mod">
        <pc:chgData name="Jae Dong Hwang" userId="c89e3b08-5e4b-4cb8-8337-9753531f2517" providerId="ADAL" clId="{065354B1-47A5-4C6A-83CB-F61982B34767}" dt="2023-03-11T18:17:37.604" v="526" actId="680"/>
        <pc:sldMkLst>
          <pc:docMk/>
          <pc:sldMk cId="204456728" sldId="266"/>
        </pc:sldMkLst>
        <pc:spChg chg="mod">
          <ac:chgData name="Jae Dong Hwang" userId="c89e3b08-5e4b-4cb8-8337-9753531f2517" providerId="ADAL" clId="{065354B1-47A5-4C6A-83CB-F61982B34767}" dt="2023-03-11T18:17:37.196" v="525" actId="20577"/>
          <ac:spMkLst>
            <pc:docMk/>
            <pc:sldMk cId="204456728" sldId="266"/>
            <ac:spMk id="2" creationId="{EC957170-DF21-6169-DB46-A0D66FD7BF3F}"/>
          </ac:spMkLst>
        </pc:spChg>
      </pc:sldChg>
      <pc:sldChg chg="addSp delSp modSp new mod setBg">
        <pc:chgData name="Jae Dong Hwang" userId="c89e3b08-5e4b-4cb8-8337-9753531f2517" providerId="ADAL" clId="{065354B1-47A5-4C6A-83CB-F61982B34767}" dt="2023-03-11T18:25:10.167" v="618" actId="26606"/>
        <pc:sldMkLst>
          <pc:docMk/>
          <pc:sldMk cId="1485820346" sldId="266"/>
        </pc:sldMkLst>
        <pc:spChg chg="mod">
          <ac:chgData name="Jae Dong Hwang" userId="c89e3b08-5e4b-4cb8-8337-9753531f2517" providerId="ADAL" clId="{065354B1-47A5-4C6A-83CB-F61982B34767}" dt="2023-03-11T18:25:10.167" v="618" actId="26606"/>
          <ac:spMkLst>
            <pc:docMk/>
            <pc:sldMk cId="1485820346" sldId="266"/>
            <ac:spMk id="2" creationId="{DF785475-1377-F60F-119A-0C1B28578853}"/>
          </ac:spMkLst>
        </pc:spChg>
        <pc:spChg chg="add del mod">
          <ac:chgData name="Jae Dong Hwang" userId="c89e3b08-5e4b-4cb8-8337-9753531f2517" providerId="ADAL" clId="{065354B1-47A5-4C6A-83CB-F61982B34767}" dt="2023-03-11T18:25:10.167" v="618" actId="26606"/>
          <ac:spMkLst>
            <pc:docMk/>
            <pc:sldMk cId="1485820346" sldId="266"/>
            <ac:spMk id="3" creationId="{FE44023B-C5E4-5E74-4F96-A7B54996814C}"/>
          </ac:spMkLst>
        </pc:spChg>
        <pc:spChg chg="add del">
          <ac:chgData name="Jae Dong Hwang" userId="c89e3b08-5e4b-4cb8-8337-9753531f2517" providerId="ADAL" clId="{065354B1-47A5-4C6A-83CB-F61982B34767}" dt="2023-03-11T18:24:49.683" v="615" actId="26606"/>
          <ac:spMkLst>
            <pc:docMk/>
            <pc:sldMk cId="1485820346" sldId="266"/>
            <ac:spMk id="8" creationId="{1BB867FF-FC45-48F7-8104-F89BE54909F1}"/>
          </ac:spMkLst>
        </pc:spChg>
        <pc:spChg chg="add del">
          <ac:chgData name="Jae Dong Hwang" userId="c89e3b08-5e4b-4cb8-8337-9753531f2517" providerId="ADAL" clId="{065354B1-47A5-4C6A-83CB-F61982B34767}" dt="2023-03-11T18:24:49.683" v="615" actId="26606"/>
          <ac:spMkLst>
            <pc:docMk/>
            <pc:sldMk cId="1485820346" sldId="266"/>
            <ac:spMk id="10" creationId="{8BB56887-D0D5-4F0C-9E19-7247EB83C8B7}"/>
          </ac:spMkLst>
        </pc:spChg>
        <pc:spChg chg="add del">
          <ac:chgData name="Jae Dong Hwang" userId="c89e3b08-5e4b-4cb8-8337-9753531f2517" providerId="ADAL" clId="{065354B1-47A5-4C6A-83CB-F61982B34767}" dt="2023-03-11T18:24:49.683" v="615" actId="26606"/>
          <ac:spMkLst>
            <pc:docMk/>
            <pc:sldMk cId="1485820346" sldId="266"/>
            <ac:spMk id="12" creationId="{081E4A58-353D-44AE-B2FC-2A74E2E400F7}"/>
          </ac:spMkLst>
        </pc:spChg>
        <pc:graphicFrameChg chg="add del">
          <ac:chgData name="Jae Dong Hwang" userId="c89e3b08-5e4b-4cb8-8337-9753531f2517" providerId="ADAL" clId="{065354B1-47A5-4C6A-83CB-F61982B34767}" dt="2023-03-11T18:24:57.339" v="617" actId="26606"/>
          <ac:graphicFrameMkLst>
            <pc:docMk/>
            <pc:sldMk cId="1485820346" sldId="266"/>
            <ac:graphicFrameMk id="5" creationId="{128FE9A0-00CD-239F-0D42-1B2B4D6A0CC5}"/>
          </ac:graphicFrameMkLst>
        </pc:graphicFrameChg>
        <pc:graphicFrameChg chg="add">
          <ac:chgData name="Jae Dong Hwang" userId="c89e3b08-5e4b-4cb8-8337-9753531f2517" providerId="ADAL" clId="{065354B1-47A5-4C6A-83CB-F61982B34767}" dt="2023-03-11T18:25:10.167" v="618" actId="26606"/>
          <ac:graphicFrameMkLst>
            <pc:docMk/>
            <pc:sldMk cId="1485820346" sldId="266"/>
            <ac:graphicFrameMk id="6" creationId="{65C16D57-277F-F4CD-E543-9F5AB251D09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www.w3.org/TR/ATAG20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TAG20/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B1C3B-7306-4D4E-B416-1F06554BC6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3DFD8E-29A6-45B9-B14B-9C1A96C85547}">
      <dgm:prSet/>
      <dgm:spPr/>
      <dgm:t>
        <a:bodyPr/>
        <a:lstStyle/>
        <a:p>
          <a:pPr>
            <a:defRPr b="1"/>
          </a:pPr>
          <a:r>
            <a:rPr lang="en-US">
              <a:hlinkClick xmlns:r="http://schemas.openxmlformats.org/officeDocument/2006/relationships" r:id="rId1"/>
            </a:rPr>
            <a:t>Authoring Tool Accessibility Guidelines (ATAG) 2.0 (w3.org)</a:t>
          </a:r>
          <a:endParaRPr lang="en-US"/>
        </a:p>
      </dgm:t>
    </dgm:pt>
    <dgm:pt modelId="{89C26508-299B-41CC-B22F-2FF83442DDDB}" type="parTrans" cxnId="{3793CFE5-CDF6-49FF-96AC-173192AFDDB3}">
      <dgm:prSet/>
      <dgm:spPr/>
      <dgm:t>
        <a:bodyPr/>
        <a:lstStyle/>
        <a:p>
          <a:endParaRPr lang="en-US"/>
        </a:p>
      </dgm:t>
    </dgm:pt>
    <dgm:pt modelId="{9AAFCD4D-F0AE-492A-B904-B638D4EA1B41}" type="sibTrans" cxnId="{3793CFE5-CDF6-49FF-96AC-173192AFDDB3}">
      <dgm:prSet/>
      <dgm:spPr/>
      <dgm:t>
        <a:bodyPr/>
        <a:lstStyle/>
        <a:p>
          <a:endParaRPr lang="en-US"/>
        </a:p>
      </dgm:t>
    </dgm:pt>
    <dgm:pt modelId="{F393AE3F-05B8-4F49-9A74-BC01246C32B3}">
      <dgm:prSet/>
      <dgm:spPr/>
      <dgm:t>
        <a:bodyPr/>
        <a:lstStyle/>
        <a:p>
          <a:r>
            <a:rPr lang="en-US"/>
            <a:t>Guideline B.2.2: Guide authors to produce accessible content</a:t>
          </a:r>
        </a:p>
      </dgm:t>
    </dgm:pt>
    <dgm:pt modelId="{155E9472-AFAD-4700-ABBB-0E7CC616D252}" type="parTrans" cxnId="{DA4B8709-8BE4-4405-9A3E-2ABBA1C3B0B9}">
      <dgm:prSet/>
      <dgm:spPr/>
      <dgm:t>
        <a:bodyPr/>
        <a:lstStyle/>
        <a:p>
          <a:endParaRPr lang="en-US"/>
        </a:p>
      </dgm:t>
    </dgm:pt>
    <dgm:pt modelId="{EB685239-7265-4CDC-985D-42C451F60F19}" type="sibTrans" cxnId="{DA4B8709-8BE4-4405-9A3E-2ABBA1C3B0B9}">
      <dgm:prSet/>
      <dgm:spPr/>
      <dgm:t>
        <a:bodyPr/>
        <a:lstStyle/>
        <a:p>
          <a:endParaRPr lang="en-US"/>
        </a:p>
      </dgm:t>
    </dgm:pt>
    <dgm:pt modelId="{79045F7A-38E1-4EB8-A61B-2DF4DD10010F}">
      <dgm:prSet/>
      <dgm:spPr/>
      <dgm:t>
        <a:bodyPr/>
        <a:lstStyle/>
        <a:p>
          <a:r>
            <a:rPr lang="en-US"/>
            <a:t>Guideline B.2.3: Assist authors with managing alternative content for non-text content.</a:t>
          </a:r>
        </a:p>
      </dgm:t>
    </dgm:pt>
    <dgm:pt modelId="{01E4D3A9-1F8A-4014-8455-4A784FB13DD3}" type="parTrans" cxnId="{98C2EED2-8207-4484-860E-F26B5A492B97}">
      <dgm:prSet/>
      <dgm:spPr/>
      <dgm:t>
        <a:bodyPr/>
        <a:lstStyle/>
        <a:p>
          <a:endParaRPr lang="en-US"/>
        </a:p>
      </dgm:t>
    </dgm:pt>
    <dgm:pt modelId="{B5FB46ED-57F1-4180-8D32-E56D53763623}" type="sibTrans" cxnId="{98C2EED2-8207-4484-860E-F26B5A492B97}">
      <dgm:prSet/>
      <dgm:spPr/>
      <dgm:t>
        <a:bodyPr/>
        <a:lstStyle/>
        <a:p>
          <a:endParaRPr lang="en-US"/>
        </a:p>
      </dgm:t>
    </dgm:pt>
    <dgm:pt modelId="{772F3374-2572-46C8-A21F-B78E08C3FD49}">
      <dgm:prSet/>
      <dgm:spPr/>
      <dgm:t>
        <a:bodyPr/>
        <a:lstStyle/>
        <a:p>
          <a:r>
            <a:rPr lang="en-US"/>
            <a:t>Guideline B.2.5: Assist authors with accessible pre-authored content.</a:t>
          </a:r>
        </a:p>
      </dgm:t>
    </dgm:pt>
    <dgm:pt modelId="{5FA9CD92-C208-43E8-9063-8648C628EBF0}" type="parTrans" cxnId="{6E4A9663-D0B7-4CAE-8FC4-8474B9FBAB7E}">
      <dgm:prSet/>
      <dgm:spPr/>
      <dgm:t>
        <a:bodyPr/>
        <a:lstStyle/>
        <a:p>
          <a:endParaRPr lang="en-US"/>
        </a:p>
      </dgm:t>
    </dgm:pt>
    <dgm:pt modelId="{06495B6F-ABBD-4E5F-9743-7A4C49E5EFC3}" type="sibTrans" cxnId="{6E4A9663-D0B7-4CAE-8FC4-8474B9FBAB7E}">
      <dgm:prSet/>
      <dgm:spPr/>
      <dgm:t>
        <a:bodyPr/>
        <a:lstStyle/>
        <a:p>
          <a:endParaRPr lang="en-US"/>
        </a:p>
      </dgm:t>
    </dgm:pt>
    <dgm:pt modelId="{83964696-938C-4717-B470-AE0F2885620B}">
      <dgm:prSet/>
      <dgm:spPr/>
      <dgm:t>
        <a:bodyPr/>
        <a:lstStyle/>
        <a:p>
          <a:pPr>
            <a:defRPr b="1"/>
          </a:pPr>
          <a:r>
            <a:rPr lang="en-US"/>
            <a:t>Guideline B.3.1: Assist authors in checking for accessibility problems.</a:t>
          </a:r>
        </a:p>
      </dgm:t>
    </dgm:pt>
    <dgm:pt modelId="{857C5844-D11F-49E2-B354-0DC4821F0895}" type="parTrans" cxnId="{7AE5FCF4-885F-44D7-AA24-54F97B72A0C7}">
      <dgm:prSet/>
      <dgm:spPr/>
      <dgm:t>
        <a:bodyPr/>
        <a:lstStyle/>
        <a:p>
          <a:endParaRPr lang="en-US"/>
        </a:p>
      </dgm:t>
    </dgm:pt>
    <dgm:pt modelId="{D53F3609-DEB3-44BF-97C2-23E03DCEFBB2}" type="sibTrans" cxnId="{7AE5FCF4-885F-44D7-AA24-54F97B72A0C7}">
      <dgm:prSet/>
      <dgm:spPr/>
      <dgm:t>
        <a:bodyPr/>
        <a:lstStyle/>
        <a:p>
          <a:endParaRPr lang="en-US"/>
        </a:p>
      </dgm:t>
    </dgm:pt>
    <dgm:pt modelId="{306D44AD-83D2-4E69-8F23-89480FAE0778}">
      <dgm:prSet/>
      <dgm:spPr/>
      <dgm:t>
        <a:bodyPr/>
        <a:lstStyle/>
        <a:p>
          <a:r>
            <a:rPr lang="en-US" i="0"/>
            <a:t>B.3.1.1 Checking Assistance (WCAG)</a:t>
          </a:r>
          <a:endParaRPr lang="en-US"/>
        </a:p>
      </dgm:t>
    </dgm:pt>
    <dgm:pt modelId="{0426A6AC-A787-4014-9855-FB82A0678A92}" type="parTrans" cxnId="{3CF11932-9D91-409C-AF6E-252E2789BAEE}">
      <dgm:prSet/>
      <dgm:spPr/>
      <dgm:t>
        <a:bodyPr/>
        <a:lstStyle/>
        <a:p>
          <a:endParaRPr lang="en-US"/>
        </a:p>
      </dgm:t>
    </dgm:pt>
    <dgm:pt modelId="{992B82BE-D02E-47F3-B5D7-87F4652994E4}" type="sibTrans" cxnId="{3CF11932-9D91-409C-AF6E-252E2789BAEE}">
      <dgm:prSet/>
      <dgm:spPr/>
      <dgm:t>
        <a:bodyPr/>
        <a:lstStyle/>
        <a:p>
          <a:endParaRPr lang="en-US"/>
        </a:p>
      </dgm:t>
    </dgm:pt>
    <dgm:pt modelId="{3FA05C7D-830A-444B-A89F-B1EC30AD364D}">
      <dgm:prSet/>
      <dgm:spPr/>
      <dgm:t>
        <a:bodyPr/>
        <a:lstStyle/>
        <a:p>
          <a:r>
            <a:rPr lang="en-US" i="0"/>
            <a:t>B.3.1.2 Help Authors Decide</a:t>
          </a:r>
          <a:endParaRPr lang="en-US"/>
        </a:p>
      </dgm:t>
    </dgm:pt>
    <dgm:pt modelId="{06D89194-0B6C-4082-9462-05BD2A612B40}" type="parTrans" cxnId="{45BCA266-C7CB-46DA-B72F-EE18BA52B014}">
      <dgm:prSet/>
      <dgm:spPr/>
      <dgm:t>
        <a:bodyPr/>
        <a:lstStyle/>
        <a:p>
          <a:endParaRPr lang="en-US"/>
        </a:p>
      </dgm:t>
    </dgm:pt>
    <dgm:pt modelId="{E652B432-54C6-4448-AEF5-4065E7C7530E}" type="sibTrans" cxnId="{45BCA266-C7CB-46DA-B72F-EE18BA52B014}">
      <dgm:prSet/>
      <dgm:spPr/>
      <dgm:t>
        <a:bodyPr/>
        <a:lstStyle/>
        <a:p>
          <a:endParaRPr lang="en-US"/>
        </a:p>
      </dgm:t>
    </dgm:pt>
    <dgm:pt modelId="{69ADD356-C253-43AD-A187-D3A4B8145B5E}">
      <dgm:prSet/>
      <dgm:spPr/>
      <dgm:t>
        <a:bodyPr/>
        <a:lstStyle/>
        <a:p>
          <a:r>
            <a:rPr lang="en-US" i="0"/>
            <a:t>B.3.1.3 Help Authors Locate</a:t>
          </a:r>
          <a:endParaRPr lang="en-US"/>
        </a:p>
      </dgm:t>
    </dgm:pt>
    <dgm:pt modelId="{1CA967E8-3D26-473C-A8B2-C42FFFFF2EBF}" type="parTrans" cxnId="{0BB5DC78-84E1-488E-B2F6-03197A8517AE}">
      <dgm:prSet/>
      <dgm:spPr/>
      <dgm:t>
        <a:bodyPr/>
        <a:lstStyle/>
        <a:p>
          <a:endParaRPr lang="en-US"/>
        </a:p>
      </dgm:t>
    </dgm:pt>
    <dgm:pt modelId="{90B624B0-E175-4BCA-A583-481CE25E5ED0}" type="sibTrans" cxnId="{0BB5DC78-84E1-488E-B2F6-03197A8517AE}">
      <dgm:prSet/>
      <dgm:spPr/>
      <dgm:t>
        <a:bodyPr/>
        <a:lstStyle/>
        <a:p>
          <a:endParaRPr lang="en-US"/>
        </a:p>
      </dgm:t>
    </dgm:pt>
    <dgm:pt modelId="{373C53F8-33A8-4C49-A39B-55B3BBC348A2}" type="pres">
      <dgm:prSet presAssocID="{F41B1C3B-7306-4D4E-B416-1F06554BC6D9}" presName="root" presStyleCnt="0">
        <dgm:presLayoutVars>
          <dgm:dir/>
          <dgm:resizeHandles val="exact"/>
        </dgm:presLayoutVars>
      </dgm:prSet>
      <dgm:spPr/>
    </dgm:pt>
    <dgm:pt modelId="{1E11D5EE-B6FC-480B-B904-8C2A2075EEBF}" type="pres">
      <dgm:prSet presAssocID="{AE3DFD8E-29A6-45B9-B14B-9C1A96C85547}" presName="compNode" presStyleCnt="0"/>
      <dgm:spPr/>
    </dgm:pt>
    <dgm:pt modelId="{DBF5E050-DD94-4FF6-938E-DFBEF5BA7D5A}" type="pres">
      <dgm:prSet presAssocID="{AE3DFD8E-29A6-45B9-B14B-9C1A96C85547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B0E46FD-0F9E-4226-81C4-3E9CCCEAB64A}" type="pres">
      <dgm:prSet presAssocID="{AE3DFD8E-29A6-45B9-B14B-9C1A96C85547}" presName="iconSpace" presStyleCnt="0"/>
      <dgm:spPr/>
    </dgm:pt>
    <dgm:pt modelId="{806AA158-51A8-45FF-A444-A51BACEAFDB0}" type="pres">
      <dgm:prSet presAssocID="{AE3DFD8E-29A6-45B9-B14B-9C1A96C85547}" presName="parTx" presStyleLbl="revTx" presStyleIdx="0" presStyleCnt="4">
        <dgm:presLayoutVars>
          <dgm:chMax val="0"/>
          <dgm:chPref val="0"/>
        </dgm:presLayoutVars>
      </dgm:prSet>
      <dgm:spPr/>
    </dgm:pt>
    <dgm:pt modelId="{A9E56321-01E5-45AE-88AA-79663BD4C1AC}" type="pres">
      <dgm:prSet presAssocID="{AE3DFD8E-29A6-45B9-B14B-9C1A96C85547}" presName="txSpace" presStyleCnt="0"/>
      <dgm:spPr/>
    </dgm:pt>
    <dgm:pt modelId="{4CA5C5CC-0883-4325-8F1A-320180A51A4B}" type="pres">
      <dgm:prSet presAssocID="{AE3DFD8E-29A6-45B9-B14B-9C1A96C85547}" presName="desTx" presStyleLbl="revTx" presStyleIdx="1" presStyleCnt="4">
        <dgm:presLayoutVars/>
      </dgm:prSet>
      <dgm:spPr/>
    </dgm:pt>
    <dgm:pt modelId="{F5B1073B-451D-427C-80FC-64ED89223F50}" type="pres">
      <dgm:prSet presAssocID="{9AAFCD4D-F0AE-492A-B904-B638D4EA1B41}" presName="sibTrans" presStyleCnt="0"/>
      <dgm:spPr/>
    </dgm:pt>
    <dgm:pt modelId="{A02DB8A9-C62E-466A-B129-A372B002E585}" type="pres">
      <dgm:prSet presAssocID="{83964696-938C-4717-B470-AE0F2885620B}" presName="compNode" presStyleCnt="0"/>
      <dgm:spPr/>
    </dgm:pt>
    <dgm:pt modelId="{7942F093-26BE-4A50-BEB2-006232818263}" type="pres">
      <dgm:prSet presAssocID="{83964696-938C-4717-B470-AE0F2885620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B689E6-3BF1-46D0-BC11-CFD353FE0033}" type="pres">
      <dgm:prSet presAssocID="{83964696-938C-4717-B470-AE0F2885620B}" presName="iconSpace" presStyleCnt="0"/>
      <dgm:spPr/>
    </dgm:pt>
    <dgm:pt modelId="{2434F190-03C6-4AB4-AB0D-7E38DBEC2F55}" type="pres">
      <dgm:prSet presAssocID="{83964696-938C-4717-B470-AE0F2885620B}" presName="parTx" presStyleLbl="revTx" presStyleIdx="2" presStyleCnt="4">
        <dgm:presLayoutVars>
          <dgm:chMax val="0"/>
          <dgm:chPref val="0"/>
        </dgm:presLayoutVars>
      </dgm:prSet>
      <dgm:spPr/>
    </dgm:pt>
    <dgm:pt modelId="{4C9F2EC8-232A-4CF4-9252-143557310241}" type="pres">
      <dgm:prSet presAssocID="{83964696-938C-4717-B470-AE0F2885620B}" presName="txSpace" presStyleCnt="0"/>
      <dgm:spPr/>
    </dgm:pt>
    <dgm:pt modelId="{1E4DA541-A544-4462-9FFC-3A6B3E7265A9}" type="pres">
      <dgm:prSet presAssocID="{83964696-938C-4717-B470-AE0F2885620B}" presName="desTx" presStyleLbl="revTx" presStyleIdx="3" presStyleCnt="4">
        <dgm:presLayoutVars/>
      </dgm:prSet>
      <dgm:spPr/>
    </dgm:pt>
  </dgm:ptLst>
  <dgm:cxnLst>
    <dgm:cxn modelId="{DA4B8709-8BE4-4405-9A3E-2ABBA1C3B0B9}" srcId="{AE3DFD8E-29A6-45B9-B14B-9C1A96C85547}" destId="{F393AE3F-05B8-4F49-9A74-BC01246C32B3}" srcOrd="0" destOrd="0" parTransId="{155E9472-AFAD-4700-ABBB-0E7CC616D252}" sibTransId="{EB685239-7265-4CDC-985D-42C451F60F19}"/>
    <dgm:cxn modelId="{227B2917-AACC-4779-B571-EE0C0A587DCF}" type="presOf" srcId="{69ADD356-C253-43AD-A187-D3A4B8145B5E}" destId="{1E4DA541-A544-4462-9FFC-3A6B3E7265A9}" srcOrd="0" destOrd="2" presId="urn:microsoft.com/office/officeart/2018/2/layout/IconLabelDescriptionList"/>
    <dgm:cxn modelId="{C7405226-6285-4F15-AACF-0300B47D01DD}" type="presOf" srcId="{AE3DFD8E-29A6-45B9-B14B-9C1A96C85547}" destId="{806AA158-51A8-45FF-A444-A51BACEAFDB0}" srcOrd="0" destOrd="0" presId="urn:microsoft.com/office/officeart/2018/2/layout/IconLabelDescriptionList"/>
    <dgm:cxn modelId="{1BAE4029-BCCC-4AFA-9894-387F23BDA0CE}" type="presOf" srcId="{79045F7A-38E1-4EB8-A61B-2DF4DD10010F}" destId="{4CA5C5CC-0883-4325-8F1A-320180A51A4B}" srcOrd="0" destOrd="1" presId="urn:microsoft.com/office/officeart/2018/2/layout/IconLabelDescriptionList"/>
    <dgm:cxn modelId="{3CF11932-9D91-409C-AF6E-252E2789BAEE}" srcId="{83964696-938C-4717-B470-AE0F2885620B}" destId="{306D44AD-83D2-4E69-8F23-89480FAE0778}" srcOrd="0" destOrd="0" parTransId="{0426A6AC-A787-4014-9855-FB82A0678A92}" sibTransId="{992B82BE-D02E-47F3-B5D7-87F4652994E4}"/>
    <dgm:cxn modelId="{4B778C32-1618-417D-B2B6-344871DE1969}" type="presOf" srcId="{3FA05C7D-830A-444B-A89F-B1EC30AD364D}" destId="{1E4DA541-A544-4462-9FFC-3A6B3E7265A9}" srcOrd="0" destOrd="1" presId="urn:microsoft.com/office/officeart/2018/2/layout/IconLabelDescriptionList"/>
    <dgm:cxn modelId="{917D5139-27DF-455D-81EB-1124E6167528}" type="presOf" srcId="{772F3374-2572-46C8-A21F-B78E08C3FD49}" destId="{4CA5C5CC-0883-4325-8F1A-320180A51A4B}" srcOrd="0" destOrd="2" presId="urn:microsoft.com/office/officeart/2018/2/layout/IconLabelDescriptionList"/>
    <dgm:cxn modelId="{87DFF23C-6BCD-49C4-AFD1-A93A9E92360F}" type="presOf" srcId="{83964696-938C-4717-B470-AE0F2885620B}" destId="{2434F190-03C6-4AB4-AB0D-7E38DBEC2F55}" srcOrd="0" destOrd="0" presId="urn:microsoft.com/office/officeart/2018/2/layout/IconLabelDescriptionList"/>
    <dgm:cxn modelId="{D3B92A63-B9AC-489C-B934-F191DEE82907}" type="presOf" srcId="{F41B1C3B-7306-4D4E-B416-1F06554BC6D9}" destId="{373C53F8-33A8-4C49-A39B-55B3BBC348A2}" srcOrd="0" destOrd="0" presId="urn:microsoft.com/office/officeart/2018/2/layout/IconLabelDescriptionList"/>
    <dgm:cxn modelId="{6E4A9663-D0B7-4CAE-8FC4-8474B9FBAB7E}" srcId="{AE3DFD8E-29A6-45B9-B14B-9C1A96C85547}" destId="{772F3374-2572-46C8-A21F-B78E08C3FD49}" srcOrd="2" destOrd="0" parTransId="{5FA9CD92-C208-43E8-9063-8648C628EBF0}" sibTransId="{06495B6F-ABBD-4E5F-9743-7A4C49E5EFC3}"/>
    <dgm:cxn modelId="{45BCA266-C7CB-46DA-B72F-EE18BA52B014}" srcId="{83964696-938C-4717-B470-AE0F2885620B}" destId="{3FA05C7D-830A-444B-A89F-B1EC30AD364D}" srcOrd="1" destOrd="0" parTransId="{06D89194-0B6C-4082-9462-05BD2A612B40}" sibTransId="{E652B432-54C6-4448-AEF5-4065E7C7530E}"/>
    <dgm:cxn modelId="{0BB5DC78-84E1-488E-B2F6-03197A8517AE}" srcId="{83964696-938C-4717-B470-AE0F2885620B}" destId="{69ADD356-C253-43AD-A187-D3A4B8145B5E}" srcOrd="2" destOrd="0" parTransId="{1CA967E8-3D26-473C-A8B2-C42FFFFF2EBF}" sibTransId="{90B624B0-E175-4BCA-A583-481CE25E5ED0}"/>
    <dgm:cxn modelId="{A9A75C9A-9C4B-4C53-BFD5-5EB2A54889A0}" type="presOf" srcId="{306D44AD-83D2-4E69-8F23-89480FAE0778}" destId="{1E4DA541-A544-4462-9FFC-3A6B3E7265A9}" srcOrd="0" destOrd="0" presId="urn:microsoft.com/office/officeart/2018/2/layout/IconLabelDescriptionList"/>
    <dgm:cxn modelId="{98C2EED2-8207-4484-860E-F26B5A492B97}" srcId="{AE3DFD8E-29A6-45B9-B14B-9C1A96C85547}" destId="{79045F7A-38E1-4EB8-A61B-2DF4DD10010F}" srcOrd="1" destOrd="0" parTransId="{01E4D3A9-1F8A-4014-8455-4A784FB13DD3}" sibTransId="{B5FB46ED-57F1-4180-8D32-E56D53763623}"/>
    <dgm:cxn modelId="{3793CFE5-CDF6-49FF-96AC-173192AFDDB3}" srcId="{F41B1C3B-7306-4D4E-B416-1F06554BC6D9}" destId="{AE3DFD8E-29A6-45B9-B14B-9C1A96C85547}" srcOrd="0" destOrd="0" parTransId="{89C26508-299B-41CC-B22F-2FF83442DDDB}" sibTransId="{9AAFCD4D-F0AE-492A-B904-B638D4EA1B41}"/>
    <dgm:cxn modelId="{36DF34F2-82DF-4824-8161-AB9BD80CC28A}" type="presOf" srcId="{F393AE3F-05B8-4F49-9A74-BC01246C32B3}" destId="{4CA5C5CC-0883-4325-8F1A-320180A51A4B}" srcOrd="0" destOrd="0" presId="urn:microsoft.com/office/officeart/2018/2/layout/IconLabelDescriptionList"/>
    <dgm:cxn modelId="{7AE5FCF4-885F-44D7-AA24-54F97B72A0C7}" srcId="{F41B1C3B-7306-4D4E-B416-1F06554BC6D9}" destId="{83964696-938C-4717-B470-AE0F2885620B}" srcOrd="1" destOrd="0" parTransId="{857C5844-D11F-49E2-B354-0DC4821F0895}" sibTransId="{D53F3609-DEB3-44BF-97C2-23E03DCEFBB2}"/>
    <dgm:cxn modelId="{A70E9C72-95D6-48BA-ABEC-A3F4B17A6379}" type="presParOf" srcId="{373C53F8-33A8-4C49-A39B-55B3BBC348A2}" destId="{1E11D5EE-B6FC-480B-B904-8C2A2075EEBF}" srcOrd="0" destOrd="0" presId="urn:microsoft.com/office/officeart/2018/2/layout/IconLabelDescriptionList"/>
    <dgm:cxn modelId="{D846BD00-548F-4834-810E-EB03906DF2BE}" type="presParOf" srcId="{1E11D5EE-B6FC-480B-B904-8C2A2075EEBF}" destId="{DBF5E050-DD94-4FF6-938E-DFBEF5BA7D5A}" srcOrd="0" destOrd="0" presId="urn:microsoft.com/office/officeart/2018/2/layout/IconLabelDescriptionList"/>
    <dgm:cxn modelId="{59F7697E-25D6-44C3-AB86-86AF8E7FCA81}" type="presParOf" srcId="{1E11D5EE-B6FC-480B-B904-8C2A2075EEBF}" destId="{AB0E46FD-0F9E-4226-81C4-3E9CCCEAB64A}" srcOrd="1" destOrd="0" presId="urn:microsoft.com/office/officeart/2018/2/layout/IconLabelDescriptionList"/>
    <dgm:cxn modelId="{A892D45D-009B-4928-B366-3F76E8E15ADE}" type="presParOf" srcId="{1E11D5EE-B6FC-480B-B904-8C2A2075EEBF}" destId="{806AA158-51A8-45FF-A444-A51BACEAFDB0}" srcOrd="2" destOrd="0" presId="urn:microsoft.com/office/officeart/2018/2/layout/IconLabelDescriptionList"/>
    <dgm:cxn modelId="{360CDBD2-8435-45DB-B636-7C5CD8F98E85}" type="presParOf" srcId="{1E11D5EE-B6FC-480B-B904-8C2A2075EEBF}" destId="{A9E56321-01E5-45AE-88AA-79663BD4C1AC}" srcOrd="3" destOrd="0" presId="urn:microsoft.com/office/officeart/2018/2/layout/IconLabelDescriptionList"/>
    <dgm:cxn modelId="{E63CE5A3-0BF7-497C-8361-FFA6ABFE50DE}" type="presParOf" srcId="{1E11D5EE-B6FC-480B-B904-8C2A2075EEBF}" destId="{4CA5C5CC-0883-4325-8F1A-320180A51A4B}" srcOrd="4" destOrd="0" presId="urn:microsoft.com/office/officeart/2018/2/layout/IconLabelDescriptionList"/>
    <dgm:cxn modelId="{1D485AD6-1385-4007-B64C-B3A63E75B0E9}" type="presParOf" srcId="{373C53F8-33A8-4C49-A39B-55B3BBC348A2}" destId="{F5B1073B-451D-427C-80FC-64ED89223F50}" srcOrd="1" destOrd="0" presId="urn:microsoft.com/office/officeart/2018/2/layout/IconLabelDescriptionList"/>
    <dgm:cxn modelId="{E0633DB3-D164-4BE4-94E6-6F81B326D248}" type="presParOf" srcId="{373C53F8-33A8-4C49-A39B-55B3BBC348A2}" destId="{A02DB8A9-C62E-466A-B129-A372B002E585}" srcOrd="2" destOrd="0" presId="urn:microsoft.com/office/officeart/2018/2/layout/IconLabelDescriptionList"/>
    <dgm:cxn modelId="{A7C354DD-ED9C-4A02-8C35-B16A5CB19795}" type="presParOf" srcId="{A02DB8A9-C62E-466A-B129-A372B002E585}" destId="{7942F093-26BE-4A50-BEB2-006232818263}" srcOrd="0" destOrd="0" presId="urn:microsoft.com/office/officeart/2018/2/layout/IconLabelDescriptionList"/>
    <dgm:cxn modelId="{1B5EB866-E1AD-4D30-A0AA-69E41B2F16EB}" type="presParOf" srcId="{A02DB8A9-C62E-466A-B129-A372B002E585}" destId="{BCB689E6-3BF1-46D0-BC11-CFD353FE0033}" srcOrd="1" destOrd="0" presId="urn:microsoft.com/office/officeart/2018/2/layout/IconLabelDescriptionList"/>
    <dgm:cxn modelId="{3CE60A84-BD2B-49A8-9E1C-6DD40EE721BE}" type="presParOf" srcId="{A02DB8A9-C62E-466A-B129-A372B002E585}" destId="{2434F190-03C6-4AB4-AB0D-7E38DBEC2F55}" srcOrd="2" destOrd="0" presId="urn:microsoft.com/office/officeart/2018/2/layout/IconLabelDescriptionList"/>
    <dgm:cxn modelId="{0959373D-144C-4CC9-8417-20BFF83E6904}" type="presParOf" srcId="{A02DB8A9-C62E-466A-B129-A372B002E585}" destId="{4C9F2EC8-232A-4CF4-9252-143557310241}" srcOrd="3" destOrd="0" presId="urn:microsoft.com/office/officeart/2018/2/layout/IconLabelDescriptionList"/>
    <dgm:cxn modelId="{372DD6BA-8196-46C0-8B12-76FA26AF3924}" type="presParOf" srcId="{A02DB8A9-C62E-466A-B129-A372B002E585}" destId="{1E4DA541-A544-4462-9FFC-3A6B3E7265A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0F128-415D-49F2-81DA-C47372FA77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FCDF9-DEC2-4816-8D9F-DF1E82E77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Accessibility Check in markdown file</a:t>
          </a:r>
        </a:p>
      </dgm:t>
    </dgm:pt>
    <dgm:pt modelId="{BFFA18CD-6599-488A-B3E1-3F895776C5F5}" type="parTrans" cxnId="{C6099B28-ACF3-4F4C-8616-23A836A78D76}">
      <dgm:prSet/>
      <dgm:spPr/>
      <dgm:t>
        <a:bodyPr/>
        <a:lstStyle/>
        <a:p>
          <a:endParaRPr lang="en-US"/>
        </a:p>
      </dgm:t>
    </dgm:pt>
    <dgm:pt modelId="{1C245B42-D2A1-44FE-8634-53280859A884}" type="sibTrans" cxnId="{C6099B28-ACF3-4F4C-8616-23A836A78D76}">
      <dgm:prSet/>
      <dgm:spPr/>
      <dgm:t>
        <a:bodyPr/>
        <a:lstStyle/>
        <a:p>
          <a:endParaRPr lang="en-US"/>
        </a:p>
      </dgm:t>
    </dgm:pt>
    <dgm:pt modelId="{71CB101C-B855-46F9-960D-B2A07BCD7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 the feedback and let the author to choose the adaptation.</a:t>
          </a:r>
        </a:p>
      </dgm:t>
    </dgm:pt>
    <dgm:pt modelId="{1C6EFC11-58E2-4781-AC8E-DF3E327DCCB3}" type="parTrans" cxnId="{2FFBB5E6-C17D-4D57-8820-1DD8666A144C}">
      <dgm:prSet/>
      <dgm:spPr/>
      <dgm:t>
        <a:bodyPr/>
        <a:lstStyle/>
        <a:p>
          <a:endParaRPr lang="en-US"/>
        </a:p>
      </dgm:t>
    </dgm:pt>
    <dgm:pt modelId="{94072EDA-60C9-452B-BFFA-C29C031E5E5D}" type="sibTrans" cxnId="{2FFBB5E6-C17D-4D57-8820-1DD8666A144C}">
      <dgm:prSet/>
      <dgm:spPr/>
      <dgm:t>
        <a:bodyPr/>
        <a:lstStyle/>
        <a:p>
          <a:endParaRPr lang="en-US"/>
        </a:p>
      </dgm:t>
    </dgm:pt>
    <dgm:pt modelId="{2F2B9D00-B29C-474C-B095-4629D77DD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 new syntax that allows the authors to decorate to HTML attribute.</a:t>
          </a:r>
        </a:p>
      </dgm:t>
    </dgm:pt>
    <dgm:pt modelId="{690C8E47-5757-489E-904C-0F85C59DF61B}" type="parTrans" cxnId="{B2EF2888-A569-4870-899C-6C0D0B3B7FC7}">
      <dgm:prSet/>
      <dgm:spPr/>
      <dgm:t>
        <a:bodyPr/>
        <a:lstStyle/>
        <a:p>
          <a:endParaRPr lang="en-US"/>
        </a:p>
      </dgm:t>
    </dgm:pt>
    <dgm:pt modelId="{9CF86D5B-C573-44AB-BAC0-071F86C3CBA2}" type="sibTrans" cxnId="{B2EF2888-A569-4870-899C-6C0D0B3B7FC7}">
      <dgm:prSet/>
      <dgm:spPr/>
      <dgm:t>
        <a:bodyPr/>
        <a:lstStyle/>
        <a:p>
          <a:endParaRPr lang="en-US"/>
        </a:p>
      </dgm:t>
    </dgm:pt>
    <dgm:pt modelId="{0AD61078-C02A-4B1C-A347-34D02B879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the author to improve the accessibility.</a:t>
          </a:r>
        </a:p>
      </dgm:t>
    </dgm:pt>
    <dgm:pt modelId="{1DC80360-B4A7-48FB-98FF-1CC0B335F72F}" type="parTrans" cxnId="{BBFF546E-1EC1-433A-A33C-EE13968C1AFA}">
      <dgm:prSet/>
      <dgm:spPr/>
      <dgm:t>
        <a:bodyPr/>
        <a:lstStyle/>
        <a:p>
          <a:endParaRPr lang="en-US"/>
        </a:p>
      </dgm:t>
    </dgm:pt>
    <dgm:pt modelId="{BD90C57A-9216-4EBC-AF41-508A0C9B02AD}" type="sibTrans" cxnId="{BBFF546E-1EC1-433A-A33C-EE13968C1AFA}">
      <dgm:prSet/>
      <dgm:spPr/>
      <dgm:t>
        <a:bodyPr/>
        <a:lstStyle/>
        <a:p>
          <a:endParaRPr lang="en-US"/>
        </a:p>
      </dgm:t>
    </dgm:pt>
    <dgm:pt modelId="{65C00CB7-DABA-4A78-AB5F-33AACDC167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Extending the accessibility check on non-text content</a:t>
          </a:r>
        </a:p>
      </dgm:t>
    </dgm:pt>
    <dgm:pt modelId="{4F0CB986-686A-4CCA-9336-687DE6374B53}" type="parTrans" cxnId="{18AEE112-4734-4904-AE12-539611696B78}">
      <dgm:prSet/>
      <dgm:spPr/>
      <dgm:t>
        <a:bodyPr/>
        <a:lstStyle/>
        <a:p>
          <a:endParaRPr lang="en-US"/>
        </a:p>
      </dgm:t>
    </dgm:pt>
    <dgm:pt modelId="{3DF1F46A-597C-416B-BD25-AD6BFA4E7593}" type="sibTrans" cxnId="{18AEE112-4734-4904-AE12-539611696B78}">
      <dgm:prSet/>
      <dgm:spPr/>
      <dgm:t>
        <a:bodyPr/>
        <a:lstStyle/>
        <a:p>
          <a:endParaRPr lang="en-US"/>
        </a:p>
      </dgm:t>
    </dgm:pt>
    <dgm:pt modelId="{F0C2FA0E-DB15-4AB9-9B9E-1D4969398CB1}" type="pres">
      <dgm:prSet presAssocID="{58E0F128-415D-49F2-81DA-C47372FA7715}" presName="root" presStyleCnt="0">
        <dgm:presLayoutVars>
          <dgm:dir/>
          <dgm:resizeHandles val="exact"/>
        </dgm:presLayoutVars>
      </dgm:prSet>
      <dgm:spPr/>
    </dgm:pt>
    <dgm:pt modelId="{CBCE57E9-2FE9-4985-BF4E-F04D83A5D75C}" type="pres">
      <dgm:prSet presAssocID="{EF3FCDF9-DEC2-4816-8D9F-DF1E82E77427}" presName="compNode" presStyleCnt="0"/>
      <dgm:spPr/>
    </dgm:pt>
    <dgm:pt modelId="{221C7014-5A74-42E1-ADFD-01E848FCB1C1}" type="pres">
      <dgm:prSet presAssocID="{EF3FCDF9-DEC2-4816-8D9F-DF1E82E77427}" presName="bgRect" presStyleLbl="bgShp" presStyleIdx="0" presStyleCnt="3"/>
      <dgm:spPr/>
    </dgm:pt>
    <dgm:pt modelId="{C8360EF6-ADF5-493D-943E-0518A7D554D8}" type="pres">
      <dgm:prSet presAssocID="{EF3FCDF9-DEC2-4816-8D9F-DF1E82E774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D60F140-67E6-4927-AE62-B177662F5752}" type="pres">
      <dgm:prSet presAssocID="{EF3FCDF9-DEC2-4816-8D9F-DF1E82E77427}" presName="spaceRect" presStyleCnt="0"/>
      <dgm:spPr/>
    </dgm:pt>
    <dgm:pt modelId="{88B04C14-D272-48D7-ADBE-030D23A972D0}" type="pres">
      <dgm:prSet presAssocID="{EF3FCDF9-DEC2-4816-8D9F-DF1E82E77427}" presName="parTx" presStyleLbl="revTx" presStyleIdx="0" presStyleCnt="5">
        <dgm:presLayoutVars>
          <dgm:chMax val="0"/>
          <dgm:chPref val="0"/>
        </dgm:presLayoutVars>
      </dgm:prSet>
      <dgm:spPr/>
    </dgm:pt>
    <dgm:pt modelId="{6F3DE139-0123-4E3A-A50C-5753DB4F832F}" type="pres">
      <dgm:prSet presAssocID="{EF3FCDF9-DEC2-4816-8D9F-DF1E82E77427}" presName="desTx" presStyleLbl="revTx" presStyleIdx="1" presStyleCnt="5">
        <dgm:presLayoutVars/>
      </dgm:prSet>
      <dgm:spPr/>
    </dgm:pt>
    <dgm:pt modelId="{2F6CEF1D-20C5-4894-962A-1E9B1D1E8B5C}" type="pres">
      <dgm:prSet presAssocID="{1C245B42-D2A1-44FE-8634-53280859A884}" presName="sibTrans" presStyleCnt="0"/>
      <dgm:spPr/>
    </dgm:pt>
    <dgm:pt modelId="{C721375E-900A-4D72-B180-BD61F1188569}" type="pres">
      <dgm:prSet presAssocID="{2F2B9D00-B29C-474C-B095-4629D77DDE21}" presName="compNode" presStyleCnt="0"/>
      <dgm:spPr/>
    </dgm:pt>
    <dgm:pt modelId="{E608EE11-2652-424B-985C-0BE5B146BAB9}" type="pres">
      <dgm:prSet presAssocID="{2F2B9D00-B29C-474C-B095-4629D77DDE21}" presName="bgRect" presStyleLbl="bgShp" presStyleIdx="1" presStyleCnt="3"/>
      <dgm:spPr/>
    </dgm:pt>
    <dgm:pt modelId="{65ED7CA6-7917-42A7-AE51-2DCCE6C627AB}" type="pres">
      <dgm:prSet presAssocID="{2F2B9D00-B29C-474C-B095-4629D77DDE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5DBA0F-2E82-4E46-85ED-B94678407BD6}" type="pres">
      <dgm:prSet presAssocID="{2F2B9D00-B29C-474C-B095-4629D77DDE21}" presName="spaceRect" presStyleCnt="0"/>
      <dgm:spPr/>
    </dgm:pt>
    <dgm:pt modelId="{A50D4E0B-FD01-4EA1-9BB0-4796CD1EB3D7}" type="pres">
      <dgm:prSet presAssocID="{2F2B9D00-B29C-474C-B095-4629D77DDE21}" presName="parTx" presStyleLbl="revTx" presStyleIdx="2" presStyleCnt="5">
        <dgm:presLayoutVars>
          <dgm:chMax val="0"/>
          <dgm:chPref val="0"/>
        </dgm:presLayoutVars>
      </dgm:prSet>
      <dgm:spPr/>
    </dgm:pt>
    <dgm:pt modelId="{F1338BB6-C3C6-4F18-91B6-D0FB98250C0A}" type="pres">
      <dgm:prSet presAssocID="{2F2B9D00-B29C-474C-B095-4629D77DDE21}" presName="desTx" presStyleLbl="revTx" presStyleIdx="3" presStyleCnt="5">
        <dgm:presLayoutVars/>
      </dgm:prSet>
      <dgm:spPr/>
    </dgm:pt>
    <dgm:pt modelId="{5CE8612A-CA9E-4E1A-ACF6-13A349179381}" type="pres">
      <dgm:prSet presAssocID="{9CF86D5B-C573-44AB-BAC0-071F86C3CBA2}" presName="sibTrans" presStyleCnt="0"/>
      <dgm:spPr/>
    </dgm:pt>
    <dgm:pt modelId="{C962516D-92CF-48ED-ABF9-A165E7697FBD}" type="pres">
      <dgm:prSet presAssocID="{65C00CB7-DABA-4A78-AB5F-33AACDC1677C}" presName="compNode" presStyleCnt="0"/>
      <dgm:spPr/>
    </dgm:pt>
    <dgm:pt modelId="{F185DE10-F9D1-45D7-9750-4E99DDE292EF}" type="pres">
      <dgm:prSet presAssocID="{65C00CB7-DABA-4A78-AB5F-33AACDC1677C}" presName="bgRect" presStyleLbl="bgShp" presStyleIdx="2" presStyleCnt="3"/>
      <dgm:spPr/>
    </dgm:pt>
    <dgm:pt modelId="{8090F4DE-1F45-441D-A342-EF6E9A05476F}" type="pres">
      <dgm:prSet presAssocID="{65C00CB7-DABA-4A78-AB5F-33AACDC167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BED698A-6736-446E-A32F-DDD6EB6EB756}" type="pres">
      <dgm:prSet presAssocID="{65C00CB7-DABA-4A78-AB5F-33AACDC1677C}" presName="spaceRect" presStyleCnt="0"/>
      <dgm:spPr/>
    </dgm:pt>
    <dgm:pt modelId="{7A5A5CF9-1C4C-4241-B14B-A30927DFDDC4}" type="pres">
      <dgm:prSet presAssocID="{65C00CB7-DABA-4A78-AB5F-33AACDC1677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AEE112-4734-4904-AE12-539611696B78}" srcId="{58E0F128-415D-49F2-81DA-C47372FA7715}" destId="{65C00CB7-DABA-4A78-AB5F-33AACDC1677C}" srcOrd="2" destOrd="0" parTransId="{4F0CB986-686A-4CCA-9336-687DE6374B53}" sibTransId="{3DF1F46A-597C-416B-BD25-AD6BFA4E7593}"/>
    <dgm:cxn modelId="{F63F321B-68EF-45E0-A780-B9E9A9AC1133}" type="presOf" srcId="{71CB101C-B855-46F9-960D-B2A07BCD7401}" destId="{6F3DE139-0123-4E3A-A50C-5753DB4F832F}" srcOrd="0" destOrd="0" presId="urn:microsoft.com/office/officeart/2018/2/layout/IconVerticalSolidList"/>
    <dgm:cxn modelId="{C6099B28-ACF3-4F4C-8616-23A836A78D76}" srcId="{58E0F128-415D-49F2-81DA-C47372FA7715}" destId="{EF3FCDF9-DEC2-4816-8D9F-DF1E82E77427}" srcOrd="0" destOrd="0" parTransId="{BFFA18CD-6599-488A-B3E1-3F895776C5F5}" sibTransId="{1C245B42-D2A1-44FE-8634-53280859A884}"/>
    <dgm:cxn modelId="{00C0595F-2302-42C1-ACB0-C6BD60A4A0FA}" type="presOf" srcId="{65C00CB7-DABA-4A78-AB5F-33AACDC1677C}" destId="{7A5A5CF9-1C4C-4241-B14B-A30927DFDDC4}" srcOrd="0" destOrd="0" presId="urn:microsoft.com/office/officeart/2018/2/layout/IconVerticalSolidList"/>
    <dgm:cxn modelId="{BBFF546E-1EC1-433A-A33C-EE13968C1AFA}" srcId="{2F2B9D00-B29C-474C-B095-4629D77DDE21}" destId="{0AD61078-C02A-4B1C-A347-34D02B879A9E}" srcOrd="0" destOrd="0" parTransId="{1DC80360-B4A7-48FB-98FF-1CC0B335F72F}" sibTransId="{BD90C57A-9216-4EBC-AF41-508A0C9B02AD}"/>
    <dgm:cxn modelId="{6DFD7171-7497-41C5-9175-D8C591C4551C}" type="presOf" srcId="{0AD61078-C02A-4B1C-A347-34D02B879A9E}" destId="{F1338BB6-C3C6-4F18-91B6-D0FB98250C0A}" srcOrd="0" destOrd="0" presId="urn:microsoft.com/office/officeart/2018/2/layout/IconVerticalSolidList"/>
    <dgm:cxn modelId="{7CECA552-0365-4000-93DA-00CBE78BADC1}" type="presOf" srcId="{2F2B9D00-B29C-474C-B095-4629D77DDE21}" destId="{A50D4E0B-FD01-4EA1-9BB0-4796CD1EB3D7}" srcOrd="0" destOrd="0" presId="urn:microsoft.com/office/officeart/2018/2/layout/IconVerticalSolidList"/>
    <dgm:cxn modelId="{4E256F58-EAFB-41FB-98E4-88074A6F72E2}" type="presOf" srcId="{58E0F128-415D-49F2-81DA-C47372FA7715}" destId="{F0C2FA0E-DB15-4AB9-9B9E-1D4969398CB1}" srcOrd="0" destOrd="0" presId="urn:microsoft.com/office/officeart/2018/2/layout/IconVerticalSolidList"/>
    <dgm:cxn modelId="{B2EF2888-A569-4870-899C-6C0D0B3B7FC7}" srcId="{58E0F128-415D-49F2-81DA-C47372FA7715}" destId="{2F2B9D00-B29C-474C-B095-4629D77DDE21}" srcOrd="1" destOrd="0" parTransId="{690C8E47-5757-489E-904C-0F85C59DF61B}" sibTransId="{9CF86D5B-C573-44AB-BAC0-071F86C3CBA2}"/>
    <dgm:cxn modelId="{2FFBB5E6-C17D-4D57-8820-1DD8666A144C}" srcId="{EF3FCDF9-DEC2-4816-8D9F-DF1E82E77427}" destId="{71CB101C-B855-46F9-960D-B2A07BCD7401}" srcOrd="0" destOrd="0" parTransId="{1C6EFC11-58E2-4781-AC8E-DF3E327DCCB3}" sibTransId="{94072EDA-60C9-452B-BFFA-C29C031E5E5D}"/>
    <dgm:cxn modelId="{3E787DEE-0EA1-4909-860D-0A414BD32714}" type="presOf" srcId="{EF3FCDF9-DEC2-4816-8D9F-DF1E82E77427}" destId="{88B04C14-D272-48D7-ADBE-030D23A972D0}" srcOrd="0" destOrd="0" presId="urn:microsoft.com/office/officeart/2018/2/layout/IconVerticalSolidList"/>
    <dgm:cxn modelId="{8D2FE715-F757-4BCB-95C9-9A9335403F5E}" type="presParOf" srcId="{F0C2FA0E-DB15-4AB9-9B9E-1D4969398CB1}" destId="{CBCE57E9-2FE9-4985-BF4E-F04D83A5D75C}" srcOrd="0" destOrd="0" presId="urn:microsoft.com/office/officeart/2018/2/layout/IconVerticalSolidList"/>
    <dgm:cxn modelId="{B3B2F59F-43FE-4315-9573-536D4A24C06C}" type="presParOf" srcId="{CBCE57E9-2FE9-4985-BF4E-F04D83A5D75C}" destId="{221C7014-5A74-42E1-ADFD-01E848FCB1C1}" srcOrd="0" destOrd="0" presId="urn:microsoft.com/office/officeart/2018/2/layout/IconVerticalSolidList"/>
    <dgm:cxn modelId="{AF07C979-EF0C-4FB2-A573-591B15271647}" type="presParOf" srcId="{CBCE57E9-2FE9-4985-BF4E-F04D83A5D75C}" destId="{C8360EF6-ADF5-493D-943E-0518A7D554D8}" srcOrd="1" destOrd="0" presId="urn:microsoft.com/office/officeart/2018/2/layout/IconVerticalSolidList"/>
    <dgm:cxn modelId="{CB29C1C3-5888-4F95-B883-8C2FEA203848}" type="presParOf" srcId="{CBCE57E9-2FE9-4985-BF4E-F04D83A5D75C}" destId="{6D60F140-67E6-4927-AE62-B177662F5752}" srcOrd="2" destOrd="0" presId="urn:microsoft.com/office/officeart/2018/2/layout/IconVerticalSolidList"/>
    <dgm:cxn modelId="{C18C01A7-71FC-4BE7-97CD-072BD838C4CA}" type="presParOf" srcId="{CBCE57E9-2FE9-4985-BF4E-F04D83A5D75C}" destId="{88B04C14-D272-48D7-ADBE-030D23A972D0}" srcOrd="3" destOrd="0" presId="urn:microsoft.com/office/officeart/2018/2/layout/IconVerticalSolidList"/>
    <dgm:cxn modelId="{58BCE6C6-610B-48C8-BD4C-972D18022201}" type="presParOf" srcId="{CBCE57E9-2FE9-4985-BF4E-F04D83A5D75C}" destId="{6F3DE139-0123-4E3A-A50C-5753DB4F832F}" srcOrd="4" destOrd="0" presId="urn:microsoft.com/office/officeart/2018/2/layout/IconVerticalSolidList"/>
    <dgm:cxn modelId="{55875EC2-9D15-43C1-8E7C-F81611FA18CF}" type="presParOf" srcId="{F0C2FA0E-DB15-4AB9-9B9E-1D4969398CB1}" destId="{2F6CEF1D-20C5-4894-962A-1E9B1D1E8B5C}" srcOrd="1" destOrd="0" presId="urn:microsoft.com/office/officeart/2018/2/layout/IconVerticalSolidList"/>
    <dgm:cxn modelId="{0EB59F0A-2AD4-4BF8-AEFA-FD2210FD6D8C}" type="presParOf" srcId="{F0C2FA0E-DB15-4AB9-9B9E-1D4969398CB1}" destId="{C721375E-900A-4D72-B180-BD61F1188569}" srcOrd="2" destOrd="0" presId="urn:microsoft.com/office/officeart/2018/2/layout/IconVerticalSolidList"/>
    <dgm:cxn modelId="{677BF7DD-621E-4BA8-B481-DD992B840F53}" type="presParOf" srcId="{C721375E-900A-4D72-B180-BD61F1188569}" destId="{E608EE11-2652-424B-985C-0BE5B146BAB9}" srcOrd="0" destOrd="0" presId="urn:microsoft.com/office/officeart/2018/2/layout/IconVerticalSolidList"/>
    <dgm:cxn modelId="{F5B976BA-21EA-4608-B83C-FE82E74519EA}" type="presParOf" srcId="{C721375E-900A-4D72-B180-BD61F1188569}" destId="{65ED7CA6-7917-42A7-AE51-2DCCE6C627AB}" srcOrd="1" destOrd="0" presId="urn:microsoft.com/office/officeart/2018/2/layout/IconVerticalSolidList"/>
    <dgm:cxn modelId="{3D8B8523-1B7C-4302-94AA-126DECB75266}" type="presParOf" srcId="{C721375E-900A-4D72-B180-BD61F1188569}" destId="{D15DBA0F-2E82-4E46-85ED-B94678407BD6}" srcOrd="2" destOrd="0" presId="urn:microsoft.com/office/officeart/2018/2/layout/IconVerticalSolidList"/>
    <dgm:cxn modelId="{537F04D9-ECEC-4D68-BBE8-E580FE971E9B}" type="presParOf" srcId="{C721375E-900A-4D72-B180-BD61F1188569}" destId="{A50D4E0B-FD01-4EA1-9BB0-4796CD1EB3D7}" srcOrd="3" destOrd="0" presId="urn:microsoft.com/office/officeart/2018/2/layout/IconVerticalSolidList"/>
    <dgm:cxn modelId="{8D13E602-BC7E-45B7-94E0-96ADADB6412A}" type="presParOf" srcId="{C721375E-900A-4D72-B180-BD61F1188569}" destId="{F1338BB6-C3C6-4F18-91B6-D0FB98250C0A}" srcOrd="4" destOrd="0" presId="urn:microsoft.com/office/officeart/2018/2/layout/IconVerticalSolidList"/>
    <dgm:cxn modelId="{57EB692D-B249-4A0D-B53B-CB9F079A90A0}" type="presParOf" srcId="{F0C2FA0E-DB15-4AB9-9B9E-1D4969398CB1}" destId="{5CE8612A-CA9E-4E1A-ACF6-13A349179381}" srcOrd="3" destOrd="0" presId="urn:microsoft.com/office/officeart/2018/2/layout/IconVerticalSolidList"/>
    <dgm:cxn modelId="{F7B6490D-912F-4696-A5A6-C27BAF9E7423}" type="presParOf" srcId="{F0C2FA0E-DB15-4AB9-9B9E-1D4969398CB1}" destId="{C962516D-92CF-48ED-ABF9-A165E7697FBD}" srcOrd="4" destOrd="0" presId="urn:microsoft.com/office/officeart/2018/2/layout/IconVerticalSolidList"/>
    <dgm:cxn modelId="{84D6F7FC-E67C-4367-893F-E20A449F7D25}" type="presParOf" srcId="{C962516D-92CF-48ED-ABF9-A165E7697FBD}" destId="{F185DE10-F9D1-45D7-9750-4E99DDE292EF}" srcOrd="0" destOrd="0" presId="urn:microsoft.com/office/officeart/2018/2/layout/IconVerticalSolidList"/>
    <dgm:cxn modelId="{38D49A71-3B8B-4550-8F70-56F51A241ABF}" type="presParOf" srcId="{C962516D-92CF-48ED-ABF9-A165E7697FBD}" destId="{8090F4DE-1F45-441D-A342-EF6E9A05476F}" srcOrd="1" destOrd="0" presId="urn:microsoft.com/office/officeart/2018/2/layout/IconVerticalSolidList"/>
    <dgm:cxn modelId="{77462EB2-D8FA-479D-944F-DCD8F732BA3F}" type="presParOf" srcId="{C962516D-92CF-48ED-ABF9-A165E7697FBD}" destId="{ABED698A-6736-446E-A32F-DDD6EB6EB756}" srcOrd="2" destOrd="0" presId="urn:microsoft.com/office/officeart/2018/2/layout/IconVerticalSolidList"/>
    <dgm:cxn modelId="{61DB0E73-35B5-4D2D-BDBE-3C193F191020}" type="presParOf" srcId="{C962516D-92CF-48ED-ABF9-A165E7697FBD}" destId="{7A5A5CF9-1C4C-4241-B14B-A30927DFDD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5E050-DD94-4FF6-938E-DFBEF5BA7D5A}">
      <dsp:nvSpPr>
        <dsp:cNvPr id="0" name=""/>
        <dsp:cNvSpPr/>
      </dsp:nvSpPr>
      <dsp:spPr>
        <a:xfrm>
          <a:off x="1005743" y="15446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A158-51A8-45FF-A444-A51BACEAFDB0}">
      <dsp:nvSpPr>
        <dsp:cNvPr id="0" name=""/>
        <dsp:cNvSpPr/>
      </dsp:nvSpPr>
      <dsp:spPr>
        <a:xfrm>
          <a:off x="1005743" y="18402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>
              <a:hlinkClick xmlns:r="http://schemas.openxmlformats.org/officeDocument/2006/relationships" r:id="rId3"/>
            </a:rPr>
            <a:t>Authoring Tool Accessibility Guidelines (ATAG) 2.0 (w3.org)</a:t>
          </a:r>
          <a:endParaRPr lang="en-US" sz="2300" kern="1200"/>
        </a:p>
      </dsp:txBody>
      <dsp:txXfrm>
        <a:off x="1005743" y="1840287"/>
        <a:ext cx="4320000" cy="648000"/>
      </dsp:txXfrm>
    </dsp:sp>
    <dsp:sp modelId="{4CA5C5CC-0883-4325-8F1A-320180A51A4B}">
      <dsp:nvSpPr>
        <dsp:cNvPr id="0" name=""/>
        <dsp:cNvSpPr/>
      </dsp:nvSpPr>
      <dsp:spPr>
        <a:xfrm>
          <a:off x="1005743" y="2569135"/>
          <a:ext cx="4320000" cy="162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Guideline B.2.2: Guide authors to produce accessible content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Guideline B.2.3: Assist authors with managing alternative content for non-text content.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Guideline B.2.5: Assist authors with accessible pre-authored content.</a:t>
          </a:r>
        </a:p>
      </dsp:txBody>
      <dsp:txXfrm>
        <a:off x="1005743" y="2569135"/>
        <a:ext cx="4320000" cy="1627738"/>
      </dsp:txXfrm>
    </dsp:sp>
    <dsp:sp modelId="{7942F093-26BE-4A50-BEB2-006232818263}">
      <dsp:nvSpPr>
        <dsp:cNvPr id="0" name=""/>
        <dsp:cNvSpPr/>
      </dsp:nvSpPr>
      <dsp:spPr>
        <a:xfrm>
          <a:off x="6081743" y="154464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4F190-03C6-4AB4-AB0D-7E38DBEC2F55}">
      <dsp:nvSpPr>
        <dsp:cNvPr id="0" name=""/>
        <dsp:cNvSpPr/>
      </dsp:nvSpPr>
      <dsp:spPr>
        <a:xfrm>
          <a:off x="6081743" y="18402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Guideline B.3.1: Assist authors in checking for accessibility problems.</a:t>
          </a:r>
        </a:p>
      </dsp:txBody>
      <dsp:txXfrm>
        <a:off x="6081743" y="1840287"/>
        <a:ext cx="4320000" cy="648000"/>
      </dsp:txXfrm>
    </dsp:sp>
    <dsp:sp modelId="{1E4DA541-A544-4462-9FFC-3A6B3E7265A9}">
      <dsp:nvSpPr>
        <dsp:cNvPr id="0" name=""/>
        <dsp:cNvSpPr/>
      </dsp:nvSpPr>
      <dsp:spPr>
        <a:xfrm>
          <a:off x="6081743" y="2569135"/>
          <a:ext cx="4320000" cy="1627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/>
            <a:t>B.3.1.1 Checking Assistance (WCAG)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/>
            <a:t>B.3.1.2 Help Authors Decide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/>
            <a:t>B.3.1.3 Help Authors Locate</a:t>
          </a:r>
          <a:endParaRPr lang="en-US" sz="1700" kern="1200"/>
        </a:p>
      </dsp:txBody>
      <dsp:txXfrm>
        <a:off x="6081743" y="2569135"/>
        <a:ext cx="4320000" cy="1627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C7014-5A74-42E1-ADFD-01E848FCB1C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60EF6-ADF5-493D-943E-0518A7D554D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4C14-D272-48D7-ADBE-030D23A972D0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Accessibility Check in markdown file</a:t>
          </a:r>
        </a:p>
      </dsp:txBody>
      <dsp:txXfrm>
        <a:off x="1435590" y="531"/>
        <a:ext cx="4732020" cy="1242935"/>
      </dsp:txXfrm>
    </dsp:sp>
    <dsp:sp modelId="{6F3DE139-0123-4E3A-A50C-5753DB4F832F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 the feedback and let the author to choose the adaptation.</a:t>
          </a:r>
        </a:p>
      </dsp:txBody>
      <dsp:txXfrm>
        <a:off x="6167610" y="531"/>
        <a:ext cx="4347989" cy="1242935"/>
      </dsp:txXfrm>
    </dsp:sp>
    <dsp:sp modelId="{E608EE11-2652-424B-985C-0BE5B146BAB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D7CA6-7917-42A7-AE51-2DCCE6C627A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D4E0B-FD01-4EA1-9BB0-4796CD1EB3D7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a new syntax that allows the authors to decorate to HTML attribute.</a:t>
          </a:r>
        </a:p>
      </dsp:txBody>
      <dsp:txXfrm>
        <a:off x="1435590" y="1554201"/>
        <a:ext cx="4732020" cy="1242935"/>
      </dsp:txXfrm>
    </dsp:sp>
    <dsp:sp modelId="{F1338BB6-C3C6-4F18-91B6-D0FB98250C0A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 the author to improve the accessibility.</a:t>
          </a:r>
        </a:p>
      </dsp:txBody>
      <dsp:txXfrm>
        <a:off x="6167610" y="1554201"/>
        <a:ext cx="4347989" cy="1242935"/>
      </dsp:txXfrm>
    </dsp:sp>
    <dsp:sp modelId="{F185DE10-F9D1-45D7-9750-4E99DDE292E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0F4DE-1F45-441D-A342-EF6E9A05476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A5CF9-1C4C-4241-B14B-A30927DFDDC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Extending the accessibility check on non-text content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F8D8-8C22-BDF6-1AD7-E9919BD3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34B2C-6C37-9397-5E39-264DA6064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3F18-A847-F084-4BE3-DB408831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1557-E413-3CD1-D68E-F69887E9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BF94-B6B1-788F-CB12-8C687E9F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9318-6C02-608E-CCF6-6FA870F9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3166F-072A-441A-A9F6-5BDFB691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00B7-B337-06EC-D85E-41565E28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7596-B5C2-7C2E-4F6E-5A120735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D4B73-CADE-4A1C-7087-1C0D6273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A38F2-DE56-13D8-E8F6-669666F1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6A0D-595B-FDDB-CC58-E46A18096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5195-9A2D-E288-91CA-F0DB880C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AAAF-99A3-38BC-45D6-6CBB1E8D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68EE-451D-F57A-06AA-939C7A4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4A16-5579-BCC2-9780-9B8504BB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3CD1-A35F-CFE3-3BCF-EDAA6C64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E5EE-3980-0645-88F4-FED73CCF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3B52-C08E-F21E-A677-6FD211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69EA-70C7-1E0B-8698-DB9C4688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7B39-ADE3-5075-ABFB-FE5EEDE7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144B-34AF-5404-BE65-0BAE74E1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E332-B0D6-7931-D646-474F9CB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8E3E-AB94-3105-ACF3-2E0E96E1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BBC6-43B3-8CC4-569C-B5DA9754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264B-C2BE-2B4B-F47D-FC830793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C16B-B861-3536-DFA1-6C8521B7D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EEBE-C2BE-154A-451A-B4546D2D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11A0-5861-0ADA-E15F-74046B87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47B8-3F61-AC56-D339-0686DAB8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90C7-A522-9A9A-DD41-E5F6488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7908-BD0F-BD02-A091-8DA14FD9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A35B1-EB54-97FE-8164-AEC8E917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0CC63-3779-095A-2520-66944102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E2FC3-74AA-1E72-E205-38D4C630A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DE54C-7780-4068-4C28-22CA6143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60D50-996A-301D-7789-7A1713A6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C31EE-59BA-CD53-35F6-61BAB2F6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6CDDB-9453-4177-0C84-59BB2E5F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CF96-F051-19D5-F1D2-4936FB04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4C3EF-C753-BEDE-1AF4-233EA3FE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88D1-501B-41F4-3AE1-26E0557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19C46-6E8F-A90D-3CDB-452C86D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9B94E-403C-770E-BD6F-133023E8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2EFC6-566A-ACEE-1E13-951610A5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C087-EFAF-0B87-5B3A-FB1C4E28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73DC-FACE-8BCF-AFB4-0206FDBF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045F-7CAB-9BF1-1E86-02F5150B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DBFF-2DD4-3167-58D8-43EF2C271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378AF-18D0-BCDE-762B-BB116A54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C8B46-2102-19A4-F581-D4D409C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7603-711E-6EF1-19DC-07647AEE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E539-5DAB-A798-7754-A170CD6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4ACD6-338D-1BD3-4AE9-90D26DDE9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33BC-C01C-DA6F-2333-FD0E8DB6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F056-5700-B39F-9C82-64BF1FAC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6C302-25C5-DEC7-50A7-07E65251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120C-2592-FCDA-3883-2F49D137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E606E-BDAC-0EBD-0D50-88FE12C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A365-F725-52DF-1DD2-58D45E47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33C6B-F204-9703-C223-05B8E222A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533E-A8BF-4159-8C5B-62ABD488D41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A5EB-9641-CC4F-F0E2-80742DE4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30F7-B6A4-CBEF-E874-D5FBAEDAD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E26E-6C8F-4286-8D72-2C92A6D1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p590b/23wi/assignments/websi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43C3-2407-2F97-719B-31E48A8BA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Accessibility4md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0A18C-FAA5-99EA-A66F-784845188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CESP590 2023Winter</a:t>
            </a:r>
          </a:p>
          <a:p>
            <a:r>
              <a:rPr lang="en-US" dirty="0"/>
              <a:t>Jae Dong Hwang</a:t>
            </a:r>
          </a:p>
        </p:txBody>
      </p:sp>
    </p:spTree>
    <p:extLst>
      <p:ext uri="{BB962C8B-B14F-4D97-AF65-F5344CB8AC3E}">
        <p14:creationId xmlns:p14="http://schemas.microsoft.com/office/powerpoint/2010/main" val="380040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4D1A4-31AC-A6B3-E88A-B6CFD3F9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FC9-4185-0AA2-415B-96C3C8E8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Standard Guideline for Authoring Tools Development</a:t>
            </a:r>
          </a:p>
          <a:p>
            <a:r>
              <a:rPr lang="en-US" dirty="0"/>
              <a:t>Accessibility can be improved during content development</a:t>
            </a:r>
          </a:p>
          <a:p>
            <a:r>
              <a:rPr lang="en-US" dirty="0"/>
              <a:t>There are many authoring apps/plugins are extensible and can contains the accessibility check mechanism.</a:t>
            </a:r>
          </a:p>
          <a:p>
            <a:pPr lvl="1"/>
            <a:r>
              <a:rPr lang="en-US" dirty="0"/>
              <a:t>Visual Studio Code Plugin</a:t>
            </a:r>
          </a:p>
          <a:p>
            <a:pPr lvl="1"/>
            <a:r>
              <a:rPr lang="en-US" dirty="0"/>
              <a:t>Markdown Stand-alone editor</a:t>
            </a:r>
          </a:p>
          <a:p>
            <a:r>
              <a:rPr lang="en-US" dirty="0"/>
              <a:t>Disability Justice Perspective - Leadership of Those Most Impacted.</a:t>
            </a:r>
          </a:p>
          <a:p>
            <a:pPr lvl="1"/>
            <a:r>
              <a:rPr lang="en-US" dirty="0"/>
              <a:t>Highly recommend this course to be any (pre-) CS program and make it mandatory. </a:t>
            </a:r>
          </a:p>
        </p:txBody>
      </p:sp>
    </p:spTree>
    <p:extLst>
      <p:ext uri="{BB962C8B-B14F-4D97-AF65-F5344CB8AC3E}">
        <p14:creationId xmlns:p14="http://schemas.microsoft.com/office/powerpoint/2010/main" val="399256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D1A4-31AC-A6B3-E88A-B6CFD3F9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CFC9-4185-0AA2-415B-96C3C8E8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Merge the library into the python-markdown library for visibility of the work.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Solution for accessing and checking non-text content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Image </a:t>
            </a:r>
            <a:r>
              <a:rPr lang="en-US" sz="18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 local machine.</a:t>
            </a: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Any other pre-authored content</a:t>
            </a:r>
          </a:p>
          <a:p>
            <a:r>
              <a:rPr lang="en-US" sz="2400" u="sng" dirty="0">
                <a:solidFill>
                  <a:srgbClr val="4A6EE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Visual Studio Code</a:t>
            </a:r>
            <a:r>
              <a:rPr lang="en-US" sz="24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markdown preview plugin. 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Real-time feedback in the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0225-DAC8-287D-8AC5-C6FFA913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8551-88FB-3125-7B5D-BE0F935F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Homework #2 Website/App Accessibility Assessment</a:t>
            </a:r>
            <a:endParaRPr lang="en-US" dirty="0"/>
          </a:p>
          <a:p>
            <a:pPr lvl="1"/>
            <a:r>
              <a:rPr lang="en-US" dirty="0"/>
              <a:t>There are many tools available that check the accessibility in HTML website.</a:t>
            </a:r>
          </a:p>
          <a:p>
            <a:r>
              <a:rPr lang="en-US" dirty="0"/>
              <a:t>Noticed the separation pattern between publisher and validator.</a:t>
            </a:r>
          </a:p>
          <a:p>
            <a:pPr lvl="1"/>
            <a:r>
              <a:rPr lang="en-US" dirty="0"/>
              <a:t>Long feedback loop or development cost, i.e., re-deployment and validation.</a:t>
            </a:r>
          </a:p>
          <a:p>
            <a:r>
              <a:rPr lang="en-US" dirty="0"/>
              <a:t>Can we improve the feedback loop so that more accessibility addressed in early stage of content development?</a:t>
            </a:r>
          </a:p>
          <a:p>
            <a:r>
              <a:rPr lang="en-US" dirty="0"/>
              <a:t>Develop a toolset that improves the accessibility during the document publication.  Demonstrate the extensibility of the tool for future adaptability.</a:t>
            </a:r>
          </a:p>
          <a:p>
            <a:pPr lvl="1"/>
            <a:r>
              <a:rPr lang="en-US" dirty="0"/>
              <a:t>Baseline workflow: markdown -&gt; HTML (i.e., blog posting).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2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5475-1377-F60F-119A-0C1B2857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Standard Guidelines Highlight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C16D57-277F-F4CD-E543-9F5AB251D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0251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82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7750-5ABC-33B6-95F4-1EB8393C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Experiment Streams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281873-D054-9168-2A74-7E9622F12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0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-&gt; HTML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python-markdown library</a:t>
            </a:r>
          </a:p>
          <a:p>
            <a:r>
              <a:rPr lang="en-US" dirty="0"/>
              <a:t>Baseline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B1191-F6F3-5A2D-6853-9236DE72187E}"/>
              </a:ext>
            </a:extLst>
          </p:cNvPr>
          <p:cNvSpPr/>
          <p:nvPr/>
        </p:nvSpPr>
        <p:spPr>
          <a:xfrm>
            <a:off x="1349055" y="3429000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E381C-0F62-B58E-7154-7010DE043A0D}"/>
              </a:ext>
            </a:extLst>
          </p:cNvPr>
          <p:cNvSpPr/>
          <p:nvPr/>
        </p:nvSpPr>
        <p:spPr>
          <a:xfrm>
            <a:off x="2552535" y="3420504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C20D8-1B1A-5124-5109-BD29AE67BEF0}"/>
              </a:ext>
            </a:extLst>
          </p:cNvPr>
          <p:cNvSpPr/>
          <p:nvPr/>
        </p:nvSpPr>
        <p:spPr>
          <a:xfrm>
            <a:off x="3818847" y="3429000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5537673" y="3187086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5185718" y="368695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5871177" y="368695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5185718" y="420490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5871177" y="419146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5537673" y="465706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6149324" y="4661739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418418" y="3453615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770373" y="3453615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418418" y="3953487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103877" y="3953487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70373" y="4457994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103877" y="4457994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FA4AC-0A1A-68CC-3871-262EE4DBA6C8}"/>
              </a:ext>
            </a:extLst>
          </p:cNvPr>
          <p:cNvSpPr/>
          <p:nvPr/>
        </p:nvSpPr>
        <p:spPr>
          <a:xfrm>
            <a:off x="6989068" y="3429000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91339D-EA5A-D4B3-2B9C-6E0ED5C4342A}"/>
              </a:ext>
            </a:extLst>
          </p:cNvPr>
          <p:cNvSpPr/>
          <p:nvPr/>
        </p:nvSpPr>
        <p:spPr>
          <a:xfrm>
            <a:off x="8462499" y="3420505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3355EC-E16E-F6B7-1E5E-06C59503F4A7}"/>
              </a:ext>
            </a:extLst>
          </p:cNvPr>
          <p:cNvSpPr/>
          <p:nvPr/>
        </p:nvSpPr>
        <p:spPr>
          <a:xfrm>
            <a:off x="8462499" y="4109086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BB8E70-6E10-C573-E6A8-A0328364A03E}"/>
              </a:ext>
            </a:extLst>
          </p:cNvPr>
          <p:cNvCxnSpPr>
            <a:cxnSpLocks/>
            <a:stCxn id="30" idx="2"/>
            <a:endCxn id="4" idx="2"/>
          </p:cNvCxnSpPr>
          <p:nvPr/>
        </p:nvCxnSpPr>
        <p:spPr>
          <a:xfrm rot="5400000">
            <a:off x="5275921" y="1167652"/>
            <a:ext cx="8495" cy="7122085"/>
          </a:xfrm>
          <a:prstGeom prst="bentConnector3">
            <a:avLst>
              <a:gd name="adj1" fmla="val 7859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D303BCD-7793-E349-F2E4-22F8F46E45A6}"/>
              </a:ext>
            </a:extLst>
          </p:cNvPr>
          <p:cNvSpPr/>
          <p:nvPr/>
        </p:nvSpPr>
        <p:spPr>
          <a:xfrm>
            <a:off x="2206227" y="4013545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F2A9DE9-C7E3-B2F3-8E41-66D5F5767E00}"/>
              </a:ext>
            </a:extLst>
          </p:cNvPr>
          <p:cNvSpPr/>
          <p:nvPr/>
        </p:nvSpPr>
        <p:spPr>
          <a:xfrm>
            <a:off x="3476506" y="399495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ED33F85-699F-95B1-401E-E281A9D120E1}"/>
              </a:ext>
            </a:extLst>
          </p:cNvPr>
          <p:cNvSpPr/>
          <p:nvPr/>
        </p:nvSpPr>
        <p:spPr>
          <a:xfrm>
            <a:off x="4792476" y="397575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0590C02-D8C9-28BD-4EA4-BB6533CF6FAD}"/>
              </a:ext>
            </a:extLst>
          </p:cNvPr>
          <p:cNvSpPr/>
          <p:nvPr/>
        </p:nvSpPr>
        <p:spPr>
          <a:xfrm>
            <a:off x="6626006" y="397150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E5FF202-118B-51FA-4037-D300C63017E3}"/>
              </a:ext>
            </a:extLst>
          </p:cNvPr>
          <p:cNvSpPr/>
          <p:nvPr/>
        </p:nvSpPr>
        <p:spPr>
          <a:xfrm rot="19863310">
            <a:off x="8179907" y="3897320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38D79E5-A837-39EC-415C-4D57D2952E6B}"/>
              </a:ext>
            </a:extLst>
          </p:cNvPr>
          <p:cNvSpPr/>
          <p:nvPr/>
        </p:nvSpPr>
        <p:spPr>
          <a:xfrm rot="1531308">
            <a:off x="8203498" y="4153594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2F1970-44DE-9957-AD6D-D522E60872E9}"/>
              </a:ext>
            </a:extLst>
          </p:cNvPr>
          <p:cNvSpPr/>
          <p:nvPr/>
        </p:nvSpPr>
        <p:spPr>
          <a:xfrm>
            <a:off x="9601192" y="3420505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34AA49-B202-1A35-11D6-04389B34C8BC}"/>
              </a:ext>
            </a:extLst>
          </p:cNvPr>
          <p:cNvSpPr/>
          <p:nvPr/>
        </p:nvSpPr>
        <p:spPr>
          <a:xfrm>
            <a:off x="9321328" y="3681167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30926-8FB2-1E27-ABFC-62FED468374E}"/>
              </a:ext>
            </a:extLst>
          </p:cNvPr>
          <p:cNvSpPr txBox="1"/>
          <p:nvPr/>
        </p:nvSpPr>
        <p:spPr>
          <a:xfrm>
            <a:off x="4905809" y="5441535"/>
            <a:ext cx="688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Editing</a:t>
            </a:r>
          </a:p>
        </p:txBody>
      </p:sp>
    </p:spTree>
    <p:extLst>
      <p:ext uri="{BB962C8B-B14F-4D97-AF65-F5344CB8AC3E}">
        <p14:creationId xmlns:p14="http://schemas.microsoft.com/office/powerpoint/2010/main" val="152097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format check; Title and alternative text</a:t>
            </a:r>
          </a:p>
          <a:p>
            <a:r>
              <a:rPr lang="en-US" dirty="0"/>
              <a:t>Implemented visitor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5899907" y="373124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5547952" y="423112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6233411" y="423112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5547952" y="474906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6233411" y="473562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5899907" y="520122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6511558" y="520590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780652" y="399777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132607" y="399777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780652" y="449764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466111" y="449764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132607" y="500215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466111" y="500215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8051C-CED6-3BB0-4478-90560670D634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>
            <a:off x="6365307" y="3462937"/>
            <a:ext cx="1425589" cy="40157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C10D7E-7033-C64C-54AA-5901812171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4258" y="5472430"/>
            <a:ext cx="414733" cy="440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FA16CA-BFC3-7C7B-DBEE-13AED93F23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132607" y="5467754"/>
            <a:ext cx="0" cy="4452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64AB6E1-656A-0462-A5F5-50D3B7BF2170}"/>
              </a:ext>
            </a:extLst>
          </p:cNvPr>
          <p:cNvSpPr/>
          <p:nvPr/>
        </p:nvSpPr>
        <p:spPr>
          <a:xfrm>
            <a:off x="7360663" y="3397518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E0D600-BE87-2706-095F-9AC48E9C3975}"/>
              </a:ext>
            </a:extLst>
          </p:cNvPr>
          <p:cNvSpPr/>
          <p:nvPr/>
        </p:nvSpPr>
        <p:spPr>
          <a:xfrm>
            <a:off x="7502471" y="3296222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485519-8616-E7C0-48DB-393BABA960ED}"/>
              </a:ext>
            </a:extLst>
          </p:cNvPr>
          <p:cNvSpPr/>
          <p:nvPr/>
        </p:nvSpPr>
        <p:spPr>
          <a:xfrm>
            <a:off x="7644279" y="3149438"/>
            <a:ext cx="3583928" cy="88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5FD3F0-A75F-F2B8-BB7C-3C9C789C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896" y="3010436"/>
            <a:ext cx="3629532" cy="90500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2663F30-7C2A-27C1-C460-CD418207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5" y="3162602"/>
            <a:ext cx="4996419" cy="658619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691830-0AE7-15F7-CAB1-1A6F6535A002}"/>
              </a:ext>
            </a:extLst>
          </p:cNvPr>
          <p:cNvCxnSpPr>
            <a:cxnSpLocks/>
            <a:stCxn id="73" idx="3"/>
            <a:endCxn id="7" idx="1"/>
          </p:cNvCxnSpPr>
          <p:nvPr/>
        </p:nvCxnSpPr>
        <p:spPr>
          <a:xfrm>
            <a:off x="5406144" y="3491912"/>
            <a:ext cx="493763" cy="37260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A417F8AD-7095-E300-D672-DC3D9875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0" y="4231120"/>
            <a:ext cx="4048690" cy="219106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E996E0-6B8D-37A5-1D03-42136097DDCC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flipH="1">
            <a:off x="4707780" y="3864513"/>
            <a:ext cx="1192127" cy="47616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75535E9-3E26-3896-DF17-3E4AB166B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84" y="5988148"/>
            <a:ext cx="863085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FB3-EB4E-E835-872E-A92E3E2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Syntax for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667B9-617E-CF49-F41D-ECF29F0C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65" y="5230559"/>
            <a:ext cx="3419952" cy="381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44756-64F3-3002-B437-EBBCA85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63" y="5314257"/>
            <a:ext cx="3372321" cy="2000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3200A6-3473-DAD3-DEA7-D5A736DD5357}"/>
              </a:ext>
            </a:extLst>
          </p:cNvPr>
          <p:cNvSpPr/>
          <p:nvPr/>
        </p:nvSpPr>
        <p:spPr>
          <a:xfrm>
            <a:off x="938394" y="1878892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A667A-01CF-F715-E467-17E5B058CB44}"/>
              </a:ext>
            </a:extLst>
          </p:cNvPr>
          <p:cNvSpPr/>
          <p:nvPr/>
        </p:nvSpPr>
        <p:spPr>
          <a:xfrm>
            <a:off x="2141874" y="1870396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4F404-CE8C-DE53-4330-B0897C4716FC}"/>
              </a:ext>
            </a:extLst>
          </p:cNvPr>
          <p:cNvSpPr/>
          <p:nvPr/>
        </p:nvSpPr>
        <p:spPr>
          <a:xfrm>
            <a:off x="3408186" y="1878892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E1DF7-8F0B-5D21-5C5C-103E32465BA0}"/>
              </a:ext>
            </a:extLst>
          </p:cNvPr>
          <p:cNvSpPr/>
          <p:nvPr/>
        </p:nvSpPr>
        <p:spPr>
          <a:xfrm>
            <a:off x="5127012" y="16369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28ACD-543A-3019-7E46-734A97874D68}"/>
              </a:ext>
            </a:extLst>
          </p:cNvPr>
          <p:cNvSpPr/>
          <p:nvPr/>
        </p:nvSpPr>
        <p:spPr>
          <a:xfrm>
            <a:off x="4775057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4DC6B-8C79-EF36-68EB-DDB15936979E}"/>
              </a:ext>
            </a:extLst>
          </p:cNvPr>
          <p:cNvSpPr/>
          <p:nvPr/>
        </p:nvSpPr>
        <p:spPr>
          <a:xfrm>
            <a:off x="5460516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1D1D7-8FAB-0016-E3F5-21C3A55FB433}"/>
              </a:ext>
            </a:extLst>
          </p:cNvPr>
          <p:cNvSpPr/>
          <p:nvPr/>
        </p:nvSpPr>
        <p:spPr>
          <a:xfrm>
            <a:off x="4775057" y="265479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9FC41-272C-3A9A-CCD7-3F32257F769C}"/>
              </a:ext>
            </a:extLst>
          </p:cNvPr>
          <p:cNvSpPr/>
          <p:nvPr/>
        </p:nvSpPr>
        <p:spPr>
          <a:xfrm>
            <a:off x="5460516" y="264135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57C4E7-A74A-AD67-76F6-604C7FC5C0D3}"/>
              </a:ext>
            </a:extLst>
          </p:cNvPr>
          <p:cNvSpPr/>
          <p:nvPr/>
        </p:nvSpPr>
        <p:spPr>
          <a:xfrm>
            <a:off x="5127012" y="310695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01D9D-0DB0-8643-561C-A4A6CA74D028}"/>
              </a:ext>
            </a:extLst>
          </p:cNvPr>
          <p:cNvSpPr/>
          <p:nvPr/>
        </p:nvSpPr>
        <p:spPr>
          <a:xfrm>
            <a:off x="5738663" y="311163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3BEC2-D5E6-46BB-F9A0-15F61D76074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5007757" y="190350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F8111-9D09-3B25-8EF7-29ACF146DFD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5359712" y="190350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E76489-51BB-B1F5-6ED2-E8CCED8F5D9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5007757" y="240337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7C1D9-999D-3C3D-2B11-31238107C98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693216" y="240337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9E33FC-DE55-CE40-D4D2-AE610B53570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5359712" y="290788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61ADBA-D8F7-3098-C4FC-A64215B6E2A3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5693216" y="290788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E25EF0A-5416-F79C-339D-D3B99938FCBF}"/>
              </a:ext>
            </a:extLst>
          </p:cNvPr>
          <p:cNvSpPr/>
          <p:nvPr/>
        </p:nvSpPr>
        <p:spPr>
          <a:xfrm>
            <a:off x="7548840" y="1878892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7DAE7D-8900-5EAA-92A0-B3DB0F7AC688}"/>
              </a:ext>
            </a:extLst>
          </p:cNvPr>
          <p:cNvSpPr/>
          <p:nvPr/>
        </p:nvSpPr>
        <p:spPr>
          <a:xfrm>
            <a:off x="9022271" y="1870397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9CE328-6F19-50E8-63FC-923A8B0942FA}"/>
              </a:ext>
            </a:extLst>
          </p:cNvPr>
          <p:cNvSpPr/>
          <p:nvPr/>
        </p:nvSpPr>
        <p:spPr>
          <a:xfrm>
            <a:off x="9022271" y="2558978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93EF4F4-A93A-70AE-30C1-D4386B57AB00}"/>
              </a:ext>
            </a:extLst>
          </p:cNvPr>
          <p:cNvCxnSpPr>
            <a:cxnSpLocks/>
            <a:stCxn id="39" idx="2"/>
            <a:endCxn id="21" idx="2"/>
          </p:cNvCxnSpPr>
          <p:nvPr/>
        </p:nvCxnSpPr>
        <p:spPr>
          <a:xfrm rot="5400000">
            <a:off x="5350476" y="-867673"/>
            <a:ext cx="8495" cy="8092518"/>
          </a:xfrm>
          <a:prstGeom prst="bentConnector3">
            <a:avLst>
              <a:gd name="adj1" fmla="val 794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7CCD383-D319-9DCC-28E1-B1D2CFA4D975}"/>
              </a:ext>
            </a:extLst>
          </p:cNvPr>
          <p:cNvSpPr/>
          <p:nvPr/>
        </p:nvSpPr>
        <p:spPr>
          <a:xfrm>
            <a:off x="1795566" y="2463437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6DABA0A-CD6D-B879-1EFE-D183653791E9}"/>
              </a:ext>
            </a:extLst>
          </p:cNvPr>
          <p:cNvSpPr/>
          <p:nvPr/>
        </p:nvSpPr>
        <p:spPr>
          <a:xfrm>
            <a:off x="3065845" y="24448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ABC9B21-1A75-E695-B67B-AF8B2985D309}"/>
              </a:ext>
            </a:extLst>
          </p:cNvPr>
          <p:cNvSpPr/>
          <p:nvPr/>
        </p:nvSpPr>
        <p:spPr>
          <a:xfrm>
            <a:off x="4381815" y="24256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3A42A0D-B128-7A70-ED03-12882B86724A}"/>
              </a:ext>
            </a:extLst>
          </p:cNvPr>
          <p:cNvSpPr/>
          <p:nvPr/>
        </p:nvSpPr>
        <p:spPr>
          <a:xfrm>
            <a:off x="7185778" y="2421400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BEDED7E-286D-2401-D3DF-47B15D0F5F20}"/>
              </a:ext>
            </a:extLst>
          </p:cNvPr>
          <p:cNvSpPr/>
          <p:nvPr/>
        </p:nvSpPr>
        <p:spPr>
          <a:xfrm rot="19863310">
            <a:off x="8739679" y="2347212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3ECF212-1C5A-6569-A306-81347E496E9E}"/>
              </a:ext>
            </a:extLst>
          </p:cNvPr>
          <p:cNvSpPr/>
          <p:nvPr/>
        </p:nvSpPr>
        <p:spPr>
          <a:xfrm rot="1531308">
            <a:off x="8763270" y="2603486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49FDFC-4AFE-3C6C-D392-14640619989D}"/>
              </a:ext>
            </a:extLst>
          </p:cNvPr>
          <p:cNvSpPr/>
          <p:nvPr/>
        </p:nvSpPr>
        <p:spPr>
          <a:xfrm>
            <a:off x="10160964" y="1870397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C61B41-B3E3-B64C-4061-AD4757C5584D}"/>
              </a:ext>
            </a:extLst>
          </p:cNvPr>
          <p:cNvSpPr/>
          <p:nvPr/>
        </p:nvSpPr>
        <p:spPr>
          <a:xfrm>
            <a:off x="9881100" y="2131059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78B2E2-E25D-A387-A1E9-FF0040707A7D}"/>
              </a:ext>
            </a:extLst>
          </p:cNvPr>
          <p:cNvSpPr/>
          <p:nvPr/>
        </p:nvSpPr>
        <p:spPr>
          <a:xfrm rot="10800000">
            <a:off x="6724937" y="1875041"/>
            <a:ext cx="278144" cy="1303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FE4711-12E2-1362-D7E5-A066B24D65A3}"/>
              </a:ext>
            </a:extLst>
          </p:cNvPr>
          <p:cNvSpPr/>
          <p:nvPr/>
        </p:nvSpPr>
        <p:spPr>
          <a:xfrm>
            <a:off x="6314696" y="241590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6FD46202-B625-E2E5-1475-E63048E80D2E}"/>
              </a:ext>
            </a:extLst>
          </p:cNvPr>
          <p:cNvSpPr/>
          <p:nvPr/>
        </p:nvSpPr>
        <p:spPr>
          <a:xfrm>
            <a:off x="4848609" y="3619593"/>
            <a:ext cx="1487606" cy="457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Editing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5C418CE4-C36E-7699-4AF9-0FD223EAFBA4}"/>
              </a:ext>
            </a:extLst>
          </p:cNvPr>
          <p:cNvSpPr/>
          <p:nvPr/>
        </p:nvSpPr>
        <p:spPr>
          <a:xfrm>
            <a:off x="4848609" y="4689009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B3A02917-6660-F94D-0FCB-53CEBF03D3B7}"/>
              </a:ext>
            </a:extLst>
          </p:cNvPr>
          <p:cNvSpPr/>
          <p:nvPr/>
        </p:nvSpPr>
        <p:spPr>
          <a:xfrm rot="10800000">
            <a:off x="4782789" y="5682091"/>
            <a:ext cx="1355454" cy="4574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F50EB7-892B-B75A-9B23-B55EFFA443D2}"/>
              </a:ext>
            </a:extLst>
          </p:cNvPr>
          <p:cNvSpPr/>
          <p:nvPr/>
        </p:nvSpPr>
        <p:spPr>
          <a:xfrm rot="10800000">
            <a:off x="9439551" y="889452"/>
            <a:ext cx="278144" cy="370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5FF9-E30B-7FE0-C95B-5BF67E669A59}"/>
              </a:ext>
            </a:extLst>
          </p:cNvPr>
          <p:cNvSpPr txBox="1"/>
          <p:nvPr/>
        </p:nvSpPr>
        <p:spPr>
          <a:xfrm>
            <a:off x="9708559" y="913157"/>
            <a:ext cx="155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 Registered Visitor</a:t>
            </a:r>
          </a:p>
        </p:txBody>
      </p:sp>
    </p:spTree>
    <p:extLst>
      <p:ext uri="{BB962C8B-B14F-4D97-AF65-F5344CB8AC3E}">
        <p14:creationId xmlns:p14="http://schemas.microsoft.com/office/powerpoint/2010/main" val="209520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FB3-EB4E-E835-872E-A92E3E2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Decorating Attributes – Chain of Responsibility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200A6-3473-DAD3-DEA7-D5A736DD5357}"/>
              </a:ext>
            </a:extLst>
          </p:cNvPr>
          <p:cNvSpPr/>
          <p:nvPr/>
        </p:nvSpPr>
        <p:spPr>
          <a:xfrm>
            <a:off x="899398" y="1878892"/>
            <a:ext cx="740139" cy="1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*.md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A667A-01CF-F715-E467-17E5B058CB44}"/>
              </a:ext>
            </a:extLst>
          </p:cNvPr>
          <p:cNvSpPr/>
          <p:nvPr/>
        </p:nvSpPr>
        <p:spPr>
          <a:xfrm>
            <a:off x="2102878" y="1870396"/>
            <a:ext cx="80693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64F404-CE8C-DE53-4330-B0897C4716FC}"/>
              </a:ext>
            </a:extLst>
          </p:cNvPr>
          <p:cNvSpPr/>
          <p:nvPr/>
        </p:nvSpPr>
        <p:spPr>
          <a:xfrm>
            <a:off x="3369190" y="1878892"/>
            <a:ext cx="846972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E1DF7-8F0B-5D21-5C5C-103E32465BA0}"/>
              </a:ext>
            </a:extLst>
          </p:cNvPr>
          <p:cNvSpPr/>
          <p:nvPr/>
        </p:nvSpPr>
        <p:spPr>
          <a:xfrm>
            <a:off x="5088016" y="16369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28ACD-543A-3019-7E46-734A97874D68}"/>
              </a:ext>
            </a:extLst>
          </p:cNvPr>
          <p:cNvSpPr/>
          <p:nvPr/>
        </p:nvSpPr>
        <p:spPr>
          <a:xfrm>
            <a:off x="4736061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4DC6B-8C79-EF36-68EB-DDB15936979E}"/>
              </a:ext>
            </a:extLst>
          </p:cNvPr>
          <p:cNvSpPr/>
          <p:nvPr/>
        </p:nvSpPr>
        <p:spPr>
          <a:xfrm>
            <a:off x="5421520" y="2136850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1D1D7-8FAB-0016-E3F5-21C3A55FB433}"/>
              </a:ext>
            </a:extLst>
          </p:cNvPr>
          <p:cNvSpPr/>
          <p:nvPr/>
        </p:nvSpPr>
        <p:spPr>
          <a:xfrm>
            <a:off x="4736061" y="265479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9FC41-272C-3A9A-CCD7-3F32257F769C}"/>
              </a:ext>
            </a:extLst>
          </p:cNvPr>
          <p:cNvSpPr/>
          <p:nvPr/>
        </p:nvSpPr>
        <p:spPr>
          <a:xfrm>
            <a:off x="5421520" y="2641357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57C4E7-A74A-AD67-76F6-604C7FC5C0D3}"/>
              </a:ext>
            </a:extLst>
          </p:cNvPr>
          <p:cNvSpPr/>
          <p:nvPr/>
        </p:nvSpPr>
        <p:spPr>
          <a:xfrm>
            <a:off x="5088016" y="310695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01D9D-0DB0-8643-561C-A4A6CA74D028}"/>
              </a:ext>
            </a:extLst>
          </p:cNvPr>
          <p:cNvSpPr/>
          <p:nvPr/>
        </p:nvSpPr>
        <p:spPr>
          <a:xfrm>
            <a:off x="5699667" y="311163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3BEC2-D5E6-46BB-F9A0-15F61D76074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4968761" y="1903507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F8111-9D09-3B25-8EF7-29ACF146DFD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5320716" y="1903507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E76489-51BB-B1F5-6ED2-E8CCED8F5D9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968761" y="2403379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7C1D9-999D-3C3D-2B11-31238107C98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654220" y="2403379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9E33FC-DE55-CE40-D4D2-AE610B53570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5320716" y="2907886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61ADBA-D8F7-3098-C4FC-A64215B6E2A3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5654220" y="2907886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E25EF0A-5416-F79C-339D-D3B99938FCBF}"/>
              </a:ext>
            </a:extLst>
          </p:cNvPr>
          <p:cNvSpPr/>
          <p:nvPr/>
        </p:nvSpPr>
        <p:spPr>
          <a:xfrm>
            <a:off x="7843522" y="1878892"/>
            <a:ext cx="1134800" cy="1303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Post-Processor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7DAE7D-8900-5EAA-92A0-B3DB0F7AC688}"/>
              </a:ext>
            </a:extLst>
          </p:cNvPr>
          <p:cNvSpPr/>
          <p:nvPr/>
        </p:nvSpPr>
        <p:spPr>
          <a:xfrm>
            <a:off x="9316953" y="1870397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9CE328-6F19-50E8-63FC-923A8B0942FA}"/>
              </a:ext>
            </a:extLst>
          </p:cNvPr>
          <p:cNvSpPr/>
          <p:nvPr/>
        </p:nvSpPr>
        <p:spPr>
          <a:xfrm>
            <a:off x="9316953" y="2558978"/>
            <a:ext cx="757422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No-Ops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93EF4F4-A93A-70AE-30C1-D4386B57AB00}"/>
              </a:ext>
            </a:extLst>
          </p:cNvPr>
          <p:cNvCxnSpPr>
            <a:cxnSpLocks/>
            <a:stCxn id="39" idx="2"/>
            <a:endCxn id="21" idx="2"/>
          </p:cNvCxnSpPr>
          <p:nvPr/>
        </p:nvCxnSpPr>
        <p:spPr>
          <a:xfrm rot="5400000">
            <a:off x="5478319" y="-1034512"/>
            <a:ext cx="8495" cy="8426196"/>
          </a:xfrm>
          <a:prstGeom prst="bentConnector3">
            <a:avLst>
              <a:gd name="adj1" fmla="val 799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7CCD383-D319-9DCC-28E1-B1D2CFA4D975}"/>
              </a:ext>
            </a:extLst>
          </p:cNvPr>
          <p:cNvSpPr/>
          <p:nvPr/>
        </p:nvSpPr>
        <p:spPr>
          <a:xfrm>
            <a:off x="1756570" y="2463437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6DABA0A-CD6D-B879-1EFE-D183653791E9}"/>
              </a:ext>
            </a:extLst>
          </p:cNvPr>
          <p:cNvSpPr/>
          <p:nvPr/>
        </p:nvSpPr>
        <p:spPr>
          <a:xfrm>
            <a:off x="3026849" y="24448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ABC9B21-1A75-E695-B67B-AF8B2985D309}"/>
              </a:ext>
            </a:extLst>
          </p:cNvPr>
          <p:cNvSpPr/>
          <p:nvPr/>
        </p:nvSpPr>
        <p:spPr>
          <a:xfrm>
            <a:off x="4342819" y="2425648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3A42A0D-B128-7A70-ED03-12882B86724A}"/>
              </a:ext>
            </a:extLst>
          </p:cNvPr>
          <p:cNvSpPr/>
          <p:nvPr/>
        </p:nvSpPr>
        <p:spPr>
          <a:xfrm>
            <a:off x="7480460" y="2421400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BEDED7E-286D-2401-D3DF-47B15D0F5F20}"/>
              </a:ext>
            </a:extLst>
          </p:cNvPr>
          <p:cNvSpPr/>
          <p:nvPr/>
        </p:nvSpPr>
        <p:spPr>
          <a:xfrm rot="19863310">
            <a:off x="9034361" y="2347212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3ECF212-1C5A-6569-A306-81347E496E9E}"/>
              </a:ext>
            </a:extLst>
          </p:cNvPr>
          <p:cNvSpPr/>
          <p:nvPr/>
        </p:nvSpPr>
        <p:spPr>
          <a:xfrm rot="1531308">
            <a:off x="9057952" y="2603486"/>
            <a:ext cx="226553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49FDFC-4AFE-3C6C-D392-14640619989D}"/>
              </a:ext>
            </a:extLst>
          </p:cNvPr>
          <p:cNvSpPr/>
          <p:nvPr/>
        </p:nvSpPr>
        <p:spPr>
          <a:xfrm>
            <a:off x="10455646" y="1870397"/>
            <a:ext cx="1018970" cy="61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Deploy/</a:t>
            </a:r>
          </a:p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2C61B41-B3E3-B64C-4061-AD4757C5584D}"/>
              </a:ext>
            </a:extLst>
          </p:cNvPr>
          <p:cNvSpPr/>
          <p:nvPr/>
        </p:nvSpPr>
        <p:spPr>
          <a:xfrm>
            <a:off x="10175782" y="2131059"/>
            <a:ext cx="203429" cy="201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78B2E2-E25D-A387-A1E9-FF0040707A7D}"/>
              </a:ext>
            </a:extLst>
          </p:cNvPr>
          <p:cNvSpPr/>
          <p:nvPr/>
        </p:nvSpPr>
        <p:spPr>
          <a:xfrm rot="10800000">
            <a:off x="6685941" y="1875041"/>
            <a:ext cx="278144" cy="1303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56A6A5-E1A8-A6C3-CB31-7D4FA2AE0718}"/>
              </a:ext>
            </a:extLst>
          </p:cNvPr>
          <p:cNvSpPr/>
          <p:nvPr/>
        </p:nvSpPr>
        <p:spPr>
          <a:xfrm rot="10800000">
            <a:off x="7034244" y="1870396"/>
            <a:ext cx="278144" cy="1303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/>
              <a:t>Visitor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FE4711-12E2-1362-D7E5-A066B24D65A3}"/>
              </a:ext>
            </a:extLst>
          </p:cNvPr>
          <p:cNvSpPr/>
          <p:nvPr/>
        </p:nvSpPr>
        <p:spPr>
          <a:xfrm>
            <a:off x="6275700" y="2415906"/>
            <a:ext cx="226553" cy="201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8D9856E-042D-9692-F67A-5168425E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68" y="4888362"/>
            <a:ext cx="1903463" cy="79547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E0DCA60-7708-6A08-B438-CA28472B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87" y="4139821"/>
            <a:ext cx="2421699" cy="2213381"/>
          </a:xfrm>
          <a:prstGeom prst="rect">
            <a:avLst/>
          </a:prstGeom>
        </p:spPr>
      </p:pic>
      <p:sp>
        <p:nvSpPr>
          <p:cNvPr id="75" name="Arrow: Left 74">
            <a:extLst>
              <a:ext uri="{FF2B5EF4-FFF2-40B4-BE49-F238E27FC236}">
                <a16:creationId xmlns:a16="http://schemas.microsoft.com/office/drawing/2014/main" id="{6FD46202-B625-E2E5-1475-E63048E80D2E}"/>
              </a:ext>
            </a:extLst>
          </p:cNvPr>
          <p:cNvSpPr/>
          <p:nvPr/>
        </p:nvSpPr>
        <p:spPr>
          <a:xfrm>
            <a:off x="4579919" y="3619593"/>
            <a:ext cx="1487606" cy="457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Editing</a:t>
            </a:r>
          </a:p>
        </p:txBody>
      </p:sp>
      <p:sp>
        <p:nvSpPr>
          <p:cNvPr id="85" name="Arrow: Curved Down 84">
            <a:extLst>
              <a:ext uri="{FF2B5EF4-FFF2-40B4-BE49-F238E27FC236}">
                <a16:creationId xmlns:a16="http://schemas.microsoft.com/office/drawing/2014/main" id="{456B8D27-E955-E66B-3BEF-466160103CB1}"/>
              </a:ext>
            </a:extLst>
          </p:cNvPr>
          <p:cNvSpPr/>
          <p:nvPr/>
        </p:nvSpPr>
        <p:spPr>
          <a:xfrm>
            <a:off x="3046337" y="4360461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F281FE53-1406-25FC-F517-6A017BA8840F}"/>
              </a:ext>
            </a:extLst>
          </p:cNvPr>
          <p:cNvSpPr/>
          <p:nvPr/>
        </p:nvSpPr>
        <p:spPr>
          <a:xfrm rot="10800000">
            <a:off x="2670517" y="5892381"/>
            <a:ext cx="6646436" cy="7957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1D6761ED-6ABD-61C2-0E87-641AC13F41BF}"/>
              </a:ext>
            </a:extLst>
          </p:cNvPr>
          <p:cNvSpPr/>
          <p:nvPr/>
        </p:nvSpPr>
        <p:spPr>
          <a:xfrm>
            <a:off x="4444321" y="4337005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35B26433-E69D-0F24-2196-F36B8C342CEB}"/>
              </a:ext>
            </a:extLst>
          </p:cNvPr>
          <p:cNvSpPr/>
          <p:nvPr/>
        </p:nvSpPr>
        <p:spPr>
          <a:xfrm>
            <a:off x="5803669" y="4338070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2B86BA94-C929-47B4-F360-C5990005AD2D}"/>
              </a:ext>
            </a:extLst>
          </p:cNvPr>
          <p:cNvSpPr/>
          <p:nvPr/>
        </p:nvSpPr>
        <p:spPr>
          <a:xfrm>
            <a:off x="7201653" y="4337005"/>
            <a:ext cx="1355454" cy="45746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7F34B1-B903-88A0-912D-F910EC735FDB}"/>
              </a:ext>
            </a:extLst>
          </p:cNvPr>
          <p:cNvSpPr txBox="1"/>
          <p:nvPr/>
        </p:nvSpPr>
        <p:spPr>
          <a:xfrm>
            <a:off x="3875614" y="4794472"/>
            <a:ext cx="1039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9E0B1C-72B0-CED4-F1A2-BE147C9E21E3}"/>
              </a:ext>
            </a:extLst>
          </p:cNvPr>
          <p:cNvSpPr txBox="1"/>
          <p:nvPr/>
        </p:nvSpPr>
        <p:spPr>
          <a:xfrm>
            <a:off x="5093629" y="4794427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Role and Row-Count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3A6781-80EF-FCEF-1D65-FB0E2EB1DBB9}"/>
              </a:ext>
            </a:extLst>
          </p:cNvPr>
          <p:cNvSpPr txBox="1"/>
          <p:nvPr/>
        </p:nvSpPr>
        <p:spPr>
          <a:xfrm>
            <a:off x="6574702" y="4794427"/>
            <a:ext cx="16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 and aria-</a:t>
            </a:r>
            <a:r>
              <a:rPr lang="en-US" sz="1200" dirty="0" err="1"/>
              <a:t>rowindex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580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783-87D4-4A7D-8A70-8311C4C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non-text media - Incomplete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AC2-EAD4-D025-6E45-359B92C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  <a:p>
            <a:r>
              <a:rPr lang="en-US" dirty="0"/>
              <a:t>Detect text and measure the contrast.</a:t>
            </a:r>
          </a:p>
          <a:p>
            <a:r>
              <a:rPr lang="en-US" dirty="0"/>
              <a:t>Permission issue – Need to extend the parser.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F4552-9605-E6F0-5620-F731F6F5F14E}"/>
              </a:ext>
            </a:extLst>
          </p:cNvPr>
          <p:cNvSpPr/>
          <p:nvPr/>
        </p:nvSpPr>
        <p:spPr>
          <a:xfrm>
            <a:off x="2060491" y="3729306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AF94-A768-2207-F410-655C0E538B06}"/>
              </a:ext>
            </a:extLst>
          </p:cNvPr>
          <p:cNvSpPr/>
          <p:nvPr/>
        </p:nvSpPr>
        <p:spPr>
          <a:xfrm>
            <a:off x="1708536" y="42291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BC6DC-32B6-D5ED-21CD-4961CF92CACB}"/>
              </a:ext>
            </a:extLst>
          </p:cNvPr>
          <p:cNvSpPr/>
          <p:nvPr/>
        </p:nvSpPr>
        <p:spPr>
          <a:xfrm>
            <a:off x="2393995" y="4229178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DAB91-3E8B-961B-310A-E390D0A275B2}"/>
              </a:ext>
            </a:extLst>
          </p:cNvPr>
          <p:cNvSpPr/>
          <p:nvPr/>
        </p:nvSpPr>
        <p:spPr>
          <a:xfrm>
            <a:off x="1708536" y="4747121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FA26-8F98-06E9-0B98-D5A20C132284}"/>
              </a:ext>
            </a:extLst>
          </p:cNvPr>
          <p:cNvSpPr/>
          <p:nvPr/>
        </p:nvSpPr>
        <p:spPr>
          <a:xfrm>
            <a:off x="2393995" y="4733685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E6662-4C47-18AC-3C2C-20422FD3627C}"/>
              </a:ext>
            </a:extLst>
          </p:cNvPr>
          <p:cNvSpPr/>
          <p:nvPr/>
        </p:nvSpPr>
        <p:spPr>
          <a:xfrm>
            <a:off x="2060491" y="5199283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51C0E-6197-A970-BFFE-22336AC1D3F7}"/>
              </a:ext>
            </a:extLst>
          </p:cNvPr>
          <p:cNvSpPr/>
          <p:nvPr/>
        </p:nvSpPr>
        <p:spPr>
          <a:xfrm>
            <a:off x="2672142" y="5203959"/>
            <a:ext cx="465400" cy="26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img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29F2B-6ADE-EDB1-A82E-680441D8F2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941236" y="3995835"/>
            <a:ext cx="351955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6B3D3-0DC3-1B2B-D74D-7A5B93917D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93191" y="3995835"/>
            <a:ext cx="333504" cy="2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88967-FA28-EEBE-E7E0-E4C39D58349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941236" y="4495707"/>
            <a:ext cx="0" cy="2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E9C144-B57E-DF73-0AC6-5DF863389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26695" y="4495707"/>
            <a:ext cx="0" cy="23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70969-7F6B-C0C0-56FC-1531F71EB19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293191" y="5000214"/>
            <a:ext cx="333504" cy="19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C6993-0103-3E89-1D33-CB5183BBC09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626695" y="5000214"/>
            <a:ext cx="278147" cy="20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8051C-CED6-3BB0-4478-90560670D63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525891" y="3543335"/>
            <a:ext cx="2318124" cy="31923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C10D7E-7033-C64C-54AA-5901812171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04842" y="5470488"/>
            <a:ext cx="414733" cy="440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FA16CA-BFC3-7C7B-DBEE-13AED93F23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293191" y="5465812"/>
            <a:ext cx="0" cy="4452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1485519-8616-E7C0-48DB-393BABA960ED}"/>
              </a:ext>
            </a:extLst>
          </p:cNvPr>
          <p:cNvSpPr/>
          <p:nvPr/>
        </p:nvSpPr>
        <p:spPr>
          <a:xfrm>
            <a:off x="4697397" y="3452236"/>
            <a:ext cx="5601481" cy="47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7CCF8-A751-5FE7-6E12-10B06F46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43" y="6002590"/>
            <a:ext cx="8087854" cy="200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70FBEA-0687-082D-44B3-175E8362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00" y="3393393"/>
            <a:ext cx="560148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1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597</TotalTime>
  <Words>495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Accessibility4md</vt:lpstr>
      <vt:lpstr>Motivation and Promise</vt:lpstr>
      <vt:lpstr>Standard Guidelines Highlight</vt:lpstr>
      <vt:lpstr>Three Experiment Streams</vt:lpstr>
      <vt:lpstr>Markdown -&gt; HTML Workflow</vt:lpstr>
      <vt:lpstr>Accessibility Check</vt:lpstr>
      <vt:lpstr>Additional Syntax for Attributes</vt:lpstr>
      <vt:lpstr>Decorating Attributes – Chain of Responsibility</vt:lpstr>
      <vt:lpstr>Check non-text media - Incomplete</vt:lpstr>
      <vt:lpstr>Lessons Learned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Accessibility4md</dc:title>
  <dc:creator>Jae Dong Hwang</dc:creator>
  <cp:lastModifiedBy>Jae Dong Hwang</cp:lastModifiedBy>
  <cp:revision>1</cp:revision>
  <dcterms:created xsi:type="dcterms:W3CDTF">2023-03-08T04:06:43Z</dcterms:created>
  <dcterms:modified xsi:type="dcterms:W3CDTF">2023-03-11T18:45:24Z</dcterms:modified>
</cp:coreProperties>
</file>