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Y" initials="F" lastIdx="1" clrIdx="0">
    <p:extLst>
      <p:ext uri="{19B8F6BF-5375-455C-9EA6-DF929625EA0E}">
        <p15:presenceInfo xmlns:p15="http://schemas.microsoft.com/office/powerpoint/2012/main" userId="F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8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2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65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2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A0A-CD00-4974-BD87-94456A577DA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402E-D408-4DD4-A247-0A43DEAE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日历管理系统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范益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4248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一、本周内容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3600" dirty="0" smtClean="0"/>
              <a:t>1.</a:t>
            </a:r>
            <a:r>
              <a:rPr lang="zh-CN" altLang="en-US" sz="3600" dirty="0" smtClean="0"/>
              <a:t>完成对会议、行程、课程的增删改操作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181100"/>
            <a:ext cx="84708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447800"/>
            <a:ext cx="799643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完善</a:t>
            </a:r>
            <a:r>
              <a:rPr lang="zh-CN" altLang="en-US" dirty="0" smtClean="0"/>
              <a:t>对文件的上传和下载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41" y="1578400"/>
            <a:ext cx="4170497" cy="2344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89" y="1504722"/>
            <a:ext cx="4301544" cy="2418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758" y="4528489"/>
            <a:ext cx="4143375" cy="232951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80338" y="2750780"/>
            <a:ext cx="1120462" cy="15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680361" y="3982680"/>
            <a:ext cx="218940" cy="545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二、接下来完成内容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、实现从后台动态获取事件数据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、实现自定义事件周期呈现逻辑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、公共日历界面的呈现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5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日历管理系统</vt:lpstr>
      <vt:lpstr>一、本周内容   1.完成对会议、行程、课程的增删改操作</vt:lpstr>
      <vt:lpstr>PowerPoint 演示文稿</vt:lpstr>
      <vt:lpstr>PowerPoint 演示文稿</vt:lpstr>
      <vt:lpstr>2 完善对文件的上传和下载</vt:lpstr>
      <vt:lpstr>二、接下来完成内容</vt:lpstr>
    </vt:vector>
  </TitlesOfParts>
  <Company>法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日历管理系统</dc:title>
  <dc:creator>FanY</dc:creator>
  <cp:lastModifiedBy>FanY</cp:lastModifiedBy>
  <cp:revision>3</cp:revision>
  <dcterms:created xsi:type="dcterms:W3CDTF">2019-03-09T05:34:36Z</dcterms:created>
  <dcterms:modified xsi:type="dcterms:W3CDTF">2019-03-09T05:55:12Z</dcterms:modified>
</cp:coreProperties>
</file>