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C1FF"/>
    <a:srgbClr val="AFDC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93" y="4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9BE5-5209-4B11-BF7D-B968FF398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DEDA8-8D8C-466C-8E12-51A80AD94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C9B71-A627-40BA-BB2F-13CB5433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F5BA-BE99-4BC2-B2D5-F793F5E0AE3A}" type="datetimeFigureOut">
              <a:rPr lang="en-CH" smtClean="0"/>
              <a:t>10/12/2020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D5A2B-3076-4C28-8770-0F04A829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53D36-AA2B-427A-9A9B-0927741C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4D16-BD67-44D9-9351-6864B848712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785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36F4-0D0D-464E-A50C-FB9BE9232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0E18A-1D99-4435-9B77-B366C5B12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0A0D0-2C80-4881-9BF2-97B0006E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F5BA-BE99-4BC2-B2D5-F793F5E0AE3A}" type="datetimeFigureOut">
              <a:rPr lang="en-CH" smtClean="0"/>
              <a:t>10/12/2020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12A33-AAB0-4699-9A04-9A1957B8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F293A-13B4-4204-B995-8007CD18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4D16-BD67-44D9-9351-6864B848712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6485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B669F2-8A02-4BF9-A436-48E79E385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B7454-B062-4FD7-A994-7A9C6B2C5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FC6EC-0666-4927-AB2F-214BC391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F5BA-BE99-4BC2-B2D5-F793F5E0AE3A}" type="datetimeFigureOut">
              <a:rPr lang="en-CH" smtClean="0"/>
              <a:t>10/12/2020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0116E-5C8E-4E3C-947A-17667B11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7F1A0-1763-43AC-9FF4-90D718BA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4D16-BD67-44D9-9351-6864B848712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9444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E3DD-0E09-42DB-8A16-2BF6E6ED2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BEF7D-5CEB-4491-864B-2E74FBA4F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8DCE9-31C2-42FE-99DC-A0FA48E7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F5BA-BE99-4BC2-B2D5-F793F5E0AE3A}" type="datetimeFigureOut">
              <a:rPr lang="en-CH" smtClean="0"/>
              <a:t>10/12/2020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54CD9-714C-4855-9269-B4FCB0A2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709A9-5741-462E-B263-3D947B7C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4D16-BD67-44D9-9351-6864B848712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0275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6A46-4EB7-445D-AE83-D112EB128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7BC41-28F8-4C23-BBA5-CBFAD1D84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0D48F-6688-41D9-856E-9250ED38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F5BA-BE99-4BC2-B2D5-F793F5E0AE3A}" type="datetimeFigureOut">
              <a:rPr lang="en-CH" smtClean="0"/>
              <a:t>10/12/2020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9270E-2D7A-4D91-8C9E-8FAF7180A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BC1BD-A121-4026-AD74-7E99931A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4D16-BD67-44D9-9351-6864B848712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3562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AD9B-DB59-49B1-92C6-D1AE2C86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6FD45-0868-4780-957F-559159D43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0B3D2-5653-437A-8D67-A8B03D541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FE130-6B03-43AC-91AE-B9430605E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F5BA-BE99-4BC2-B2D5-F793F5E0AE3A}" type="datetimeFigureOut">
              <a:rPr lang="en-CH" smtClean="0"/>
              <a:t>10/12/2020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3026F-9B18-4309-A14C-D11CB16A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F0FF2-2425-4044-943E-C274A42C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4D16-BD67-44D9-9351-6864B848712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2809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45D4-51A9-4F6C-8DB3-10FAE67B0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6B7D8-240E-40EF-B64F-F890F9F09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9789A-0870-47E1-8B32-B48BC543F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13165-9AB7-479B-9D1A-42AD6F962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37166-72D1-4548-94AC-70D967DFE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0B60BD-04BC-4DDB-8858-62B18FE46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F5BA-BE99-4BC2-B2D5-F793F5E0AE3A}" type="datetimeFigureOut">
              <a:rPr lang="en-CH" smtClean="0"/>
              <a:t>10/12/2020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FAECA-9841-4027-8AE0-7C1F4CE2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F66F99-6962-4445-A1C4-F0877C01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4D16-BD67-44D9-9351-6864B848712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4689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44A2-EF13-4570-85F5-174EB9DE8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30AB0F-B9EF-48A1-AEE1-8BA4F3354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F5BA-BE99-4BC2-B2D5-F793F5E0AE3A}" type="datetimeFigureOut">
              <a:rPr lang="en-CH" smtClean="0"/>
              <a:t>10/12/2020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F60E93-8ABB-49B8-90E8-DEF59C2F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27485-F521-4CEE-99D9-FB501E8F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4D16-BD67-44D9-9351-6864B848712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5609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2CB047-43B5-4684-8E5F-D26E99F5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F5BA-BE99-4BC2-B2D5-F793F5E0AE3A}" type="datetimeFigureOut">
              <a:rPr lang="en-CH" smtClean="0"/>
              <a:t>10/12/2020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5E763-B53B-4CDF-8CAC-0B5E651E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5A44A-BCEC-427B-A636-AD6F197E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4D16-BD67-44D9-9351-6864B848712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3172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AFDD-4725-4843-AE7A-91EC80AD7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5E3B9-A4EF-4566-B315-C40E044E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AE095-F9B5-4550-AC2F-1A37029B4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87DDD-5B68-4AA7-A0E1-784E9973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F5BA-BE99-4BC2-B2D5-F793F5E0AE3A}" type="datetimeFigureOut">
              <a:rPr lang="en-CH" smtClean="0"/>
              <a:t>10/12/2020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242BC-D028-4B9B-A1EB-943863E9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72BED-49DC-4532-B13D-31CFF982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4D16-BD67-44D9-9351-6864B848712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0090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C520-5A5F-46FF-B28C-D95C5EC6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EA996-0F9F-461B-B4F5-C179C3466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B7887-3654-4DFC-9862-C2AEFEE1B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D1F65-9449-414C-A255-7D46CCEB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F5BA-BE99-4BC2-B2D5-F793F5E0AE3A}" type="datetimeFigureOut">
              <a:rPr lang="en-CH" smtClean="0"/>
              <a:t>10/12/2020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0E56F-7BC7-4992-B214-EAB6DE29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845F4-8ECB-413E-8B86-3F4680D0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4D16-BD67-44D9-9351-6864B848712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0808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B36F02-0E56-44A0-8611-257A3E325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932E2-921E-4420-A441-948327DDB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E7A76-0B17-4F1A-A1A9-1405D2A7A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DF5BA-BE99-4BC2-B2D5-F793F5E0AE3A}" type="datetimeFigureOut">
              <a:rPr lang="en-CH" smtClean="0"/>
              <a:t>10/12/2020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C1485-64F2-43E8-8A9E-6FCDE6C35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5A70C-50F6-4FB4-8980-966927E92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64D16-BD67-44D9-9351-6864B848712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4771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D496355E-6C64-460A-ABBE-91C36D3E91CD}"/>
              </a:ext>
            </a:extLst>
          </p:cNvPr>
          <p:cNvGrpSpPr/>
          <p:nvPr/>
        </p:nvGrpSpPr>
        <p:grpSpPr>
          <a:xfrm>
            <a:off x="1462489" y="1903661"/>
            <a:ext cx="9267021" cy="3050678"/>
            <a:chOff x="609600" y="1901952"/>
            <a:chExt cx="9267021" cy="305067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70ADE4A-17A8-4F6A-AB24-AFC18B9486D6}"/>
                </a:ext>
              </a:extLst>
            </p:cNvPr>
            <p:cNvCxnSpPr/>
            <p:nvPr/>
          </p:nvCxnSpPr>
          <p:spPr>
            <a:xfrm>
              <a:off x="609600" y="3282695"/>
              <a:ext cx="914400" cy="0"/>
            </a:xfrm>
            <a:prstGeom prst="line">
              <a:avLst/>
            </a:prstGeom>
            <a:ln w="38100" cap="rnd">
              <a:solidFill>
                <a:srgbClr val="11C1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F6FF91-4212-465F-A971-F782C4BB2128}"/>
                </a:ext>
              </a:extLst>
            </p:cNvPr>
            <p:cNvCxnSpPr/>
            <p:nvPr/>
          </p:nvCxnSpPr>
          <p:spPr>
            <a:xfrm>
              <a:off x="609600" y="3566160"/>
              <a:ext cx="914400" cy="0"/>
            </a:xfrm>
            <a:prstGeom prst="line">
              <a:avLst/>
            </a:prstGeom>
            <a:ln w="38100" cap="rnd">
              <a:solidFill>
                <a:srgbClr val="AFDC7E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970682-A6D4-4DB6-9A6F-2AE4E7EA3E09}"/>
                </a:ext>
              </a:extLst>
            </p:cNvPr>
            <p:cNvCxnSpPr>
              <a:cxnSpLocks/>
            </p:cNvCxnSpPr>
            <p:nvPr/>
          </p:nvCxnSpPr>
          <p:spPr>
            <a:xfrm>
              <a:off x="1523999" y="3566160"/>
              <a:ext cx="649224" cy="731520"/>
            </a:xfrm>
            <a:prstGeom prst="line">
              <a:avLst/>
            </a:prstGeom>
            <a:ln w="38100" cap="rnd">
              <a:solidFill>
                <a:srgbClr val="AFDC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DF1B611-E3B5-40E1-AF15-47D0B51D31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4000" y="2551175"/>
              <a:ext cx="649224" cy="731520"/>
            </a:xfrm>
            <a:prstGeom prst="line">
              <a:avLst/>
            </a:prstGeom>
            <a:ln w="38100" cap="rnd">
              <a:solidFill>
                <a:srgbClr val="11C1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D8FD99-084F-4B76-9BAE-5FA69049D140}"/>
                </a:ext>
              </a:extLst>
            </p:cNvPr>
            <p:cNvSpPr/>
            <p:nvPr/>
          </p:nvSpPr>
          <p:spPr>
            <a:xfrm>
              <a:off x="2173224" y="1901952"/>
              <a:ext cx="2286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11C1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Reference</a:t>
              </a:r>
            </a:p>
            <a:p>
              <a:pPr algn="ctr"/>
              <a:r>
                <a:rPr lang="en-US" b="1" dirty="0">
                  <a:solidFill>
                    <a:srgbClr val="11C1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Formulation</a:t>
              </a:r>
              <a:endParaRPr lang="en-CH" b="1" dirty="0">
                <a:solidFill>
                  <a:srgbClr val="11C1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748DB0-B49D-42CA-B4A7-BBF038F0B3B9}"/>
                </a:ext>
              </a:extLst>
            </p:cNvPr>
            <p:cNvSpPr/>
            <p:nvPr/>
          </p:nvSpPr>
          <p:spPr>
            <a:xfrm>
              <a:off x="2173223" y="4495430"/>
              <a:ext cx="2286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AFDC7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</a:p>
            <a:p>
              <a:pPr algn="ctr"/>
              <a:r>
                <a:rPr lang="en-US" b="1" dirty="0">
                  <a:solidFill>
                    <a:srgbClr val="AFDC7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Formulation</a:t>
              </a:r>
              <a:endParaRPr lang="en-CH" b="1" dirty="0">
                <a:solidFill>
                  <a:srgbClr val="AFDC7E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92A580D-3629-492D-B944-B0245597AA43}"/>
                </a:ext>
              </a:extLst>
            </p:cNvPr>
            <p:cNvCxnSpPr>
              <a:cxnSpLocks/>
            </p:cNvCxnSpPr>
            <p:nvPr/>
          </p:nvCxnSpPr>
          <p:spPr>
            <a:xfrm>
              <a:off x="2173223" y="2551175"/>
              <a:ext cx="2286000" cy="0"/>
            </a:xfrm>
            <a:prstGeom prst="line">
              <a:avLst/>
            </a:prstGeom>
            <a:ln w="38100" cap="rnd">
              <a:solidFill>
                <a:srgbClr val="11C1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D084B5-9D4A-481D-A4E1-58A7DD756208}"/>
                </a:ext>
              </a:extLst>
            </p:cNvPr>
            <p:cNvCxnSpPr>
              <a:cxnSpLocks/>
            </p:cNvCxnSpPr>
            <p:nvPr/>
          </p:nvCxnSpPr>
          <p:spPr>
            <a:xfrm>
              <a:off x="2173223" y="4303407"/>
              <a:ext cx="2286000" cy="0"/>
            </a:xfrm>
            <a:prstGeom prst="line">
              <a:avLst/>
            </a:prstGeom>
            <a:ln w="38100" cap="rnd">
              <a:solidFill>
                <a:srgbClr val="AFDC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AD7283-CC7F-404C-B3FA-2CCDB407325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459223" y="2554412"/>
              <a:ext cx="1549691" cy="1746132"/>
            </a:xfrm>
            <a:prstGeom prst="line">
              <a:avLst/>
            </a:prstGeom>
            <a:ln w="38100" cap="rnd">
              <a:solidFill>
                <a:srgbClr val="AFDC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2B464FF-E74F-4E93-B507-61A23E121A82}"/>
                </a:ext>
              </a:extLst>
            </p:cNvPr>
            <p:cNvCxnSpPr>
              <a:cxnSpLocks/>
            </p:cNvCxnSpPr>
            <p:nvPr/>
          </p:nvCxnSpPr>
          <p:spPr>
            <a:xfrm>
              <a:off x="6026997" y="2551174"/>
              <a:ext cx="2286000" cy="0"/>
            </a:xfrm>
            <a:prstGeom prst="line">
              <a:avLst/>
            </a:prstGeom>
            <a:ln w="38100" cap="rnd">
              <a:solidFill>
                <a:srgbClr val="AFDC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D579E91-0EDF-4381-97FB-64B914D7AC0C}"/>
                </a:ext>
              </a:extLst>
            </p:cNvPr>
            <p:cNvCxnSpPr>
              <a:cxnSpLocks/>
            </p:cNvCxnSpPr>
            <p:nvPr/>
          </p:nvCxnSpPr>
          <p:spPr>
            <a:xfrm>
              <a:off x="6026997" y="4303406"/>
              <a:ext cx="2286000" cy="0"/>
            </a:xfrm>
            <a:prstGeom prst="line">
              <a:avLst/>
            </a:prstGeom>
            <a:ln w="38100" cap="rnd">
              <a:solidFill>
                <a:srgbClr val="11C1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BA5EC12-08A0-47FA-98EB-A566B9FFCE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2997" y="3566157"/>
              <a:ext cx="649224" cy="731520"/>
            </a:xfrm>
            <a:prstGeom prst="line">
              <a:avLst/>
            </a:prstGeom>
            <a:ln w="38100" cap="rnd">
              <a:solidFill>
                <a:srgbClr val="11C1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59FE351-E4A4-4DCD-8281-C6220996B0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12997" y="2551173"/>
              <a:ext cx="649224" cy="731520"/>
            </a:xfrm>
            <a:prstGeom prst="line">
              <a:avLst/>
            </a:prstGeom>
            <a:ln w="38100" cap="rnd">
              <a:solidFill>
                <a:srgbClr val="AFDC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ACFB64F-BC69-43AA-B88C-F0E0D451B49B}"/>
                </a:ext>
              </a:extLst>
            </p:cNvPr>
            <p:cNvSpPr/>
            <p:nvPr/>
          </p:nvSpPr>
          <p:spPr>
            <a:xfrm>
              <a:off x="6026997" y="1901952"/>
              <a:ext cx="2286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AFDC7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Reference</a:t>
              </a:r>
            </a:p>
            <a:p>
              <a:pPr algn="ctr"/>
              <a:r>
                <a:rPr lang="en-US" b="1" dirty="0">
                  <a:solidFill>
                    <a:srgbClr val="AFDC7E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Formulation</a:t>
              </a:r>
              <a:endParaRPr lang="en-CH" b="1" dirty="0">
                <a:solidFill>
                  <a:srgbClr val="AFDC7E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7F922F7-6EF4-4F96-BF9C-BA0C1F63EBA7}"/>
                </a:ext>
              </a:extLst>
            </p:cNvPr>
            <p:cNvSpPr/>
            <p:nvPr/>
          </p:nvSpPr>
          <p:spPr>
            <a:xfrm>
              <a:off x="6026996" y="4495430"/>
              <a:ext cx="2286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11C1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</a:p>
            <a:p>
              <a:pPr algn="ctr"/>
              <a:r>
                <a:rPr lang="en-US" b="1" dirty="0">
                  <a:solidFill>
                    <a:srgbClr val="11C1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Formulation</a:t>
              </a:r>
              <a:endParaRPr lang="en-CH" b="1" dirty="0">
                <a:solidFill>
                  <a:srgbClr val="11C1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52E4C6-9E02-405A-A268-8D111385674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459223" y="2547939"/>
              <a:ext cx="1549691" cy="1746132"/>
            </a:xfrm>
            <a:prstGeom prst="line">
              <a:avLst/>
            </a:prstGeom>
            <a:ln w="38100" cap="rnd">
              <a:solidFill>
                <a:srgbClr val="11C1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0986D7E-8250-4CBD-85BF-E218EB17D3E8}"/>
                </a:ext>
              </a:extLst>
            </p:cNvPr>
            <p:cNvSpPr/>
            <p:nvPr/>
          </p:nvSpPr>
          <p:spPr>
            <a:xfrm>
              <a:off x="2173223" y="3194023"/>
              <a:ext cx="2286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Period 1</a:t>
              </a:r>
              <a:endParaRPr lang="en-CH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96B9B6A-0BCF-411D-9806-9652426B5D57}"/>
                </a:ext>
              </a:extLst>
            </p:cNvPr>
            <p:cNvSpPr/>
            <p:nvPr/>
          </p:nvSpPr>
          <p:spPr>
            <a:xfrm>
              <a:off x="6026996" y="3191252"/>
              <a:ext cx="2286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Period 2</a:t>
              </a:r>
              <a:endParaRPr lang="en-CH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4CFEE2-951F-434F-AB5B-07C0BE6091EE}"/>
                </a:ext>
              </a:extLst>
            </p:cNvPr>
            <p:cNvCxnSpPr/>
            <p:nvPr/>
          </p:nvCxnSpPr>
          <p:spPr>
            <a:xfrm>
              <a:off x="8962221" y="3282693"/>
              <a:ext cx="914400" cy="0"/>
            </a:xfrm>
            <a:prstGeom prst="line">
              <a:avLst/>
            </a:prstGeom>
            <a:ln w="38100" cap="rnd">
              <a:solidFill>
                <a:srgbClr val="AFDC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3344A64-A69A-4BB0-94C1-0AA4E2CD18AE}"/>
                </a:ext>
              </a:extLst>
            </p:cNvPr>
            <p:cNvCxnSpPr/>
            <p:nvPr/>
          </p:nvCxnSpPr>
          <p:spPr>
            <a:xfrm>
              <a:off x="8962221" y="3566158"/>
              <a:ext cx="914400" cy="0"/>
            </a:xfrm>
            <a:prstGeom prst="line">
              <a:avLst/>
            </a:prstGeom>
            <a:ln w="38100" cap="rnd">
              <a:solidFill>
                <a:srgbClr val="11C1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1030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Jaeger</dc:creator>
  <cp:lastModifiedBy>Jonathan Jaeger</cp:lastModifiedBy>
  <cp:revision>6</cp:revision>
  <dcterms:created xsi:type="dcterms:W3CDTF">2020-12-09T09:35:12Z</dcterms:created>
  <dcterms:modified xsi:type="dcterms:W3CDTF">2020-12-10T10:22:01Z</dcterms:modified>
</cp:coreProperties>
</file>