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6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5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Shape 1806"/>
          <p:cNvSpPr/>
          <p:nvPr>
            <p:ph idx="2" type="sldImg"/>
          </p:nvPr>
        </p:nvSpPr>
        <p:spPr>
          <a:xfrm>
            <a:off x="38116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7" name="Shape 18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Shape 1876"/>
          <p:cNvSpPr/>
          <p:nvPr>
            <p:ph idx="2" type="sldImg"/>
          </p:nvPr>
        </p:nvSpPr>
        <p:spPr>
          <a:xfrm>
            <a:off x="38116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7" name="Shape 18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Shape 1882"/>
          <p:cNvSpPr/>
          <p:nvPr>
            <p:ph idx="2" type="sldImg"/>
          </p:nvPr>
        </p:nvSpPr>
        <p:spPr>
          <a:xfrm>
            <a:off x="38116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83" name="Shape 18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Shape 1890"/>
          <p:cNvSpPr/>
          <p:nvPr>
            <p:ph idx="2" type="sldImg"/>
          </p:nvPr>
        </p:nvSpPr>
        <p:spPr>
          <a:xfrm>
            <a:off x="38116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1" name="Shape 18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Shape 1897"/>
          <p:cNvSpPr/>
          <p:nvPr>
            <p:ph idx="2" type="sldImg"/>
          </p:nvPr>
        </p:nvSpPr>
        <p:spPr>
          <a:xfrm>
            <a:off x="38116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8" name="Shape 18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Shape 1905"/>
          <p:cNvSpPr/>
          <p:nvPr>
            <p:ph idx="2" type="sldImg"/>
          </p:nvPr>
        </p:nvSpPr>
        <p:spPr>
          <a:xfrm>
            <a:off x="38116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6" name="Shape 19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Shape 1911"/>
          <p:cNvSpPr/>
          <p:nvPr>
            <p:ph idx="2" type="sldImg"/>
          </p:nvPr>
        </p:nvSpPr>
        <p:spPr>
          <a:xfrm>
            <a:off x="38116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2" name="Shape 19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Shape 1917"/>
          <p:cNvSpPr/>
          <p:nvPr>
            <p:ph idx="2" type="sldImg"/>
          </p:nvPr>
        </p:nvSpPr>
        <p:spPr>
          <a:xfrm>
            <a:off x="38116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8" name="Shape 19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2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Shape 1813"/>
          <p:cNvSpPr/>
          <p:nvPr>
            <p:ph idx="2" type="sldImg"/>
          </p:nvPr>
        </p:nvSpPr>
        <p:spPr>
          <a:xfrm>
            <a:off x="38116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4" name="Shape 18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9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Shape 1820"/>
          <p:cNvSpPr/>
          <p:nvPr>
            <p:ph idx="2" type="sldImg"/>
          </p:nvPr>
        </p:nvSpPr>
        <p:spPr>
          <a:xfrm>
            <a:off x="38116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1" name="Shape 18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Shape 1825"/>
          <p:cNvSpPr/>
          <p:nvPr>
            <p:ph idx="2" type="sldImg"/>
          </p:nvPr>
        </p:nvSpPr>
        <p:spPr>
          <a:xfrm>
            <a:off x="38116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6" name="Shape 18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/>
          <p:nvPr>
            <p:ph idx="2" type="sldImg"/>
          </p:nvPr>
        </p:nvSpPr>
        <p:spPr>
          <a:xfrm>
            <a:off x="38116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1" name="Shape 18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Shape 1840"/>
          <p:cNvSpPr/>
          <p:nvPr>
            <p:ph idx="2" type="sldImg"/>
          </p:nvPr>
        </p:nvSpPr>
        <p:spPr>
          <a:xfrm>
            <a:off x="38116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1" name="Shape 18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Shape 1848"/>
          <p:cNvSpPr/>
          <p:nvPr>
            <p:ph idx="2" type="sldImg"/>
          </p:nvPr>
        </p:nvSpPr>
        <p:spPr>
          <a:xfrm>
            <a:off x="38116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9" name="Shape 18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5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Shape 1856"/>
          <p:cNvSpPr/>
          <p:nvPr>
            <p:ph idx="2" type="sldImg"/>
          </p:nvPr>
        </p:nvSpPr>
        <p:spPr>
          <a:xfrm>
            <a:off x="38116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7" name="Shape 18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Shape 1867"/>
          <p:cNvSpPr/>
          <p:nvPr>
            <p:ph idx="2" type="sldImg"/>
          </p:nvPr>
        </p:nvSpPr>
        <p:spPr>
          <a:xfrm>
            <a:off x="38116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8" name="Shape 18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solidFill>
          <a:srgbClr val="F55D4B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hape 8"/>
          <p:cNvGrpSpPr/>
          <p:nvPr/>
        </p:nvGrpSpPr>
        <p:grpSpPr>
          <a:xfrm>
            <a:off x="-7997" y="-4432"/>
            <a:ext cx="9159994" cy="5152574"/>
            <a:chOff x="328725" y="2891150"/>
            <a:chExt cx="3447625" cy="2585725"/>
          </a:xfrm>
        </p:grpSpPr>
        <p:sp>
          <p:nvSpPr>
            <p:cNvPr id="9" name="Shape 9"/>
            <p:cNvSpPr/>
            <p:nvPr/>
          </p:nvSpPr>
          <p:spPr>
            <a:xfrm>
              <a:off x="1720050" y="5007200"/>
              <a:ext cx="58100" cy="55575"/>
            </a:xfrm>
            <a:custGeom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328725" y="4577925"/>
              <a:ext cx="118700" cy="33700"/>
            </a:xfrm>
            <a:custGeom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1679650" y="4953325"/>
              <a:ext cx="58100" cy="57250"/>
            </a:xfrm>
            <a:custGeom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328725" y="4540050"/>
              <a:ext cx="117000" cy="36225"/>
            </a:xfrm>
            <a:custGeom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328725" y="4469350"/>
              <a:ext cx="96800" cy="23600"/>
            </a:xfrm>
            <a:custGeom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328725" y="4488700"/>
              <a:ext cx="98500" cy="32025"/>
            </a:xfrm>
            <a:custGeom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1618200" y="5157850"/>
              <a:ext cx="15175" cy="14350"/>
            </a:xfrm>
            <a:custGeom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741075" y="5063575"/>
              <a:ext cx="55600" cy="57275"/>
            </a:xfrm>
            <a:custGeom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678800" y="5072850"/>
              <a:ext cx="59775" cy="56425"/>
            </a:xfrm>
            <a:custGeom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659450" y="5014775"/>
              <a:ext cx="58100" cy="63150"/>
            </a:xfrm>
            <a:custGeom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328725" y="4637675"/>
              <a:ext cx="140575" cy="37075"/>
            </a:xfrm>
            <a:custGeom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583700" y="5002975"/>
              <a:ext cx="12650" cy="16875"/>
            </a:xfrm>
            <a:custGeom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1558450" y="4970150"/>
              <a:ext cx="57250" cy="63150"/>
            </a:xfrm>
            <a:custGeom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1318550" y="5127550"/>
              <a:ext cx="52225" cy="57275"/>
            </a:xfrm>
            <a:custGeom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328725" y="4609075"/>
              <a:ext cx="85025" cy="26100"/>
            </a:xfrm>
            <a:custGeom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328725" y="4657050"/>
              <a:ext cx="143950" cy="35375"/>
            </a:xfrm>
            <a:custGeom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955775" y="4552675"/>
              <a:ext cx="143950" cy="126275"/>
            </a:xfrm>
            <a:custGeom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328725" y="4675575"/>
              <a:ext cx="141425" cy="38725"/>
            </a:xfrm>
            <a:custGeom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1320225" y="5209200"/>
              <a:ext cx="16875" cy="13500"/>
            </a:xfrm>
            <a:custGeom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328725" y="4393600"/>
              <a:ext cx="81650" cy="27800"/>
            </a:xfrm>
            <a:custGeom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1261325" y="5218450"/>
              <a:ext cx="13475" cy="13500"/>
            </a:xfrm>
            <a:custGeom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328725" y="4558575"/>
              <a:ext cx="122050" cy="35375"/>
            </a:xfrm>
            <a:custGeom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1298350" y="5189850"/>
              <a:ext cx="59800" cy="55575"/>
            </a:xfrm>
            <a:custGeom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1241950" y="5199100"/>
              <a:ext cx="54750" cy="55575"/>
            </a:xfrm>
            <a:custGeom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1238600" y="5205825"/>
              <a:ext cx="11800" cy="50525"/>
            </a:xfrm>
            <a:custGeom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1279825" y="5156175"/>
              <a:ext cx="16025" cy="23600"/>
            </a:xfrm>
            <a:custGeom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1257100" y="5134300"/>
              <a:ext cx="58950" cy="58925"/>
            </a:xfrm>
            <a:custGeom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1010500" y="2891150"/>
              <a:ext cx="2237250" cy="272750"/>
            </a:xfrm>
            <a:custGeom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328725" y="4410425"/>
              <a:ext cx="81650" cy="25275"/>
            </a:xfrm>
            <a:custGeom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328725" y="4446625"/>
              <a:ext cx="90075" cy="27800"/>
            </a:xfrm>
            <a:custGeom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328725" y="4515650"/>
              <a:ext cx="53875" cy="20225"/>
            </a:xfrm>
            <a:custGeom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1480150" y="5161225"/>
              <a:ext cx="58950" cy="58100"/>
            </a:xfrm>
            <a:custGeom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599675" y="5145225"/>
              <a:ext cx="59800" cy="54750"/>
            </a:xfrm>
            <a:custGeom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1358950" y="5178900"/>
              <a:ext cx="57275" cy="63150"/>
            </a:xfrm>
            <a:custGeom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328725" y="4427250"/>
              <a:ext cx="93450" cy="34550"/>
            </a:xfrm>
            <a:custGeom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379150" y="5199100"/>
              <a:ext cx="16025" cy="19375"/>
            </a:xfrm>
            <a:custGeom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1618200" y="4963425"/>
              <a:ext cx="58100" cy="54725"/>
            </a:xfrm>
            <a:custGeom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1077825" y="5125025"/>
              <a:ext cx="18550" cy="21075"/>
            </a:xfrm>
            <a:custGeom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2853825" y="4795925"/>
              <a:ext cx="42100" cy="569025"/>
            </a:xfrm>
            <a:custGeom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3628175" y="4015675"/>
              <a:ext cx="10125" cy="12650"/>
            </a:xfrm>
            <a:custGeom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1049200" y="5284950"/>
              <a:ext cx="58950" cy="70725"/>
            </a:xfrm>
            <a:custGeom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3599550" y="4372550"/>
              <a:ext cx="38750" cy="44625"/>
            </a:xfrm>
            <a:custGeom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1076150" y="5162900"/>
              <a:ext cx="59775" cy="56425"/>
            </a:xfrm>
            <a:custGeom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2762075" y="4700825"/>
              <a:ext cx="125425" cy="712925"/>
            </a:xfrm>
            <a:custGeom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1056775" y="5104825"/>
              <a:ext cx="57275" cy="63150"/>
            </a:xfrm>
            <a:custGeom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3645850" y="4022400"/>
              <a:ext cx="40425" cy="10125"/>
            </a:xfrm>
            <a:custGeom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3509500" y="3976950"/>
              <a:ext cx="259275" cy="457900"/>
            </a:xfrm>
            <a:custGeom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725150" y="2891150"/>
              <a:ext cx="2679175" cy="790400"/>
            </a:xfrm>
            <a:custGeom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475175" y="4197475"/>
              <a:ext cx="269375" cy="75775"/>
            </a:xfrm>
            <a:custGeom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733575" y="4522375"/>
              <a:ext cx="19375" cy="10125"/>
            </a:xfrm>
            <a:custGeom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1440600" y="4990350"/>
              <a:ext cx="55575" cy="55575"/>
            </a:xfrm>
            <a:custGeom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3530550" y="4035875"/>
              <a:ext cx="219700" cy="344275"/>
            </a:xfrm>
            <a:custGeom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988600" y="5295900"/>
              <a:ext cx="60625" cy="64000"/>
            </a:xfrm>
            <a:custGeom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1100550" y="4580450"/>
              <a:ext cx="24425" cy="9275"/>
            </a:xfrm>
            <a:custGeom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1938050" y="4972675"/>
              <a:ext cx="222225" cy="368700"/>
            </a:xfrm>
            <a:custGeom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1257100" y="5015600"/>
              <a:ext cx="57275" cy="62325"/>
            </a:xfrm>
            <a:custGeom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830375" y="2891150"/>
              <a:ext cx="183500" cy="267700"/>
            </a:xfrm>
            <a:custGeom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1316875" y="5008025"/>
              <a:ext cx="58100" cy="55575"/>
            </a:xfrm>
            <a:custGeom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138425" y="5119150"/>
              <a:ext cx="19400" cy="16000"/>
            </a:xfrm>
            <a:custGeom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3384075" y="4763100"/>
              <a:ext cx="22775" cy="22750"/>
            </a:xfrm>
            <a:custGeom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1378325" y="4997925"/>
              <a:ext cx="58100" cy="57275"/>
            </a:xfrm>
            <a:custGeom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402725" y="5029925"/>
              <a:ext cx="10125" cy="15175"/>
            </a:xfrm>
            <a:custGeom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28725" y="4115825"/>
              <a:ext cx="825725" cy="756725"/>
            </a:xfrm>
            <a:custGeom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342950" y="5039175"/>
              <a:ext cx="12675" cy="15175"/>
            </a:xfrm>
            <a:custGeom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117375" y="5097250"/>
              <a:ext cx="58125" cy="55575"/>
            </a:xfrm>
            <a:custGeom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328725" y="4697450"/>
              <a:ext cx="135525" cy="41275"/>
            </a:xfrm>
            <a:custGeom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3661000" y="4008100"/>
              <a:ext cx="7600" cy="7600"/>
            </a:xfrm>
            <a:custGeom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2890000" y="4783300"/>
              <a:ext cx="886350" cy="58950"/>
            </a:xfrm>
            <a:custGeom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2885800" y="4699125"/>
              <a:ext cx="890550" cy="64000"/>
            </a:xfrm>
            <a:custGeom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3352100" y="4769000"/>
              <a:ext cx="11800" cy="11800"/>
            </a:xfrm>
            <a:custGeom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281525" y="5046750"/>
              <a:ext cx="15175" cy="21900"/>
            </a:xfrm>
            <a:custGeom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9275" y="5035800"/>
              <a:ext cx="55575" cy="54750"/>
            </a:xfrm>
            <a:custGeom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981025" y="5147750"/>
              <a:ext cx="24450" cy="20225"/>
            </a:xfrm>
            <a:custGeom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325275" y="4965950"/>
              <a:ext cx="60650" cy="42100"/>
            </a:xfrm>
            <a:custGeom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385050" y="4957525"/>
              <a:ext cx="60625" cy="42125"/>
            </a:xfrm>
            <a:custGeom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635025" y="4922175"/>
              <a:ext cx="57275" cy="37900"/>
            </a:xfrm>
            <a:custGeom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453225" y="4947425"/>
              <a:ext cx="54725" cy="42125"/>
            </a:xfrm>
            <a:custGeom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199025" y="4985300"/>
              <a:ext cx="61475" cy="39600"/>
            </a:xfrm>
            <a:custGeom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573600" y="4930600"/>
              <a:ext cx="58925" cy="38750"/>
            </a:xfrm>
            <a:custGeom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512150" y="4939850"/>
              <a:ext cx="58950" cy="38750"/>
            </a:xfrm>
            <a:custGeom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012175" y="5015600"/>
              <a:ext cx="57250" cy="37900"/>
            </a:xfrm>
            <a:custGeom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073625" y="5003825"/>
              <a:ext cx="61450" cy="40425"/>
            </a:xfrm>
            <a:custGeom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015550" y="5053475"/>
              <a:ext cx="58100" cy="55600"/>
            </a:xfrm>
            <a:custGeom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102225" y="5070325"/>
              <a:ext cx="16025" cy="19375"/>
            </a:xfrm>
            <a:custGeom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135900" y="4995400"/>
              <a:ext cx="59800" cy="40425"/>
            </a:xfrm>
            <a:custGeom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076975" y="5043375"/>
              <a:ext cx="58100" cy="57275"/>
            </a:xfrm>
            <a:custGeom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219225" y="5053475"/>
              <a:ext cx="16875" cy="18550"/>
            </a:xfrm>
            <a:custGeom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196500" y="5026550"/>
              <a:ext cx="58950" cy="55575"/>
            </a:xfrm>
            <a:custGeom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262150" y="4976900"/>
              <a:ext cx="59800" cy="39575"/>
            </a:xfrm>
            <a:custGeom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830300" y="5214250"/>
              <a:ext cx="10975" cy="16025"/>
            </a:xfrm>
            <a:custGeom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1807575" y="5213400"/>
              <a:ext cx="6775" cy="29500"/>
            </a:xfrm>
            <a:custGeom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07575" y="5201625"/>
              <a:ext cx="58100" cy="38750"/>
            </a:xfrm>
            <a:custGeom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763825" y="5194050"/>
              <a:ext cx="18525" cy="11800"/>
            </a:xfrm>
            <a:custGeom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1695625" y="4910400"/>
              <a:ext cx="62325" cy="41275"/>
            </a:xfrm>
            <a:custGeom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1744450" y="5182275"/>
              <a:ext cx="58100" cy="68200"/>
            </a:xfrm>
            <a:custGeom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68875" y="5223500"/>
              <a:ext cx="17700" cy="11825"/>
            </a:xfrm>
            <a:custGeom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688900" y="5216775"/>
              <a:ext cx="58100" cy="40425"/>
            </a:xfrm>
            <a:custGeom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737725" y="4941550"/>
              <a:ext cx="90075" cy="58100"/>
            </a:xfrm>
            <a:custGeom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789900" y="4970150"/>
              <a:ext cx="23600" cy="16025"/>
            </a:xfrm>
            <a:custGeom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758750" y="4901975"/>
              <a:ext cx="58950" cy="41275"/>
            </a:xfrm>
            <a:custGeom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804225" y="5028225"/>
              <a:ext cx="22750" cy="21075"/>
            </a:xfrm>
            <a:custGeom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719200" y="5112400"/>
              <a:ext cx="133850" cy="72425"/>
            </a:xfrm>
            <a:custGeom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778125" y="4997925"/>
              <a:ext cx="69875" cy="111975"/>
            </a:xfrm>
            <a:custGeom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981025" y="5233600"/>
              <a:ext cx="74950" cy="60650"/>
            </a:xfrm>
            <a:custGeom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837100" y="3663850"/>
              <a:ext cx="44625" cy="40425"/>
            </a:xfrm>
            <a:custGeom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862350" y="3691625"/>
              <a:ext cx="13500" cy="13475"/>
            </a:xfrm>
            <a:custGeom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950725" y="5023175"/>
              <a:ext cx="58950" cy="38750"/>
            </a:xfrm>
            <a:custGeom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630050" y="3368400"/>
              <a:ext cx="233175" cy="212975"/>
            </a:xfrm>
            <a:custGeom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696525" y="3543475"/>
              <a:ext cx="79150" cy="20225"/>
            </a:xfrm>
            <a:custGeom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008800" y="3646150"/>
              <a:ext cx="23600" cy="50550"/>
            </a:xfrm>
            <a:custGeom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782400" y="3562000"/>
              <a:ext cx="27800" cy="11800"/>
            </a:xfrm>
            <a:custGeom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3432900" y="5444025"/>
              <a:ext cx="35375" cy="25275"/>
            </a:xfrm>
            <a:custGeom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3291500" y="5425525"/>
              <a:ext cx="109450" cy="36200"/>
            </a:xfrm>
            <a:custGeom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32575" y="3558625"/>
              <a:ext cx="24425" cy="12650"/>
            </a:xfrm>
            <a:custGeom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855500" y="5364075"/>
              <a:ext cx="920850" cy="71575"/>
            </a:xfrm>
            <a:custGeom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3219125" y="5439825"/>
              <a:ext cx="32000" cy="8450"/>
            </a:xfrm>
            <a:custGeom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3221650" y="5413725"/>
              <a:ext cx="32850" cy="7600"/>
            </a:xfrm>
            <a:custGeom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3225000" y="5426350"/>
              <a:ext cx="34550" cy="10975"/>
            </a:xfrm>
            <a:custGeom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757850" y="5409525"/>
              <a:ext cx="584175" cy="67350"/>
            </a:xfrm>
            <a:custGeom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829525" y="3584725"/>
              <a:ext cx="53900" cy="19375"/>
            </a:xfrm>
            <a:custGeom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711625" y="5231075"/>
              <a:ext cx="10125" cy="15175"/>
            </a:xfrm>
            <a:custGeom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923800" y="4840525"/>
              <a:ext cx="959550" cy="542925"/>
            </a:xfrm>
            <a:custGeom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965875" y="3714350"/>
              <a:ext cx="25" cy="25"/>
            </a:xfrm>
            <a:custGeom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954950" y="5060225"/>
              <a:ext cx="58100" cy="63150"/>
            </a:xfrm>
            <a:custGeom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956625" y="3705925"/>
              <a:ext cx="10125" cy="10125"/>
            </a:xfrm>
            <a:custGeom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973450" y="5173850"/>
              <a:ext cx="103550" cy="63150"/>
            </a:xfrm>
            <a:custGeom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614050" y="3595650"/>
              <a:ext cx="114500" cy="94300"/>
            </a:xfrm>
            <a:custGeom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963350" y="5113250"/>
              <a:ext cx="90100" cy="63150"/>
            </a:xfrm>
            <a:custGeom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947375" y="3694975"/>
              <a:ext cx="33675" cy="37900"/>
            </a:xfrm>
            <a:custGeom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659500" y="3640275"/>
              <a:ext cx="14325" cy="13475"/>
            </a:xfrm>
            <a:custGeom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470950" y="3557775"/>
              <a:ext cx="100200" cy="96825"/>
            </a:xfrm>
            <a:custGeom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46550" y="3524950"/>
              <a:ext cx="579125" cy="253375"/>
            </a:xfrm>
            <a:custGeom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492850" y="3578825"/>
              <a:ext cx="53900" cy="58950"/>
            </a:xfrm>
            <a:custGeom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928850" y="3674775"/>
              <a:ext cx="71575" cy="75775"/>
            </a:xfrm>
            <a:custGeom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66525" y="5127550"/>
              <a:ext cx="8450" cy="50525"/>
            </a:xfrm>
            <a:custGeom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542450" y="5034975"/>
              <a:ext cx="55575" cy="55575"/>
            </a:xfrm>
            <a:custGeom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618200" y="5046750"/>
              <a:ext cx="18550" cy="16025"/>
            </a:xfrm>
            <a:custGeom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667850" y="5082100"/>
              <a:ext cx="9300" cy="50525"/>
            </a:xfrm>
            <a:custGeom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599675" y="5025700"/>
              <a:ext cx="58950" cy="55600"/>
            </a:xfrm>
            <a:custGeom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619875" y="5082100"/>
              <a:ext cx="52225" cy="58100"/>
            </a:xfrm>
            <a:custGeom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540750" y="5161225"/>
              <a:ext cx="10975" cy="49675"/>
            </a:xfrm>
            <a:custGeom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550025" y="5212575"/>
              <a:ext cx="58950" cy="10125"/>
            </a:xfrm>
            <a:custGeom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65000" y="5020650"/>
              <a:ext cx="10975" cy="16875"/>
            </a:xfrm>
            <a:custGeom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557600" y="5166275"/>
              <a:ext cx="19375" cy="10975"/>
            </a:xfrm>
            <a:custGeom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075" y="4997925"/>
              <a:ext cx="11800" cy="49700"/>
            </a:xfrm>
            <a:custGeom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502875" y="5066100"/>
              <a:ext cx="5075" cy="15200"/>
            </a:xfrm>
            <a:custGeom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97825" y="4981950"/>
              <a:ext cx="58950" cy="54725"/>
            </a:xfrm>
            <a:custGeom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560125" y="5056850"/>
              <a:ext cx="16025" cy="16850"/>
            </a:xfrm>
            <a:custGeom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524775" y="5011400"/>
              <a:ext cx="13475" cy="14325"/>
            </a:xfrm>
            <a:custGeom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925" y="5074525"/>
              <a:ext cx="17700" cy="15175"/>
            </a:xfrm>
            <a:custGeom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80150" y="5042550"/>
              <a:ext cx="58100" cy="57250"/>
            </a:xfrm>
            <a:custGeom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40600" y="5193200"/>
              <a:ext cx="17700" cy="14350"/>
            </a:xfrm>
            <a:custGeom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9750" y="5109050"/>
              <a:ext cx="55575" cy="56400"/>
            </a:xfrm>
            <a:custGeom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60800" y="5130075"/>
              <a:ext cx="11800" cy="16875"/>
            </a:xfrm>
            <a:custGeom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19550" y="5171325"/>
              <a:ext cx="57275" cy="55575"/>
            </a:xfrm>
            <a:custGeom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339600" y="5147750"/>
              <a:ext cx="21900" cy="19400"/>
            </a:xfrm>
            <a:custGeom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377475" y="5118300"/>
              <a:ext cx="59775" cy="56425"/>
            </a:xfrm>
            <a:custGeom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03575" y="5140175"/>
              <a:ext cx="16000" cy="16025"/>
            </a:xfrm>
            <a:custGeom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543275" y="5153650"/>
              <a:ext cx="54750" cy="55575"/>
            </a:xfrm>
            <a:custGeom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559275" y="5089675"/>
              <a:ext cx="58100" cy="58950"/>
            </a:xfrm>
            <a:custGeom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4525" y="5112400"/>
              <a:ext cx="16025" cy="18550"/>
            </a:xfrm>
            <a:custGeom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39925" y="5041700"/>
              <a:ext cx="10950" cy="50525"/>
            </a:xfrm>
            <a:custGeom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21400" y="5122500"/>
              <a:ext cx="17700" cy="16875"/>
            </a:xfrm>
            <a:custGeom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496150" y="5182275"/>
              <a:ext cx="21900" cy="16850"/>
            </a:xfrm>
            <a:custGeom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498675" y="5098950"/>
              <a:ext cx="58100" cy="59775"/>
            </a:xfrm>
            <a:custGeom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619050" y="5212575"/>
              <a:ext cx="9275" cy="56400"/>
            </a:xfrm>
            <a:custGeom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136750" y="5042550"/>
              <a:ext cx="11800" cy="50525"/>
            </a:xfrm>
            <a:custGeom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160325" y="5061050"/>
              <a:ext cx="16850" cy="22775"/>
            </a:xfrm>
            <a:custGeom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103925" y="5181425"/>
              <a:ext cx="12650" cy="18550"/>
            </a:xfrm>
            <a:custGeom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057625" y="5223500"/>
              <a:ext cx="57250" cy="63175"/>
            </a:xfrm>
            <a:custGeom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204075" y="5109050"/>
              <a:ext cx="11825" cy="5075"/>
            </a:xfrm>
            <a:custGeom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178825" y="5088000"/>
              <a:ext cx="58100" cy="57250"/>
            </a:xfrm>
            <a:custGeom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202400" y="5112400"/>
              <a:ext cx="13500" cy="16025"/>
            </a:xfrm>
            <a:custGeom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109800" y="5277375"/>
              <a:ext cx="58950" cy="64000"/>
            </a:xfrm>
            <a:custGeom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660275" y="5133450"/>
              <a:ext cx="57275" cy="63150"/>
            </a:xfrm>
            <a:custGeom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620725" y="5199100"/>
              <a:ext cx="60625" cy="69875"/>
            </a:xfrm>
            <a:custGeom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201550" y="5226875"/>
              <a:ext cx="16025" cy="17700"/>
            </a:xfrm>
            <a:custGeom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46650" y="5208350"/>
              <a:ext cx="73250" cy="67375"/>
            </a:xfrm>
            <a:custGeom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246175" y="5223500"/>
              <a:ext cx="300500" cy="101875"/>
            </a:xfrm>
            <a:custGeom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169575" y="5265600"/>
              <a:ext cx="79975" cy="69875"/>
            </a:xfrm>
            <a:custGeom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418725" y="5052650"/>
              <a:ext cx="58100" cy="55575"/>
            </a:xfrm>
            <a:custGeom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241125" y="5079575"/>
              <a:ext cx="55575" cy="55575"/>
            </a:xfrm>
            <a:custGeom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318550" y="5092200"/>
              <a:ext cx="18550" cy="16025"/>
            </a:xfrm>
            <a:custGeom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138425" y="5153650"/>
              <a:ext cx="55575" cy="57250"/>
            </a:xfrm>
            <a:custGeom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238600" y="5087150"/>
              <a:ext cx="10950" cy="49700"/>
            </a:xfrm>
            <a:custGeom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382525" y="5082950"/>
              <a:ext cx="12650" cy="16025"/>
            </a:xfrm>
            <a:custGeom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298350" y="5071175"/>
              <a:ext cx="58950" cy="55575"/>
            </a:xfrm>
            <a:custGeom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358125" y="5059375"/>
              <a:ext cx="58100" cy="63150"/>
            </a:xfrm>
            <a:custGeom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262150" y="5100625"/>
              <a:ext cx="13500" cy="17700"/>
            </a:xfrm>
            <a:custGeom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118225" y="5216775"/>
              <a:ext cx="57275" cy="55575"/>
            </a:xfrm>
            <a:custGeom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162000" y="5176375"/>
              <a:ext cx="12650" cy="18550"/>
            </a:xfrm>
            <a:custGeom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219225" y="5164600"/>
              <a:ext cx="16025" cy="22750"/>
            </a:xfrm>
            <a:custGeom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140100" y="5236975"/>
              <a:ext cx="16875" cy="18550"/>
            </a:xfrm>
            <a:custGeom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197350" y="5143550"/>
              <a:ext cx="58100" cy="60625"/>
            </a:xfrm>
            <a:custGeom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178825" y="5206675"/>
              <a:ext cx="58950" cy="57250"/>
            </a:xfrm>
            <a:custGeom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Shape 204"/>
          <p:cNvSpPr txBox="1"/>
          <p:nvPr>
            <p:ph type="ctrTitle"/>
          </p:nvPr>
        </p:nvSpPr>
        <p:spPr>
          <a:xfrm>
            <a:off x="2191050" y="1820362"/>
            <a:ext cx="4761899" cy="115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rgbClr val="FFFFFF"/>
              </a:buClr>
              <a:buSzPct val="100000"/>
              <a:defRPr b="0" sz="7200">
                <a:solidFill>
                  <a:srgbClr val="FFFFFF"/>
                </a:solidFill>
              </a:defRPr>
            </a:lvl1pPr>
            <a:lvl2pPr algn="ctr">
              <a:spcBef>
                <a:spcPts val="0"/>
              </a:spcBef>
              <a:buClr>
                <a:srgbClr val="FFFFFF"/>
              </a:buClr>
              <a:buSzPct val="100000"/>
              <a:defRPr b="0" sz="7200">
                <a:solidFill>
                  <a:srgbClr val="FFFFFF"/>
                </a:solidFill>
              </a:defRPr>
            </a:lvl2pPr>
            <a:lvl3pPr algn="ctr">
              <a:spcBef>
                <a:spcPts val="0"/>
              </a:spcBef>
              <a:buClr>
                <a:srgbClr val="FFFFFF"/>
              </a:buClr>
              <a:buSzPct val="100000"/>
              <a:defRPr b="0" sz="7200">
                <a:solidFill>
                  <a:srgbClr val="FFFFFF"/>
                </a:solidFill>
              </a:defRPr>
            </a:lvl3pPr>
            <a:lvl4pPr algn="ctr">
              <a:spcBef>
                <a:spcPts val="0"/>
              </a:spcBef>
              <a:buClr>
                <a:srgbClr val="FFFFFF"/>
              </a:buClr>
              <a:buSzPct val="100000"/>
              <a:defRPr b="0" sz="7200">
                <a:solidFill>
                  <a:srgbClr val="FFFFFF"/>
                </a:solidFill>
              </a:defRPr>
            </a:lvl4pPr>
            <a:lvl5pPr algn="ctr">
              <a:spcBef>
                <a:spcPts val="0"/>
              </a:spcBef>
              <a:buClr>
                <a:srgbClr val="FFFFFF"/>
              </a:buClr>
              <a:buSzPct val="100000"/>
              <a:defRPr b="0" sz="7200">
                <a:solidFill>
                  <a:srgbClr val="FFFFFF"/>
                </a:solidFill>
              </a:defRPr>
            </a:lvl5pPr>
            <a:lvl6pPr algn="ctr">
              <a:spcBef>
                <a:spcPts val="0"/>
              </a:spcBef>
              <a:buClr>
                <a:srgbClr val="FFFFFF"/>
              </a:buClr>
              <a:buSzPct val="100000"/>
              <a:defRPr b="0" sz="7200">
                <a:solidFill>
                  <a:srgbClr val="FFFFFF"/>
                </a:solidFill>
              </a:defRPr>
            </a:lvl6pPr>
            <a:lvl7pPr algn="ctr">
              <a:spcBef>
                <a:spcPts val="0"/>
              </a:spcBef>
              <a:buClr>
                <a:srgbClr val="FFFFFF"/>
              </a:buClr>
              <a:buSzPct val="100000"/>
              <a:defRPr b="0" sz="7200">
                <a:solidFill>
                  <a:srgbClr val="FFFFFF"/>
                </a:solidFill>
              </a:defRPr>
            </a:lvl7pPr>
            <a:lvl8pPr algn="ctr">
              <a:spcBef>
                <a:spcPts val="0"/>
              </a:spcBef>
              <a:buClr>
                <a:srgbClr val="FFFFFF"/>
              </a:buClr>
              <a:buSzPct val="100000"/>
              <a:defRPr b="0" sz="7200">
                <a:solidFill>
                  <a:srgbClr val="FFFFFF"/>
                </a:solidFill>
              </a:defRPr>
            </a:lvl8pPr>
            <a:lvl9pPr algn="ctr">
              <a:spcBef>
                <a:spcPts val="0"/>
              </a:spcBef>
              <a:buClr>
                <a:srgbClr val="FFFFFF"/>
              </a:buClr>
              <a:buSzPct val="100000"/>
              <a:defRPr b="0" sz="7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dark">
    <p:bg>
      <p:bgPr>
        <a:solidFill>
          <a:srgbClr val="95A5A6"/>
        </a:solidFill>
      </p:bgPr>
    </p:bg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2" name="Shape 1592"/>
          <p:cNvGrpSpPr/>
          <p:nvPr/>
        </p:nvGrpSpPr>
        <p:grpSpPr>
          <a:xfrm>
            <a:off x="1" y="-8"/>
            <a:ext cx="9152064" cy="5147920"/>
            <a:chOff x="328725" y="238125"/>
            <a:chExt cx="3447625" cy="2585725"/>
          </a:xfrm>
        </p:grpSpPr>
        <p:sp>
          <p:nvSpPr>
            <p:cNvPr id="1593" name="Shape 1593"/>
            <p:cNvSpPr/>
            <p:nvPr/>
          </p:nvSpPr>
          <p:spPr>
            <a:xfrm>
              <a:off x="2397625" y="2721125"/>
              <a:ext cx="62300" cy="66525"/>
            </a:xfrm>
            <a:custGeom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2424550" y="2739650"/>
              <a:ext cx="16850" cy="17700"/>
            </a:xfrm>
            <a:custGeom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2276400" y="2759850"/>
              <a:ext cx="13500" cy="17700"/>
            </a:xfrm>
            <a:custGeom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1523075" y="2675675"/>
              <a:ext cx="67375" cy="38750"/>
            </a:xfrm>
            <a:custGeom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2347950" y="2750600"/>
              <a:ext cx="16025" cy="4225"/>
            </a:xfrm>
            <a:custGeom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2319325" y="2720300"/>
              <a:ext cx="69900" cy="66500"/>
            </a:xfrm>
            <a:custGeom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2128275" y="2674000"/>
              <a:ext cx="67350" cy="42100"/>
            </a:xfrm>
            <a:custGeom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2107225" y="2721125"/>
              <a:ext cx="60625" cy="64850"/>
            </a:xfrm>
            <a:custGeom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2435500" y="2794350"/>
              <a:ext cx="61450" cy="29500"/>
            </a:xfrm>
            <a:custGeom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2508725" y="2793525"/>
              <a:ext cx="64825" cy="30325"/>
            </a:xfrm>
            <a:custGeom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1546650" y="2770800"/>
              <a:ext cx="13500" cy="3375"/>
            </a:xfrm>
            <a:custGeom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2251150" y="2724500"/>
              <a:ext cx="64850" cy="64000"/>
            </a:xfrm>
            <a:custGeom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1522250" y="2724500"/>
              <a:ext cx="63150" cy="63150"/>
            </a:xfrm>
            <a:custGeom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2179625" y="2722825"/>
              <a:ext cx="64825" cy="64825"/>
            </a:xfrm>
            <a:custGeom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2205700" y="2761525"/>
              <a:ext cx="12650" cy="16025"/>
            </a:xfrm>
            <a:custGeom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1545800" y="2757325"/>
              <a:ext cx="12650" cy="10125"/>
            </a:xfrm>
            <a:custGeom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2287350" y="2795200"/>
              <a:ext cx="67350" cy="28650"/>
            </a:xfrm>
            <a:custGeom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1692275" y="2759850"/>
              <a:ext cx="14325" cy="16025"/>
            </a:xfrm>
            <a:custGeom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1825250" y="2676525"/>
              <a:ext cx="66525" cy="41275"/>
            </a:xfrm>
            <a:custGeom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2143425" y="2793525"/>
              <a:ext cx="64825" cy="30325"/>
            </a:xfrm>
            <a:custGeom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2050825" y="2675675"/>
              <a:ext cx="69050" cy="41275"/>
            </a:xfrm>
            <a:custGeom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1596325" y="2674000"/>
              <a:ext cx="67350" cy="42100"/>
            </a:xfrm>
            <a:custGeom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2427925" y="2673150"/>
              <a:ext cx="69875" cy="43800"/>
            </a:xfrm>
            <a:custGeom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2201500" y="2675675"/>
              <a:ext cx="69875" cy="40425"/>
            </a:xfrm>
            <a:custGeom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1668700" y="2721975"/>
              <a:ext cx="64825" cy="65675"/>
            </a:xfrm>
            <a:custGeom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1669550" y="2675675"/>
              <a:ext cx="69875" cy="40425"/>
            </a:xfrm>
            <a:custGeom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1704050" y="2795200"/>
              <a:ext cx="59775" cy="28650"/>
            </a:xfrm>
            <a:custGeom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2215800" y="2793525"/>
              <a:ext cx="61475" cy="30325"/>
            </a:xfrm>
            <a:custGeom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1746125" y="2674000"/>
              <a:ext cx="68225" cy="42100"/>
            </a:xfrm>
            <a:custGeom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2278100" y="2674000"/>
              <a:ext cx="68200" cy="42100"/>
            </a:xfrm>
            <a:custGeom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2538175" y="2765750"/>
              <a:ext cx="24425" cy="11800"/>
            </a:xfrm>
            <a:custGeom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4" name="Shape 1624"/>
            <p:cNvSpPr/>
            <p:nvPr/>
          </p:nvSpPr>
          <p:spPr>
            <a:xfrm>
              <a:off x="2505350" y="2674850"/>
              <a:ext cx="68200" cy="42100"/>
            </a:xfrm>
            <a:custGeom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5" name="Shape 1625"/>
            <p:cNvSpPr/>
            <p:nvPr/>
          </p:nvSpPr>
          <p:spPr>
            <a:xfrm>
              <a:off x="2469150" y="2722825"/>
              <a:ext cx="103550" cy="64825"/>
            </a:xfrm>
            <a:custGeom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1623250" y="2758175"/>
              <a:ext cx="9275" cy="17700"/>
            </a:xfrm>
            <a:custGeom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2357200" y="2676525"/>
              <a:ext cx="66525" cy="41275"/>
            </a:xfrm>
            <a:custGeom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1629975" y="2796050"/>
              <a:ext cx="64850" cy="27800"/>
            </a:xfrm>
            <a:custGeom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1593800" y="2723650"/>
              <a:ext cx="62300" cy="64850"/>
            </a:xfrm>
            <a:custGeom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2068500" y="2795200"/>
              <a:ext cx="62325" cy="28650"/>
            </a:xfrm>
            <a:custGeom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1519725" y="2792675"/>
              <a:ext cx="106075" cy="31175"/>
            </a:xfrm>
            <a:custGeom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2130800" y="2762375"/>
              <a:ext cx="11800" cy="13500"/>
            </a:xfrm>
            <a:custGeom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1993600" y="2795200"/>
              <a:ext cx="62300" cy="28650"/>
            </a:xfrm>
            <a:custGeom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3731700" y="1357575"/>
              <a:ext cx="44650" cy="18550"/>
            </a:xfrm>
            <a:custGeom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3708150" y="1295300"/>
              <a:ext cx="68200" cy="24425"/>
            </a:xfrm>
            <a:custGeom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3718250" y="1315500"/>
              <a:ext cx="58100" cy="21900"/>
            </a:xfrm>
            <a:custGeom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3741800" y="1396300"/>
              <a:ext cx="34550" cy="16000"/>
            </a:xfrm>
            <a:custGeom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3708150" y="1270875"/>
              <a:ext cx="68200" cy="25275"/>
            </a:xfrm>
            <a:custGeom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3733400" y="1377775"/>
              <a:ext cx="42950" cy="19375"/>
            </a:xfrm>
            <a:custGeom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3340325" y="1364300"/>
              <a:ext cx="161625" cy="55575"/>
            </a:xfrm>
            <a:custGeom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3405125" y="1533500"/>
              <a:ext cx="238225" cy="68200"/>
            </a:xfrm>
            <a:custGeom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396900" y="2062925"/>
              <a:ext cx="184350" cy="760925"/>
            </a:xfrm>
            <a:custGeom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328725" y="1041100"/>
              <a:ext cx="351000" cy="772700"/>
            </a:xfrm>
            <a:custGeom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3187975" y="1455225"/>
              <a:ext cx="118700" cy="109425"/>
            </a:xfrm>
            <a:custGeom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434775" y="1035200"/>
              <a:ext cx="10125" cy="11825"/>
            </a:xfrm>
            <a:custGeom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77850" y="270950"/>
              <a:ext cx="194475" cy="158250"/>
            </a:xfrm>
            <a:custGeom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328725" y="961125"/>
              <a:ext cx="417500" cy="928425"/>
            </a:xfrm>
            <a:custGeom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54300" y="238125"/>
              <a:ext cx="479775" cy="203700"/>
            </a:xfrm>
            <a:custGeom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812700" y="238125"/>
              <a:ext cx="198650" cy="136375"/>
            </a:xfrm>
            <a:custGeom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3282250" y="332375"/>
              <a:ext cx="417500" cy="425925"/>
            </a:xfrm>
            <a:custGeom>
              <a:pathLst>
                <a:path extrusionOk="0" h="17037" w="1670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1163675" y="316400"/>
              <a:ext cx="196150" cy="86700"/>
            </a:xfrm>
            <a:custGeom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1182200" y="340800"/>
              <a:ext cx="14325" cy="6750"/>
            </a:xfrm>
            <a:custGeom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1322750" y="339950"/>
              <a:ext cx="7600" cy="38750"/>
            </a:xfrm>
            <a:custGeom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1311825" y="347525"/>
              <a:ext cx="5900" cy="21075"/>
            </a:xfrm>
            <a:custGeom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1075300" y="284400"/>
              <a:ext cx="87575" cy="75775"/>
            </a:xfrm>
            <a:custGeom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3745175" y="1413975"/>
              <a:ext cx="31175" cy="15175"/>
            </a:xfrm>
            <a:custGeom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3255300" y="2000625"/>
              <a:ext cx="521050" cy="741575"/>
            </a:xfrm>
            <a:custGeom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3169450" y="1194275"/>
              <a:ext cx="606900" cy="726425"/>
            </a:xfrm>
            <a:custGeom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1181350" y="352575"/>
              <a:ext cx="14350" cy="7600"/>
            </a:xfrm>
            <a:custGeom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3756950" y="1480475"/>
              <a:ext cx="19400" cy="8425"/>
            </a:xfrm>
            <a:custGeom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3750225" y="1433325"/>
              <a:ext cx="26125" cy="14325"/>
            </a:xfrm>
            <a:custGeom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3766225" y="1498975"/>
              <a:ext cx="10125" cy="8450"/>
            </a:xfrm>
            <a:custGeom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3769575" y="2203475"/>
              <a:ext cx="6775" cy="14350"/>
            </a:xfrm>
            <a:custGeom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2059250" y="2761525"/>
              <a:ext cx="9275" cy="15175"/>
            </a:xfrm>
            <a:custGeom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3767900" y="2217800"/>
              <a:ext cx="8450" cy="25275"/>
            </a:xfrm>
            <a:custGeom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429725" y="2388650"/>
              <a:ext cx="132175" cy="129650"/>
            </a:xfrm>
            <a:custGeom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1768875" y="2760700"/>
              <a:ext cx="12650" cy="16000"/>
            </a:xfrm>
            <a:custGeom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1741075" y="2721975"/>
              <a:ext cx="61475" cy="64000"/>
            </a:xfrm>
            <a:custGeom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1811800" y="2723650"/>
              <a:ext cx="68200" cy="64000"/>
            </a:xfrm>
            <a:custGeom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1839575" y="2762375"/>
              <a:ext cx="14325" cy="16025"/>
            </a:xfrm>
            <a:custGeom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1919525" y="2800250"/>
              <a:ext cx="4225" cy="23600"/>
            </a:xfrm>
            <a:custGeom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1775600" y="2796875"/>
              <a:ext cx="64825" cy="26975"/>
            </a:xfrm>
            <a:custGeom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28200" y="2421475"/>
              <a:ext cx="15175" cy="10125"/>
            </a:xfrm>
            <a:custGeom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1885850" y="2721975"/>
              <a:ext cx="63150" cy="68200"/>
            </a:xfrm>
            <a:custGeom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1984350" y="2761525"/>
              <a:ext cx="14325" cy="15175"/>
            </a:xfrm>
            <a:custGeom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1973400" y="2674850"/>
              <a:ext cx="68200" cy="42100"/>
            </a:xfrm>
            <a:custGeom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1915325" y="2794350"/>
              <a:ext cx="69050" cy="29500"/>
            </a:xfrm>
            <a:custGeom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2033150" y="2721975"/>
              <a:ext cx="65675" cy="66525"/>
            </a:xfrm>
            <a:custGeom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1913625" y="2764050"/>
              <a:ext cx="10125" cy="13500"/>
            </a:xfrm>
            <a:custGeom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1959075" y="2722825"/>
              <a:ext cx="63175" cy="66500"/>
            </a:xfrm>
            <a:custGeom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1895950" y="2673150"/>
              <a:ext cx="69900" cy="43800"/>
            </a:xfrm>
            <a:custGeom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1847975" y="2798575"/>
              <a:ext cx="64000" cy="25275"/>
            </a:xfrm>
            <a:custGeom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457500" y="2411375"/>
              <a:ext cx="14325" cy="12650"/>
            </a:xfrm>
            <a:custGeom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438125" y="2432425"/>
              <a:ext cx="19400" cy="6750"/>
            </a:xfrm>
            <a:custGeom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408675" y="2075550"/>
              <a:ext cx="73250" cy="76625"/>
            </a:xfrm>
            <a:custGeom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485275" y="2399600"/>
              <a:ext cx="6750" cy="16850"/>
            </a:xfrm>
            <a:custGeom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7" name="Shape 1687"/>
            <p:cNvSpPr/>
            <p:nvPr/>
          </p:nvSpPr>
          <p:spPr>
            <a:xfrm>
              <a:off x="483575" y="2424850"/>
              <a:ext cx="49700" cy="49700"/>
            </a:xfrm>
            <a:custGeom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8" name="Shape 1688"/>
            <p:cNvSpPr/>
            <p:nvPr/>
          </p:nvSpPr>
          <p:spPr>
            <a:xfrm>
              <a:off x="522300" y="2491350"/>
              <a:ext cx="9275" cy="6750"/>
            </a:xfrm>
            <a:custGeom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19775" y="2663900"/>
              <a:ext cx="10125" cy="13500"/>
            </a:xfrm>
            <a:custGeom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39975" y="2774150"/>
              <a:ext cx="9300" cy="11825"/>
            </a:xfrm>
            <a:custGeom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29875" y="2721125"/>
              <a:ext cx="10975" cy="12650"/>
            </a:xfrm>
            <a:custGeom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29025" y="2693350"/>
              <a:ext cx="10150" cy="11825"/>
            </a:xfrm>
            <a:custGeom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1499525" y="2611700"/>
              <a:ext cx="1114425" cy="212150"/>
            </a:xfrm>
            <a:custGeom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2360575" y="2793525"/>
              <a:ext cx="64000" cy="30325"/>
            </a:xfrm>
            <a:custGeom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36625" y="2751425"/>
              <a:ext cx="10125" cy="10125"/>
            </a:xfrm>
            <a:custGeom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45875" y="2804450"/>
              <a:ext cx="9275" cy="14350"/>
            </a:xfrm>
            <a:custGeom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olor">
    <p:bg>
      <p:bgPr>
        <a:solidFill>
          <a:srgbClr val="F55D4B"/>
        </a:solidFill>
      </p:bgPr>
    </p:bg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8" name="Shape 1698"/>
          <p:cNvGrpSpPr/>
          <p:nvPr/>
        </p:nvGrpSpPr>
        <p:grpSpPr>
          <a:xfrm>
            <a:off x="1" y="-8"/>
            <a:ext cx="9152064" cy="5147920"/>
            <a:chOff x="328725" y="238125"/>
            <a:chExt cx="3447625" cy="2585725"/>
          </a:xfrm>
        </p:grpSpPr>
        <p:sp>
          <p:nvSpPr>
            <p:cNvPr id="1699" name="Shape 1699"/>
            <p:cNvSpPr/>
            <p:nvPr/>
          </p:nvSpPr>
          <p:spPr>
            <a:xfrm>
              <a:off x="2397625" y="2721125"/>
              <a:ext cx="62300" cy="66525"/>
            </a:xfrm>
            <a:custGeom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2424550" y="2739650"/>
              <a:ext cx="16850" cy="17700"/>
            </a:xfrm>
            <a:custGeom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2276400" y="2759850"/>
              <a:ext cx="13500" cy="17700"/>
            </a:xfrm>
            <a:custGeom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1523075" y="2675675"/>
              <a:ext cx="67375" cy="38750"/>
            </a:xfrm>
            <a:custGeom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2347950" y="2750600"/>
              <a:ext cx="16025" cy="4225"/>
            </a:xfrm>
            <a:custGeom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2319325" y="2720300"/>
              <a:ext cx="69900" cy="66500"/>
            </a:xfrm>
            <a:custGeom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2128275" y="2674000"/>
              <a:ext cx="67350" cy="42100"/>
            </a:xfrm>
            <a:custGeom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2107225" y="2721125"/>
              <a:ext cx="60625" cy="64850"/>
            </a:xfrm>
            <a:custGeom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2435500" y="2794350"/>
              <a:ext cx="61450" cy="29500"/>
            </a:xfrm>
            <a:custGeom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2508725" y="2793525"/>
              <a:ext cx="64825" cy="30325"/>
            </a:xfrm>
            <a:custGeom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1546650" y="2770800"/>
              <a:ext cx="13500" cy="3375"/>
            </a:xfrm>
            <a:custGeom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2251150" y="2724500"/>
              <a:ext cx="64850" cy="64000"/>
            </a:xfrm>
            <a:custGeom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1522250" y="2724500"/>
              <a:ext cx="63150" cy="63150"/>
            </a:xfrm>
            <a:custGeom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2179625" y="2722825"/>
              <a:ext cx="64825" cy="64825"/>
            </a:xfrm>
            <a:custGeom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2205700" y="2761525"/>
              <a:ext cx="12650" cy="16025"/>
            </a:xfrm>
            <a:custGeom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1545800" y="2757325"/>
              <a:ext cx="12650" cy="10125"/>
            </a:xfrm>
            <a:custGeom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2287350" y="2795200"/>
              <a:ext cx="67350" cy="28650"/>
            </a:xfrm>
            <a:custGeom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1692275" y="2759850"/>
              <a:ext cx="14325" cy="16025"/>
            </a:xfrm>
            <a:custGeom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1825250" y="2676525"/>
              <a:ext cx="66525" cy="41275"/>
            </a:xfrm>
            <a:custGeom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2143425" y="2793525"/>
              <a:ext cx="64825" cy="30325"/>
            </a:xfrm>
            <a:custGeom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2050825" y="2675675"/>
              <a:ext cx="69050" cy="41275"/>
            </a:xfrm>
            <a:custGeom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1596325" y="2674000"/>
              <a:ext cx="67350" cy="42100"/>
            </a:xfrm>
            <a:custGeom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2427925" y="2673150"/>
              <a:ext cx="69875" cy="43800"/>
            </a:xfrm>
            <a:custGeom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2201500" y="2675675"/>
              <a:ext cx="69875" cy="40425"/>
            </a:xfrm>
            <a:custGeom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1668700" y="2721975"/>
              <a:ext cx="64825" cy="65675"/>
            </a:xfrm>
            <a:custGeom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1669550" y="2675675"/>
              <a:ext cx="69875" cy="40425"/>
            </a:xfrm>
            <a:custGeom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1704050" y="2795200"/>
              <a:ext cx="59775" cy="28650"/>
            </a:xfrm>
            <a:custGeom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2215800" y="2793525"/>
              <a:ext cx="61475" cy="30325"/>
            </a:xfrm>
            <a:custGeom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1746125" y="2674000"/>
              <a:ext cx="68225" cy="42100"/>
            </a:xfrm>
            <a:custGeom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2278100" y="2674000"/>
              <a:ext cx="68200" cy="42100"/>
            </a:xfrm>
            <a:custGeom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2538175" y="2765750"/>
              <a:ext cx="24425" cy="11800"/>
            </a:xfrm>
            <a:custGeom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2505350" y="2674850"/>
              <a:ext cx="68200" cy="42100"/>
            </a:xfrm>
            <a:custGeom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2469150" y="2722825"/>
              <a:ext cx="103550" cy="64825"/>
            </a:xfrm>
            <a:custGeom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1623250" y="2758175"/>
              <a:ext cx="9275" cy="17700"/>
            </a:xfrm>
            <a:custGeom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2357200" y="2676525"/>
              <a:ext cx="66525" cy="41275"/>
            </a:xfrm>
            <a:custGeom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1629975" y="2796050"/>
              <a:ext cx="64850" cy="27800"/>
            </a:xfrm>
            <a:custGeom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1593800" y="2723650"/>
              <a:ext cx="62300" cy="64850"/>
            </a:xfrm>
            <a:custGeom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2068500" y="2795200"/>
              <a:ext cx="62325" cy="28650"/>
            </a:xfrm>
            <a:custGeom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1519725" y="2792675"/>
              <a:ext cx="106075" cy="31175"/>
            </a:xfrm>
            <a:custGeom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2130800" y="2762375"/>
              <a:ext cx="11800" cy="13500"/>
            </a:xfrm>
            <a:custGeom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1993600" y="2795200"/>
              <a:ext cx="62300" cy="28650"/>
            </a:xfrm>
            <a:custGeom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3731700" y="1357575"/>
              <a:ext cx="44650" cy="18550"/>
            </a:xfrm>
            <a:custGeom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3708150" y="1295300"/>
              <a:ext cx="68200" cy="24425"/>
            </a:xfrm>
            <a:custGeom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3718250" y="1315500"/>
              <a:ext cx="58100" cy="21900"/>
            </a:xfrm>
            <a:custGeom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3741800" y="1396300"/>
              <a:ext cx="34550" cy="16000"/>
            </a:xfrm>
            <a:custGeom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3708150" y="1270875"/>
              <a:ext cx="68200" cy="25275"/>
            </a:xfrm>
            <a:custGeom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3733400" y="1377775"/>
              <a:ext cx="42950" cy="19375"/>
            </a:xfrm>
            <a:custGeom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3340325" y="1364300"/>
              <a:ext cx="161625" cy="55575"/>
            </a:xfrm>
            <a:custGeom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3405125" y="1533500"/>
              <a:ext cx="238225" cy="68200"/>
            </a:xfrm>
            <a:custGeom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396900" y="2062925"/>
              <a:ext cx="184350" cy="760925"/>
            </a:xfrm>
            <a:custGeom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328725" y="1041100"/>
              <a:ext cx="351000" cy="772700"/>
            </a:xfrm>
            <a:custGeom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3187975" y="1455225"/>
              <a:ext cx="118700" cy="109425"/>
            </a:xfrm>
            <a:custGeom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434775" y="1035200"/>
              <a:ext cx="10125" cy="11825"/>
            </a:xfrm>
            <a:custGeom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577850" y="270950"/>
              <a:ext cx="194475" cy="158250"/>
            </a:xfrm>
            <a:custGeom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328725" y="961125"/>
              <a:ext cx="417500" cy="928425"/>
            </a:xfrm>
            <a:custGeom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554300" y="238125"/>
              <a:ext cx="479775" cy="203700"/>
            </a:xfrm>
            <a:custGeom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812700" y="238125"/>
              <a:ext cx="198650" cy="136375"/>
            </a:xfrm>
            <a:custGeom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3282250" y="332375"/>
              <a:ext cx="417500" cy="425925"/>
            </a:xfrm>
            <a:custGeom>
              <a:pathLst>
                <a:path extrusionOk="0" h="17037" w="1670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1163675" y="316400"/>
              <a:ext cx="196150" cy="86700"/>
            </a:xfrm>
            <a:custGeom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1182200" y="340800"/>
              <a:ext cx="14325" cy="6750"/>
            </a:xfrm>
            <a:custGeom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1322750" y="339950"/>
              <a:ext cx="7600" cy="38750"/>
            </a:xfrm>
            <a:custGeom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1311825" y="347525"/>
              <a:ext cx="5900" cy="21075"/>
            </a:xfrm>
            <a:custGeom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1075300" y="284400"/>
              <a:ext cx="87575" cy="75775"/>
            </a:xfrm>
            <a:custGeom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3745175" y="1413975"/>
              <a:ext cx="31175" cy="15175"/>
            </a:xfrm>
            <a:custGeom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3255300" y="2000625"/>
              <a:ext cx="521050" cy="741575"/>
            </a:xfrm>
            <a:custGeom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3169450" y="1194275"/>
              <a:ext cx="606900" cy="726425"/>
            </a:xfrm>
            <a:custGeom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1181350" y="352575"/>
              <a:ext cx="14350" cy="7600"/>
            </a:xfrm>
            <a:custGeom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3756950" y="1480475"/>
              <a:ext cx="19400" cy="8425"/>
            </a:xfrm>
            <a:custGeom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3750225" y="1433325"/>
              <a:ext cx="26125" cy="14325"/>
            </a:xfrm>
            <a:custGeom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3766225" y="1498975"/>
              <a:ext cx="10125" cy="8450"/>
            </a:xfrm>
            <a:custGeom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3769575" y="2203475"/>
              <a:ext cx="6775" cy="14350"/>
            </a:xfrm>
            <a:custGeom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2059250" y="2761525"/>
              <a:ext cx="9275" cy="15175"/>
            </a:xfrm>
            <a:custGeom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3767900" y="2217800"/>
              <a:ext cx="8450" cy="25275"/>
            </a:xfrm>
            <a:custGeom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429725" y="2388650"/>
              <a:ext cx="132175" cy="129650"/>
            </a:xfrm>
            <a:custGeom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1768875" y="2760700"/>
              <a:ext cx="12650" cy="16000"/>
            </a:xfrm>
            <a:custGeom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1741075" y="2721975"/>
              <a:ext cx="61475" cy="64000"/>
            </a:xfrm>
            <a:custGeom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1811800" y="2723650"/>
              <a:ext cx="68200" cy="64000"/>
            </a:xfrm>
            <a:custGeom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1839575" y="2762375"/>
              <a:ext cx="14325" cy="16025"/>
            </a:xfrm>
            <a:custGeom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1919525" y="2800250"/>
              <a:ext cx="4225" cy="23600"/>
            </a:xfrm>
            <a:custGeom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1775600" y="2796875"/>
              <a:ext cx="64825" cy="26975"/>
            </a:xfrm>
            <a:custGeom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528200" y="2421475"/>
              <a:ext cx="15175" cy="10125"/>
            </a:xfrm>
            <a:custGeom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1885850" y="2721975"/>
              <a:ext cx="63150" cy="68200"/>
            </a:xfrm>
            <a:custGeom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1984350" y="2761525"/>
              <a:ext cx="14325" cy="15175"/>
            </a:xfrm>
            <a:custGeom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1973400" y="2674850"/>
              <a:ext cx="68200" cy="42100"/>
            </a:xfrm>
            <a:custGeom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1915325" y="2794350"/>
              <a:ext cx="69050" cy="29500"/>
            </a:xfrm>
            <a:custGeom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2033150" y="2721975"/>
              <a:ext cx="65675" cy="66525"/>
            </a:xfrm>
            <a:custGeom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1913625" y="2764050"/>
              <a:ext cx="10125" cy="13500"/>
            </a:xfrm>
            <a:custGeom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1959075" y="2722825"/>
              <a:ext cx="63175" cy="66500"/>
            </a:xfrm>
            <a:custGeom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1895950" y="2673150"/>
              <a:ext cx="69900" cy="43800"/>
            </a:xfrm>
            <a:custGeom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1847975" y="2798575"/>
              <a:ext cx="64000" cy="25275"/>
            </a:xfrm>
            <a:custGeom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9" name="Shape 1789"/>
            <p:cNvSpPr/>
            <p:nvPr/>
          </p:nvSpPr>
          <p:spPr>
            <a:xfrm>
              <a:off x="457500" y="2411375"/>
              <a:ext cx="14325" cy="12650"/>
            </a:xfrm>
            <a:custGeom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0" name="Shape 1790"/>
            <p:cNvSpPr/>
            <p:nvPr/>
          </p:nvSpPr>
          <p:spPr>
            <a:xfrm>
              <a:off x="438125" y="2432425"/>
              <a:ext cx="19400" cy="6750"/>
            </a:xfrm>
            <a:custGeom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408675" y="2075550"/>
              <a:ext cx="73250" cy="76625"/>
            </a:xfrm>
            <a:custGeom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485275" y="2399600"/>
              <a:ext cx="6750" cy="16850"/>
            </a:xfrm>
            <a:custGeom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483575" y="2424850"/>
              <a:ext cx="49700" cy="49700"/>
            </a:xfrm>
            <a:custGeom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22300" y="2491350"/>
              <a:ext cx="9275" cy="6750"/>
            </a:xfrm>
            <a:custGeom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19775" y="2663900"/>
              <a:ext cx="10125" cy="13500"/>
            </a:xfrm>
            <a:custGeom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39975" y="2774150"/>
              <a:ext cx="9300" cy="11825"/>
            </a:xfrm>
            <a:custGeom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29875" y="2721125"/>
              <a:ext cx="10975" cy="12650"/>
            </a:xfrm>
            <a:custGeom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29025" y="2693350"/>
              <a:ext cx="10150" cy="11825"/>
            </a:xfrm>
            <a:custGeom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1499525" y="2611700"/>
              <a:ext cx="1114425" cy="212150"/>
            </a:xfrm>
            <a:custGeom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2360575" y="2793525"/>
              <a:ext cx="64000" cy="30325"/>
            </a:xfrm>
            <a:custGeom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36625" y="2751425"/>
              <a:ext cx="10125" cy="10125"/>
            </a:xfrm>
            <a:custGeom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45875" y="2804450"/>
              <a:ext cx="9275" cy="14350"/>
            </a:xfrm>
            <a:custGeom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bg>
      <p:bgPr>
        <a:solidFill>
          <a:srgbClr val="95A5A6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Shape 206"/>
          <p:cNvGrpSpPr/>
          <p:nvPr/>
        </p:nvGrpSpPr>
        <p:grpSpPr>
          <a:xfrm>
            <a:off x="91" y="-4"/>
            <a:ext cx="9152064" cy="5147920"/>
            <a:chOff x="3843650" y="238125"/>
            <a:chExt cx="3447625" cy="2585725"/>
          </a:xfrm>
        </p:grpSpPr>
        <p:sp>
          <p:nvSpPr>
            <p:cNvPr id="207" name="Shape 207"/>
            <p:cNvSpPr/>
            <p:nvPr/>
          </p:nvSpPr>
          <p:spPr>
            <a:xfrm>
              <a:off x="4904200" y="1929925"/>
              <a:ext cx="1327375" cy="316500"/>
            </a:xfrm>
            <a:custGeom>
              <a:pathLst>
                <a:path extrusionOk="0" h="12660" w="53095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5562400" y="1903850"/>
              <a:ext cx="15175" cy="15175"/>
            </a:xfrm>
            <a:custGeom>
              <a:pathLst>
                <a:path extrusionOk="0" h="607" w="607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5150825" y="2276725"/>
              <a:ext cx="837500" cy="7600"/>
            </a:xfrm>
            <a:custGeom>
              <a:pathLst>
                <a:path extrusionOk="0" h="304" w="3350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6030400" y="634550"/>
              <a:ext cx="6750" cy="14350"/>
            </a:xfrm>
            <a:custGeom>
              <a:pathLst>
                <a:path extrusionOk="0" h="574" w="27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5362925" y="2780900"/>
              <a:ext cx="430975" cy="42950"/>
            </a:xfrm>
            <a:custGeom>
              <a:pathLst>
                <a:path extrusionOk="0" h="1718" w="17239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4575925" y="2354150"/>
              <a:ext cx="326625" cy="469700"/>
            </a:xfrm>
            <a:custGeom>
              <a:pathLst>
                <a:path extrusionOk="0" h="18788" w="13065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4839400" y="1865975"/>
              <a:ext cx="1471300" cy="15175"/>
            </a:xfrm>
            <a:custGeom>
              <a:pathLst>
                <a:path extrusionOk="0" h="607" w="58852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6021975" y="655600"/>
              <a:ext cx="8450" cy="16850"/>
            </a:xfrm>
            <a:custGeom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6037975" y="610975"/>
              <a:ext cx="7600" cy="13500"/>
            </a:xfrm>
            <a:custGeom>
              <a:pathLst>
                <a:path extrusionOk="0" h="540" w="304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6859475" y="2144575"/>
              <a:ext cx="111975" cy="69875"/>
            </a:xfrm>
            <a:custGeom>
              <a:pathLst>
                <a:path extrusionOk="0" h="2795" w="4479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7089250" y="1504875"/>
              <a:ext cx="114500" cy="168375"/>
            </a:xfrm>
            <a:custGeom>
              <a:pathLst>
                <a:path extrusionOk="0" h="6735" w="458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6601075" y="2117625"/>
              <a:ext cx="520200" cy="617850"/>
            </a:xfrm>
            <a:custGeom>
              <a:pathLst>
                <a:path extrusionOk="0" h="24714" w="20808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6923450" y="1426600"/>
              <a:ext cx="69875" cy="218850"/>
            </a:xfrm>
            <a:custGeom>
              <a:pathLst>
                <a:path extrusionOk="0" h="8754" w="2795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956275" y="2530075"/>
              <a:ext cx="74925" cy="111125"/>
            </a:xfrm>
            <a:custGeom>
              <a:pathLst>
                <a:path extrusionOk="0" h="4445" w="2997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6645675" y="2190850"/>
              <a:ext cx="331650" cy="88425"/>
            </a:xfrm>
            <a:custGeom>
              <a:pathLst>
                <a:path extrusionOk="0" h="3537" w="13266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7052225" y="2597400"/>
              <a:ext cx="16000" cy="8450"/>
            </a:xfrm>
            <a:custGeom>
              <a:pathLst>
                <a:path extrusionOk="0" h="338" w="64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7051375" y="2588975"/>
              <a:ext cx="11800" cy="7600"/>
            </a:xfrm>
            <a:custGeom>
              <a:pathLst>
                <a:path extrusionOk="0" h="304" w="472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7026125" y="2567950"/>
              <a:ext cx="60625" cy="54725"/>
            </a:xfrm>
            <a:custGeom>
              <a:pathLst>
                <a:path extrusionOk="0" h="2189" w="2425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4553200" y="2754800"/>
              <a:ext cx="129650" cy="69050"/>
            </a:xfrm>
            <a:custGeom>
              <a:pathLst>
                <a:path extrusionOk="0" h="2762" w="5186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7039600" y="1471200"/>
              <a:ext cx="157425" cy="198675"/>
            </a:xfrm>
            <a:custGeom>
              <a:pathLst>
                <a:path extrusionOk="0" h="7947" w="6297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6976475" y="2197600"/>
              <a:ext cx="36200" cy="117850"/>
            </a:xfrm>
            <a:custGeom>
              <a:pathLst>
                <a:path extrusionOk="0" h="4714" w="1448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639775" y="2213575"/>
              <a:ext cx="167525" cy="44650"/>
            </a:xfrm>
            <a:custGeom>
              <a:pathLst>
                <a:path extrusionOk="0" h="1786" w="6701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685250" y="2227900"/>
              <a:ext cx="282825" cy="132175"/>
            </a:xfrm>
            <a:custGeom>
              <a:pathLst>
                <a:path extrusionOk="0" h="5287" w="11313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644000" y="2278400"/>
              <a:ext cx="31150" cy="121225"/>
            </a:xfrm>
            <a:custGeom>
              <a:pathLst>
                <a:path extrusionOk="0" h="4849" w="1246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6672625" y="2313750"/>
              <a:ext cx="334175" cy="88400"/>
            </a:xfrm>
            <a:custGeom>
              <a:pathLst>
                <a:path extrusionOk="0" h="3536" w="13367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6762675" y="2487150"/>
              <a:ext cx="15175" cy="24425"/>
            </a:xfrm>
            <a:custGeom>
              <a:pathLst>
                <a:path extrusionOk="0" h="977" w="607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7013500" y="2429050"/>
              <a:ext cx="7600" cy="5925"/>
            </a:xfrm>
            <a:custGeom>
              <a:pathLst>
                <a:path extrusionOk="0" h="237" w="304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7026975" y="2478725"/>
              <a:ext cx="15175" cy="27800"/>
            </a:xfrm>
            <a:custGeom>
              <a:pathLst>
                <a:path extrusionOk="0" h="1112" w="607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7005925" y="2460200"/>
              <a:ext cx="58950" cy="57275"/>
            </a:xfrm>
            <a:custGeom>
              <a:pathLst>
                <a:path extrusionOk="0" h="2291" w="2358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6926800" y="2425700"/>
              <a:ext cx="63150" cy="54725"/>
            </a:xfrm>
            <a:custGeom>
              <a:pathLst>
                <a:path extrusionOk="0" h="2189" w="2526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867875" y="2439150"/>
              <a:ext cx="63175" cy="58125"/>
            </a:xfrm>
            <a:custGeom>
              <a:pathLst>
                <a:path extrusionOk="0" h="2325" w="2527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7017700" y="2426525"/>
              <a:ext cx="12650" cy="31175"/>
            </a:xfrm>
            <a:custGeom>
              <a:pathLst>
                <a:path extrusionOk="0" h="1247" w="506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901550" y="2507350"/>
              <a:ext cx="16025" cy="27800"/>
            </a:xfrm>
            <a:custGeom>
              <a:pathLst>
                <a:path extrusionOk="0" h="1112" w="641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878825" y="2490500"/>
              <a:ext cx="63150" cy="55575"/>
            </a:xfrm>
            <a:custGeom>
              <a:pathLst>
                <a:path extrusionOk="0" h="2223" w="2526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7032850" y="2440000"/>
              <a:ext cx="5925" cy="6750"/>
            </a:xfrm>
            <a:custGeom>
              <a:pathLst>
                <a:path extrusionOk="0" h="270" w="23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807275" y="1085700"/>
              <a:ext cx="484000" cy="586700"/>
            </a:xfrm>
            <a:custGeom>
              <a:pathLst>
                <a:path extrusionOk="0" h="23468" w="1936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964675" y="2496400"/>
              <a:ext cx="14350" cy="8450"/>
            </a:xfrm>
            <a:custGeom>
              <a:pathLst>
                <a:path extrusionOk="0" h="338" w="574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7014350" y="2516600"/>
              <a:ext cx="60625" cy="54725"/>
            </a:xfrm>
            <a:custGeom>
              <a:pathLst>
                <a:path extrusionOk="0" h="2189" w="2425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6044700" y="589950"/>
              <a:ext cx="8450" cy="13475"/>
            </a:xfrm>
            <a:custGeom>
              <a:pathLst>
                <a:path extrusionOk="0" h="539" w="338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6754250" y="2521650"/>
              <a:ext cx="64850" cy="53900"/>
            </a:xfrm>
            <a:custGeom>
              <a:pathLst>
                <a:path extrusionOk="0" h="2156" w="2594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6746675" y="2465250"/>
              <a:ext cx="58100" cy="58100"/>
            </a:xfrm>
            <a:custGeom>
              <a:pathLst>
                <a:path extrusionOk="0" h="2324" w="2324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6794650" y="2591500"/>
              <a:ext cx="11825" cy="24450"/>
            </a:xfrm>
            <a:custGeom>
              <a:pathLst>
                <a:path extrusionOk="0" h="978" w="473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6770250" y="2573825"/>
              <a:ext cx="62300" cy="58100"/>
            </a:xfrm>
            <a:custGeom>
              <a:pathLst>
                <a:path extrusionOk="0" h="2324" w="2492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988250" y="2412225"/>
              <a:ext cx="64825" cy="58100"/>
            </a:xfrm>
            <a:custGeom>
              <a:pathLst>
                <a:path extrusionOk="0" h="2324" w="2593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893150" y="2546050"/>
              <a:ext cx="56400" cy="56425"/>
            </a:xfrm>
            <a:custGeom>
              <a:pathLst>
                <a:path extrusionOk="0" h="2257" w="2256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779500" y="2537650"/>
              <a:ext cx="16875" cy="23575"/>
            </a:xfrm>
            <a:custGeom>
              <a:pathLst>
                <a:path extrusionOk="0" h="943" w="675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819075" y="2507350"/>
              <a:ext cx="59775" cy="53875"/>
            </a:xfrm>
            <a:custGeom>
              <a:pathLst>
                <a:path extrusionOk="0" h="2155" w="2391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27475" y="2467775"/>
              <a:ext cx="15175" cy="29500"/>
            </a:xfrm>
            <a:custGeom>
              <a:pathLst>
                <a:path extrusionOk="0" h="1180" w="607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984050" y="2574675"/>
              <a:ext cx="27800" cy="22750"/>
            </a:xfrm>
            <a:custGeom>
              <a:pathLst>
                <a:path extrusionOk="0" h="910" w="1112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808975" y="2453475"/>
              <a:ext cx="55575" cy="55575"/>
            </a:xfrm>
            <a:custGeom>
              <a:pathLst>
                <a:path extrusionOk="0" h="2223" w="2223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6914175" y="2562050"/>
              <a:ext cx="15175" cy="24425"/>
            </a:xfrm>
            <a:custGeom>
              <a:pathLst>
                <a:path extrusionOk="0" h="977" w="607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6841800" y="2524175"/>
              <a:ext cx="14325" cy="21900"/>
            </a:xfrm>
            <a:custGeom>
              <a:pathLst>
                <a:path extrusionOk="0" h="876" w="573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6716375" y="2637800"/>
              <a:ext cx="66525" cy="59800"/>
            </a:xfrm>
            <a:custGeom>
              <a:pathLst>
                <a:path extrusionOk="0" h="2392" w="2661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6851050" y="2572150"/>
              <a:ext cx="24425" cy="21900"/>
            </a:xfrm>
            <a:custGeom>
              <a:pathLst>
                <a:path extrusionOk="0" h="876" w="977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6775300" y="2626025"/>
              <a:ext cx="66525" cy="53050"/>
            </a:xfrm>
            <a:custGeom>
              <a:pathLst>
                <a:path extrusionOk="0" h="2122" w="2661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6698700" y="2537650"/>
              <a:ext cx="58100" cy="48825"/>
            </a:xfrm>
            <a:custGeom>
              <a:pathLst>
                <a:path extrusionOk="0" h="1953" w="2324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6740800" y="2658000"/>
              <a:ext cx="19375" cy="24450"/>
            </a:xfrm>
            <a:custGeom>
              <a:pathLst>
                <a:path extrusionOk="0" h="978" w="775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6705450" y="2585625"/>
              <a:ext cx="62300" cy="57250"/>
            </a:xfrm>
            <a:custGeom>
              <a:pathLst>
                <a:path extrusionOk="0" h="2290" w="2492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806450" y="2643700"/>
              <a:ext cx="14325" cy="23600"/>
            </a:xfrm>
            <a:custGeom>
              <a:pathLst>
                <a:path extrusionOk="0" h="944" w="573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6932700" y="2630225"/>
              <a:ext cx="5925" cy="5075"/>
            </a:xfrm>
            <a:custGeom>
              <a:pathLst>
                <a:path extrusionOk="0" h="203" w="237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6903250" y="2595725"/>
              <a:ext cx="58925" cy="53875"/>
            </a:xfrm>
            <a:custGeom>
              <a:pathLst>
                <a:path extrusionOk="0" h="2155" w="2357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6844325" y="2609175"/>
              <a:ext cx="64000" cy="55600"/>
            </a:xfrm>
            <a:custGeom>
              <a:pathLst>
                <a:path extrusionOk="0" h="2224" w="256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6835050" y="2561200"/>
              <a:ext cx="56425" cy="55575"/>
            </a:xfrm>
            <a:custGeom>
              <a:pathLst>
                <a:path extrusionOk="0" h="2223" w="2257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6862825" y="2622650"/>
              <a:ext cx="26125" cy="29475"/>
            </a:xfrm>
            <a:custGeom>
              <a:pathLst>
                <a:path extrusionOk="0" h="1179" w="1045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6254275" y="238125"/>
              <a:ext cx="974725" cy="642225"/>
            </a:xfrm>
            <a:custGeom>
              <a:pathLst>
                <a:path extrusionOk="0" h="25689" w="38989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6883875" y="670750"/>
              <a:ext cx="53900" cy="50525"/>
            </a:xfrm>
            <a:custGeom>
              <a:pathLst>
                <a:path extrusionOk="0" h="2021" w="2156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979825" y="2369300"/>
              <a:ext cx="63150" cy="42100"/>
            </a:xfrm>
            <a:custGeom>
              <a:pathLst>
                <a:path extrusionOk="0" h="1684" w="2526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97350" y="685900"/>
              <a:ext cx="26125" cy="20225"/>
            </a:xfrm>
            <a:custGeom>
              <a:pathLst>
                <a:path extrusionOk="0" h="809" w="1045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942800" y="2476200"/>
              <a:ext cx="61475" cy="58100"/>
            </a:xfrm>
            <a:custGeom>
              <a:pathLst>
                <a:path extrusionOk="0" h="2324" w="2459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45150" y="1283500"/>
              <a:ext cx="25" cy="25"/>
            </a:xfrm>
            <a:custGeom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918400" y="2384450"/>
              <a:ext cx="60625" cy="39575"/>
            </a:xfrm>
            <a:custGeom>
              <a:pathLst>
                <a:path extrusionOk="0" h="1583" w="2425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6689450" y="2435800"/>
              <a:ext cx="87550" cy="43800"/>
            </a:xfrm>
            <a:custGeom>
              <a:pathLst>
                <a:path extrusionOk="0" h="1752" w="3502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3843650" y="1982125"/>
              <a:ext cx="530300" cy="841725"/>
            </a:xfrm>
            <a:custGeom>
              <a:pathLst>
                <a:path extrusionOk="0" h="33669" w="21212">
                  <a:moveTo>
                    <a:pt x="18787" y="11144"/>
                  </a:moveTo>
                  <a:lnTo>
                    <a:pt x="18990" y="11178"/>
                  </a:lnTo>
                  <a:lnTo>
                    <a:pt x="19091" y="11212"/>
                  </a:lnTo>
                  <a:lnTo>
                    <a:pt x="19192" y="11279"/>
                  </a:lnTo>
                  <a:lnTo>
                    <a:pt x="19360" y="11481"/>
                  </a:lnTo>
                  <a:lnTo>
                    <a:pt x="19562" y="11750"/>
                  </a:lnTo>
                  <a:lnTo>
                    <a:pt x="19730" y="12053"/>
                  </a:lnTo>
                  <a:lnTo>
                    <a:pt x="19596" y="12188"/>
                  </a:lnTo>
                  <a:lnTo>
                    <a:pt x="19562" y="12154"/>
                  </a:lnTo>
                  <a:lnTo>
                    <a:pt x="19495" y="12121"/>
                  </a:lnTo>
                  <a:lnTo>
                    <a:pt x="19461" y="12154"/>
                  </a:lnTo>
                  <a:lnTo>
                    <a:pt x="19427" y="12188"/>
                  </a:lnTo>
                  <a:lnTo>
                    <a:pt x="19360" y="12255"/>
                  </a:lnTo>
                  <a:lnTo>
                    <a:pt x="19225" y="12020"/>
                  </a:lnTo>
                  <a:lnTo>
                    <a:pt x="19158" y="11784"/>
                  </a:lnTo>
                  <a:lnTo>
                    <a:pt x="19057" y="11515"/>
                  </a:lnTo>
                  <a:lnTo>
                    <a:pt x="18956" y="11279"/>
                  </a:lnTo>
                  <a:lnTo>
                    <a:pt x="18888" y="11212"/>
                  </a:lnTo>
                  <a:lnTo>
                    <a:pt x="18821" y="11212"/>
                  </a:lnTo>
                  <a:lnTo>
                    <a:pt x="18754" y="11245"/>
                  </a:lnTo>
                  <a:lnTo>
                    <a:pt x="18720" y="11346"/>
                  </a:lnTo>
                  <a:lnTo>
                    <a:pt x="18720" y="11750"/>
                  </a:lnTo>
                  <a:lnTo>
                    <a:pt x="18754" y="12154"/>
                  </a:lnTo>
                  <a:lnTo>
                    <a:pt x="18653" y="11784"/>
                  </a:lnTo>
                  <a:lnTo>
                    <a:pt x="18552" y="11447"/>
                  </a:lnTo>
                  <a:lnTo>
                    <a:pt x="18518" y="11414"/>
                  </a:lnTo>
                  <a:lnTo>
                    <a:pt x="18484" y="11380"/>
                  </a:lnTo>
                  <a:lnTo>
                    <a:pt x="18787" y="11144"/>
                  </a:lnTo>
                  <a:close/>
                  <a:moveTo>
                    <a:pt x="17508" y="12255"/>
                  </a:moveTo>
                  <a:lnTo>
                    <a:pt x="17474" y="12424"/>
                  </a:lnTo>
                  <a:lnTo>
                    <a:pt x="17441" y="12390"/>
                  </a:lnTo>
                  <a:lnTo>
                    <a:pt x="17373" y="12390"/>
                  </a:lnTo>
                  <a:lnTo>
                    <a:pt x="17508" y="12255"/>
                  </a:lnTo>
                  <a:close/>
                  <a:moveTo>
                    <a:pt x="19023" y="12121"/>
                  </a:moveTo>
                  <a:lnTo>
                    <a:pt x="19091" y="12323"/>
                  </a:lnTo>
                  <a:lnTo>
                    <a:pt x="19225" y="12491"/>
                  </a:lnTo>
                  <a:lnTo>
                    <a:pt x="18990" y="12693"/>
                  </a:lnTo>
                  <a:lnTo>
                    <a:pt x="19023" y="12424"/>
                  </a:lnTo>
                  <a:lnTo>
                    <a:pt x="19023" y="12121"/>
                  </a:lnTo>
                  <a:close/>
                  <a:moveTo>
                    <a:pt x="18282" y="11548"/>
                  </a:moveTo>
                  <a:lnTo>
                    <a:pt x="18249" y="11851"/>
                  </a:lnTo>
                  <a:lnTo>
                    <a:pt x="18215" y="12188"/>
                  </a:lnTo>
                  <a:lnTo>
                    <a:pt x="18114" y="12828"/>
                  </a:lnTo>
                  <a:lnTo>
                    <a:pt x="18013" y="12356"/>
                  </a:lnTo>
                  <a:lnTo>
                    <a:pt x="17878" y="11885"/>
                  </a:lnTo>
                  <a:lnTo>
                    <a:pt x="18282" y="11548"/>
                  </a:lnTo>
                  <a:close/>
                  <a:moveTo>
                    <a:pt x="18484" y="12087"/>
                  </a:moveTo>
                  <a:lnTo>
                    <a:pt x="18653" y="12996"/>
                  </a:lnTo>
                  <a:lnTo>
                    <a:pt x="17542" y="14040"/>
                  </a:lnTo>
                  <a:lnTo>
                    <a:pt x="17609" y="13602"/>
                  </a:lnTo>
                  <a:lnTo>
                    <a:pt x="17643" y="13131"/>
                  </a:lnTo>
                  <a:lnTo>
                    <a:pt x="17676" y="12693"/>
                  </a:lnTo>
                  <a:lnTo>
                    <a:pt x="17744" y="12255"/>
                  </a:lnTo>
                  <a:lnTo>
                    <a:pt x="17878" y="12794"/>
                  </a:lnTo>
                  <a:lnTo>
                    <a:pt x="18013" y="13333"/>
                  </a:lnTo>
                  <a:lnTo>
                    <a:pt x="18047" y="13400"/>
                  </a:lnTo>
                  <a:lnTo>
                    <a:pt x="18114" y="13434"/>
                  </a:lnTo>
                  <a:lnTo>
                    <a:pt x="18181" y="13400"/>
                  </a:lnTo>
                  <a:lnTo>
                    <a:pt x="18249" y="13333"/>
                  </a:lnTo>
                  <a:lnTo>
                    <a:pt x="18350" y="13030"/>
                  </a:lnTo>
                  <a:lnTo>
                    <a:pt x="18383" y="12727"/>
                  </a:lnTo>
                  <a:lnTo>
                    <a:pt x="18484" y="12087"/>
                  </a:lnTo>
                  <a:close/>
                  <a:moveTo>
                    <a:pt x="21010" y="13703"/>
                  </a:moveTo>
                  <a:lnTo>
                    <a:pt x="21043" y="13905"/>
                  </a:lnTo>
                  <a:lnTo>
                    <a:pt x="21077" y="14073"/>
                  </a:lnTo>
                  <a:lnTo>
                    <a:pt x="21010" y="14040"/>
                  </a:lnTo>
                  <a:lnTo>
                    <a:pt x="21010" y="13703"/>
                  </a:lnTo>
                  <a:close/>
                  <a:moveTo>
                    <a:pt x="17306" y="12457"/>
                  </a:moveTo>
                  <a:lnTo>
                    <a:pt x="17306" y="12491"/>
                  </a:lnTo>
                  <a:lnTo>
                    <a:pt x="17272" y="12693"/>
                  </a:lnTo>
                  <a:lnTo>
                    <a:pt x="17239" y="12727"/>
                  </a:lnTo>
                  <a:lnTo>
                    <a:pt x="17239" y="12929"/>
                  </a:lnTo>
                  <a:lnTo>
                    <a:pt x="17205" y="13131"/>
                  </a:lnTo>
                  <a:lnTo>
                    <a:pt x="17239" y="13535"/>
                  </a:lnTo>
                  <a:lnTo>
                    <a:pt x="17239" y="13568"/>
                  </a:lnTo>
                  <a:lnTo>
                    <a:pt x="17171" y="13838"/>
                  </a:lnTo>
                  <a:lnTo>
                    <a:pt x="17070" y="14107"/>
                  </a:lnTo>
                  <a:lnTo>
                    <a:pt x="16936" y="13838"/>
                  </a:lnTo>
                  <a:lnTo>
                    <a:pt x="16868" y="13535"/>
                  </a:lnTo>
                  <a:lnTo>
                    <a:pt x="16835" y="13232"/>
                  </a:lnTo>
                  <a:lnTo>
                    <a:pt x="16835" y="12929"/>
                  </a:lnTo>
                  <a:lnTo>
                    <a:pt x="17306" y="12457"/>
                  </a:lnTo>
                  <a:close/>
                  <a:moveTo>
                    <a:pt x="17272" y="14174"/>
                  </a:moveTo>
                  <a:lnTo>
                    <a:pt x="17340" y="14242"/>
                  </a:lnTo>
                  <a:lnTo>
                    <a:pt x="17171" y="14410"/>
                  </a:lnTo>
                  <a:lnTo>
                    <a:pt x="17171" y="14410"/>
                  </a:lnTo>
                  <a:lnTo>
                    <a:pt x="17272" y="14174"/>
                  </a:lnTo>
                  <a:close/>
                  <a:moveTo>
                    <a:pt x="16666" y="13131"/>
                  </a:moveTo>
                  <a:lnTo>
                    <a:pt x="16666" y="13400"/>
                  </a:lnTo>
                  <a:lnTo>
                    <a:pt x="16666" y="13636"/>
                  </a:lnTo>
                  <a:lnTo>
                    <a:pt x="16666" y="13703"/>
                  </a:lnTo>
                  <a:lnTo>
                    <a:pt x="16599" y="14107"/>
                  </a:lnTo>
                  <a:lnTo>
                    <a:pt x="16498" y="14477"/>
                  </a:lnTo>
                  <a:lnTo>
                    <a:pt x="16363" y="14073"/>
                  </a:lnTo>
                  <a:lnTo>
                    <a:pt x="16262" y="13703"/>
                  </a:lnTo>
                  <a:lnTo>
                    <a:pt x="16195" y="13636"/>
                  </a:lnTo>
                  <a:lnTo>
                    <a:pt x="16666" y="13131"/>
                  </a:lnTo>
                  <a:close/>
                  <a:moveTo>
                    <a:pt x="16801" y="14107"/>
                  </a:moveTo>
                  <a:lnTo>
                    <a:pt x="16969" y="14410"/>
                  </a:lnTo>
                  <a:lnTo>
                    <a:pt x="17037" y="14477"/>
                  </a:lnTo>
                  <a:lnTo>
                    <a:pt x="17104" y="14477"/>
                  </a:lnTo>
                  <a:lnTo>
                    <a:pt x="16027" y="15555"/>
                  </a:lnTo>
                  <a:lnTo>
                    <a:pt x="16094" y="15286"/>
                  </a:lnTo>
                  <a:lnTo>
                    <a:pt x="16161" y="14983"/>
                  </a:lnTo>
                  <a:lnTo>
                    <a:pt x="16195" y="14376"/>
                  </a:lnTo>
                  <a:lnTo>
                    <a:pt x="16296" y="14612"/>
                  </a:lnTo>
                  <a:lnTo>
                    <a:pt x="16397" y="14848"/>
                  </a:lnTo>
                  <a:lnTo>
                    <a:pt x="16431" y="14882"/>
                  </a:lnTo>
                  <a:lnTo>
                    <a:pt x="16565" y="14882"/>
                  </a:lnTo>
                  <a:lnTo>
                    <a:pt x="16633" y="14814"/>
                  </a:lnTo>
                  <a:lnTo>
                    <a:pt x="16734" y="14477"/>
                  </a:lnTo>
                  <a:lnTo>
                    <a:pt x="16801" y="14107"/>
                  </a:lnTo>
                  <a:close/>
                  <a:moveTo>
                    <a:pt x="20976" y="14242"/>
                  </a:moveTo>
                  <a:lnTo>
                    <a:pt x="20976" y="14477"/>
                  </a:lnTo>
                  <a:lnTo>
                    <a:pt x="20909" y="14612"/>
                  </a:lnTo>
                  <a:lnTo>
                    <a:pt x="20774" y="14882"/>
                  </a:lnTo>
                  <a:lnTo>
                    <a:pt x="20639" y="15117"/>
                  </a:lnTo>
                  <a:lnTo>
                    <a:pt x="20471" y="15353"/>
                  </a:lnTo>
                  <a:lnTo>
                    <a:pt x="20269" y="15555"/>
                  </a:lnTo>
                  <a:lnTo>
                    <a:pt x="20505" y="15252"/>
                  </a:lnTo>
                  <a:lnTo>
                    <a:pt x="20707" y="14915"/>
                  </a:lnTo>
                  <a:lnTo>
                    <a:pt x="20875" y="14578"/>
                  </a:lnTo>
                  <a:lnTo>
                    <a:pt x="20976" y="14242"/>
                  </a:lnTo>
                  <a:close/>
                  <a:moveTo>
                    <a:pt x="15993" y="13871"/>
                  </a:moveTo>
                  <a:lnTo>
                    <a:pt x="15926" y="14578"/>
                  </a:lnTo>
                  <a:lnTo>
                    <a:pt x="15892" y="14915"/>
                  </a:lnTo>
                  <a:lnTo>
                    <a:pt x="15858" y="15252"/>
                  </a:lnTo>
                  <a:lnTo>
                    <a:pt x="15757" y="14949"/>
                  </a:lnTo>
                  <a:lnTo>
                    <a:pt x="15724" y="14612"/>
                  </a:lnTo>
                  <a:lnTo>
                    <a:pt x="15690" y="14545"/>
                  </a:lnTo>
                  <a:lnTo>
                    <a:pt x="15623" y="14511"/>
                  </a:lnTo>
                  <a:lnTo>
                    <a:pt x="15555" y="14511"/>
                  </a:lnTo>
                  <a:lnTo>
                    <a:pt x="15488" y="14578"/>
                  </a:lnTo>
                  <a:lnTo>
                    <a:pt x="15353" y="15286"/>
                  </a:lnTo>
                  <a:lnTo>
                    <a:pt x="15219" y="15993"/>
                  </a:lnTo>
                  <a:lnTo>
                    <a:pt x="15084" y="15488"/>
                  </a:lnTo>
                  <a:lnTo>
                    <a:pt x="14983" y="14949"/>
                  </a:lnTo>
                  <a:lnTo>
                    <a:pt x="15993" y="13871"/>
                  </a:lnTo>
                  <a:close/>
                  <a:moveTo>
                    <a:pt x="15589" y="15286"/>
                  </a:moveTo>
                  <a:lnTo>
                    <a:pt x="15757" y="15690"/>
                  </a:lnTo>
                  <a:lnTo>
                    <a:pt x="15791" y="15723"/>
                  </a:lnTo>
                  <a:lnTo>
                    <a:pt x="15858" y="15723"/>
                  </a:lnTo>
                  <a:lnTo>
                    <a:pt x="15421" y="16161"/>
                  </a:lnTo>
                  <a:lnTo>
                    <a:pt x="15522" y="15723"/>
                  </a:lnTo>
                  <a:lnTo>
                    <a:pt x="15589" y="15286"/>
                  </a:lnTo>
                  <a:close/>
                  <a:moveTo>
                    <a:pt x="14916" y="15824"/>
                  </a:moveTo>
                  <a:lnTo>
                    <a:pt x="15017" y="16127"/>
                  </a:lnTo>
                  <a:lnTo>
                    <a:pt x="15151" y="16397"/>
                  </a:lnTo>
                  <a:lnTo>
                    <a:pt x="15151" y="16430"/>
                  </a:lnTo>
                  <a:lnTo>
                    <a:pt x="14848" y="16733"/>
                  </a:lnTo>
                  <a:lnTo>
                    <a:pt x="14916" y="16262"/>
                  </a:lnTo>
                  <a:lnTo>
                    <a:pt x="14916" y="15824"/>
                  </a:lnTo>
                  <a:close/>
                  <a:moveTo>
                    <a:pt x="14747" y="15218"/>
                  </a:moveTo>
                  <a:lnTo>
                    <a:pt x="14680" y="16127"/>
                  </a:lnTo>
                  <a:lnTo>
                    <a:pt x="14613" y="16565"/>
                  </a:lnTo>
                  <a:lnTo>
                    <a:pt x="14579" y="16801"/>
                  </a:lnTo>
                  <a:lnTo>
                    <a:pt x="14512" y="17003"/>
                  </a:lnTo>
                  <a:lnTo>
                    <a:pt x="14411" y="16700"/>
                  </a:lnTo>
                  <a:lnTo>
                    <a:pt x="14343" y="16397"/>
                  </a:lnTo>
                  <a:lnTo>
                    <a:pt x="14209" y="15723"/>
                  </a:lnTo>
                  <a:lnTo>
                    <a:pt x="14747" y="15218"/>
                  </a:lnTo>
                  <a:close/>
                  <a:moveTo>
                    <a:pt x="13906" y="15993"/>
                  </a:moveTo>
                  <a:lnTo>
                    <a:pt x="13771" y="16599"/>
                  </a:lnTo>
                  <a:lnTo>
                    <a:pt x="13670" y="16902"/>
                  </a:lnTo>
                  <a:lnTo>
                    <a:pt x="13569" y="17205"/>
                  </a:lnTo>
                  <a:lnTo>
                    <a:pt x="13468" y="16834"/>
                  </a:lnTo>
                  <a:lnTo>
                    <a:pt x="13333" y="16464"/>
                  </a:lnTo>
                  <a:lnTo>
                    <a:pt x="13906" y="15993"/>
                  </a:lnTo>
                  <a:close/>
                  <a:moveTo>
                    <a:pt x="12997" y="16733"/>
                  </a:moveTo>
                  <a:lnTo>
                    <a:pt x="12929" y="17104"/>
                  </a:lnTo>
                  <a:lnTo>
                    <a:pt x="12896" y="17508"/>
                  </a:lnTo>
                  <a:lnTo>
                    <a:pt x="12828" y="16868"/>
                  </a:lnTo>
                  <a:lnTo>
                    <a:pt x="12997" y="16733"/>
                  </a:lnTo>
                  <a:close/>
                  <a:moveTo>
                    <a:pt x="12492" y="17104"/>
                  </a:moveTo>
                  <a:lnTo>
                    <a:pt x="12458" y="17474"/>
                  </a:lnTo>
                  <a:lnTo>
                    <a:pt x="12391" y="17811"/>
                  </a:lnTo>
                  <a:lnTo>
                    <a:pt x="12357" y="18181"/>
                  </a:lnTo>
                  <a:lnTo>
                    <a:pt x="12256" y="18518"/>
                  </a:lnTo>
                  <a:lnTo>
                    <a:pt x="12155" y="18013"/>
                  </a:lnTo>
                  <a:lnTo>
                    <a:pt x="11987" y="17474"/>
                  </a:lnTo>
                  <a:lnTo>
                    <a:pt x="12492" y="17104"/>
                  </a:lnTo>
                  <a:close/>
                  <a:moveTo>
                    <a:pt x="8216" y="236"/>
                  </a:moveTo>
                  <a:lnTo>
                    <a:pt x="8889" y="808"/>
                  </a:lnTo>
                  <a:lnTo>
                    <a:pt x="9529" y="1448"/>
                  </a:lnTo>
                  <a:lnTo>
                    <a:pt x="10135" y="2088"/>
                  </a:lnTo>
                  <a:lnTo>
                    <a:pt x="10707" y="2761"/>
                  </a:lnTo>
                  <a:lnTo>
                    <a:pt x="11886" y="4108"/>
                  </a:lnTo>
                  <a:lnTo>
                    <a:pt x="12492" y="4781"/>
                  </a:lnTo>
                  <a:lnTo>
                    <a:pt x="13098" y="5421"/>
                  </a:lnTo>
                  <a:lnTo>
                    <a:pt x="14478" y="6734"/>
                  </a:lnTo>
                  <a:lnTo>
                    <a:pt x="15118" y="7407"/>
                  </a:lnTo>
                  <a:lnTo>
                    <a:pt x="15791" y="8114"/>
                  </a:lnTo>
                  <a:lnTo>
                    <a:pt x="17070" y="9629"/>
                  </a:lnTo>
                  <a:lnTo>
                    <a:pt x="18383" y="11144"/>
                  </a:lnTo>
                  <a:lnTo>
                    <a:pt x="17811" y="11616"/>
                  </a:lnTo>
                  <a:lnTo>
                    <a:pt x="17239" y="12121"/>
                  </a:lnTo>
                  <a:lnTo>
                    <a:pt x="16734" y="12659"/>
                  </a:lnTo>
                  <a:lnTo>
                    <a:pt x="16195" y="13232"/>
                  </a:lnTo>
                  <a:lnTo>
                    <a:pt x="15185" y="14343"/>
                  </a:lnTo>
                  <a:lnTo>
                    <a:pt x="14680" y="14882"/>
                  </a:lnTo>
                  <a:lnTo>
                    <a:pt x="14175" y="15420"/>
                  </a:lnTo>
                  <a:lnTo>
                    <a:pt x="13636" y="15925"/>
                  </a:lnTo>
                  <a:lnTo>
                    <a:pt x="13064" y="16363"/>
                  </a:lnTo>
                  <a:lnTo>
                    <a:pt x="11919" y="17238"/>
                  </a:lnTo>
                  <a:lnTo>
                    <a:pt x="11852" y="17205"/>
                  </a:lnTo>
                  <a:lnTo>
                    <a:pt x="11785" y="17171"/>
                  </a:lnTo>
                  <a:lnTo>
                    <a:pt x="11717" y="17171"/>
                  </a:lnTo>
                  <a:lnTo>
                    <a:pt x="11684" y="17238"/>
                  </a:lnTo>
                  <a:lnTo>
                    <a:pt x="11650" y="17440"/>
                  </a:lnTo>
                  <a:lnTo>
                    <a:pt x="11347" y="17676"/>
                  </a:lnTo>
                  <a:lnTo>
                    <a:pt x="10808" y="18114"/>
                  </a:lnTo>
                  <a:lnTo>
                    <a:pt x="10337" y="18551"/>
                  </a:lnTo>
                  <a:lnTo>
                    <a:pt x="9933" y="18282"/>
                  </a:lnTo>
                  <a:lnTo>
                    <a:pt x="9529" y="17945"/>
                  </a:lnTo>
                  <a:lnTo>
                    <a:pt x="9192" y="17609"/>
                  </a:lnTo>
                  <a:lnTo>
                    <a:pt x="8855" y="17238"/>
                  </a:lnTo>
                  <a:lnTo>
                    <a:pt x="8182" y="16464"/>
                  </a:lnTo>
                  <a:lnTo>
                    <a:pt x="7542" y="15690"/>
                  </a:lnTo>
                  <a:lnTo>
                    <a:pt x="6835" y="14949"/>
                  </a:lnTo>
                  <a:lnTo>
                    <a:pt x="6465" y="14578"/>
                  </a:lnTo>
                  <a:lnTo>
                    <a:pt x="6128" y="14141"/>
                  </a:lnTo>
                  <a:lnTo>
                    <a:pt x="5556" y="13434"/>
                  </a:lnTo>
                  <a:lnTo>
                    <a:pt x="5253" y="13097"/>
                  </a:lnTo>
                  <a:lnTo>
                    <a:pt x="4950" y="12760"/>
                  </a:lnTo>
                  <a:lnTo>
                    <a:pt x="4209" y="12053"/>
                  </a:lnTo>
                  <a:lnTo>
                    <a:pt x="3873" y="11683"/>
                  </a:lnTo>
                  <a:lnTo>
                    <a:pt x="3536" y="11279"/>
                  </a:lnTo>
                  <a:lnTo>
                    <a:pt x="2896" y="10404"/>
                  </a:lnTo>
                  <a:lnTo>
                    <a:pt x="2223" y="9495"/>
                  </a:lnTo>
                  <a:lnTo>
                    <a:pt x="1751" y="8922"/>
                  </a:lnTo>
                  <a:lnTo>
                    <a:pt x="1516" y="8619"/>
                  </a:lnTo>
                  <a:lnTo>
                    <a:pt x="1246" y="8350"/>
                  </a:lnTo>
                  <a:lnTo>
                    <a:pt x="741" y="7912"/>
                  </a:lnTo>
                  <a:lnTo>
                    <a:pt x="472" y="7710"/>
                  </a:lnTo>
                  <a:lnTo>
                    <a:pt x="270" y="7441"/>
                  </a:lnTo>
                  <a:lnTo>
                    <a:pt x="539" y="7239"/>
                  </a:lnTo>
                  <a:lnTo>
                    <a:pt x="809" y="7037"/>
                  </a:lnTo>
                  <a:lnTo>
                    <a:pt x="1347" y="6532"/>
                  </a:lnTo>
                  <a:lnTo>
                    <a:pt x="1819" y="6027"/>
                  </a:lnTo>
                  <a:lnTo>
                    <a:pt x="2256" y="5488"/>
                  </a:lnTo>
                  <a:lnTo>
                    <a:pt x="2762" y="4882"/>
                  </a:lnTo>
                  <a:lnTo>
                    <a:pt x="3300" y="4310"/>
                  </a:lnTo>
                  <a:lnTo>
                    <a:pt x="3873" y="3737"/>
                  </a:lnTo>
                  <a:lnTo>
                    <a:pt x="4479" y="3232"/>
                  </a:lnTo>
                  <a:lnTo>
                    <a:pt x="6364" y="1751"/>
                  </a:lnTo>
                  <a:lnTo>
                    <a:pt x="8216" y="236"/>
                  </a:lnTo>
                  <a:close/>
                  <a:moveTo>
                    <a:pt x="14074" y="16296"/>
                  </a:moveTo>
                  <a:lnTo>
                    <a:pt x="14175" y="16767"/>
                  </a:lnTo>
                  <a:lnTo>
                    <a:pt x="14242" y="17003"/>
                  </a:lnTo>
                  <a:lnTo>
                    <a:pt x="14343" y="17205"/>
                  </a:lnTo>
                  <a:lnTo>
                    <a:pt x="13670" y="17811"/>
                  </a:lnTo>
                  <a:lnTo>
                    <a:pt x="12963" y="18383"/>
                  </a:lnTo>
                  <a:lnTo>
                    <a:pt x="12391" y="18854"/>
                  </a:lnTo>
                  <a:lnTo>
                    <a:pt x="12492" y="18585"/>
                  </a:lnTo>
                  <a:lnTo>
                    <a:pt x="12593" y="18282"/>
                  </a:lnTo>
                  <a:lnTo>
                    <a:pt x="12660" y="17710"/>
                  </a:lnTo>
                  <a:lnTo>
                    <a:pt x="12694" y="18013"/>
                  </a:lnTo>
                  <a:lnTo>
                    <a:pt x="12761" y="18316"/>
                  </a:lnTo>
                  <a:lnTo>
                    <a:pt x="12795" y="18349"/>
                  </a:lnTo>
                  <a:lnTo>
                    <a:pt x="12862" y="18383"/>
                  </a:lnTo>
                  <a:lnTo>
                    <a:pt x="12963" y="18383"/>
                  </a:lnTo>
                  <a:lnTo>
                    <a:pt x="13030" y="18316"/>
                  </a:lnTo>
                  <a:lnTo>
                    <a:pt x="13098" y="17945"/>
                  </a:lnTo>
                  <a:lnTo>
                    <a:pt x="13131" y="17575"/>
                  </a:lnTo>
                  <a:lnTo>
                    <a:pt x="13165" y="17205"/>
                  </a:lnTo>
                  <a:lnTo>
                    <a:pt x="13199" y="16868"/>
                  </a:lnTo>
                  <a:lnTo>
                    <a:pt x="13333" y="17205"/>
                  </a:lnTo>
                  <a:lnTo>
                    <a:pt x="13468" y="17541"/>
                  </a:lnTo>
                  <a:lnTo>
                    <a:pt x="13502" y="17609"/>
                  </a:lnTo>
                  <a:lnTo>
                    <a:pt x="13636" y="17609"/>
                  </a:lnTo>
                  <a:lnTo>
                    <a:pt x="13670" y="17541"/>
                  </a:lnTo>
                  <a:lnTo>
                    <a:pt x="13805" y="17272"/>
                  </a:lnTo>
                  <a:lnTo>
                    <a:pt x="13906" y="16935"/>
                  </a:lnTo>
                  <a:lnTo>
                    <a:pt x="14074" y="16296"/>
                  </a:lnTo>
                  <a:close/>
                  <a:moveTo>
                    <a:pt x="11616" y="17777"/>
                  </a:moveTo>
                  <a:lnTo>
                    <a:pt x="11583" y="18585"/>
                  </a:lnTo>
                  <a:lnTo>
                    <a:pt x="11549" y="18989"/>
                  </a:lnTo>
                  <a:lnTo>
                    <a:pt x="11482" y="19393"/>
                  </a:lnTo>
                  <a:lnTo>
                    <a:pt x="11347" y="18821"/>
                  </a:lnTo>
                  <a:lnTo>
                    <a:pt x="11246" y="18248"/>
                  </a:lnTo>
                  <a:lnTo>
                    <a:pt x="11212" y="18181"/>
                  </a:lnTo>
                  <a:lnTo>
                    <a:pt x="11145" y="18147"/>
                  </a:lnTo>
                  <a:lnTo>
                    <a:pt x="11313" y="18013"/>
                  </a:lnTo>
                  <a:lnTo>
                    <a:pt x="11616" y="17777"/>
                  </a:lnTo>
                  <a:close/>
                  <a:moveTo>
                    <a:pt x="11852" y="17878"/>
                  </a:moveTo>
                  <a:lnTo>
                    <a:pt x="11987" y="18417"/>
                  </a:lnTo>
                  <a:lnTo>
                    <a:pt x="12088" y="18922"/>
                  </a:lnTo>
                  <a:lnTo>
                    <a:pt x="12121" y="18989"/>
                  </a:lnTo>
                  <a:lnTo>
                    <a:pt x="12189" y="19023"/>
                  </a:lnTo>
                  <a:lnTo>
                    <a:pt x="12088" y="19090"/>
                  </a:lnTo>
                  <a:lnTo>
                    <a:pt x="11717" y="19427"/>
                  </a:lnTo>
                  <a:lnTo>
                    <a:pt x="11785" y="19023"/>
                  </a:lnTo>
                  <a:lnTo>
                    <a:pt x="11818" y="18652"/>
                  </a:lnTo>
                  <a:lnTo>
                    <a:pt x="11852" y="17878"/>
                  </a:lnTo>
                  <a:close/>
                  <a:moveTo>
                    <a:pt x="10977" y="18282"/>
                  </a:moveTo>
                  <a:lnTo>
                    <a:pt x="10876" y="18686"/>
                  </a:lnTo>
                  <a:lnTo>
                    <a:pt x="10808" y="19090"/>
                  </a:lnTo>
                  <a:lnTo>
                    <a:pt x="10741" y="19528"/>
                  </a:lnTo>
                  <a:lnTo>
                    <a:pt x="10640" y="19932"/>
                  </a:lnTo>
                  <a:lnTo>
                    <a:pt x="10505" y="19359"/>
                  </a:lnTo>
                  <a:lnTo>
                    <a:pt x="10404" y="18787"/>
                  </a:lnTo>
                  <a:lnTo>
                    <a:pt x="10977" y="18282"/>
                  </a:lnTo>
                  <a:close/>
                  <a:moveTo>
                    <a:pt x="11111" y="18753"/>
                  </a:moveTo>
                  <a:lnTo>
                    <a:pt x="11212" y="19258"/>
                  </a:lnTo>
                  <a:lnTo>
                    <a:pt x="11313" y="19763"/>
                  </a:lnTo>
                  <a:lnTo>
                    <a:pt x="10775" y="20235"/>
                  </a:lnTo>
                  <a:lnTo>
                    <a:pt x="10775" y="20235"/>
                  </a:lnTo>
                  <a:lnTo>
                    <a:pt x="10909" y="19898"/>
                  </a:lnTo>
                  <a:lnTo>
                    <a:pt x="10977" y="19494"/>
                  </a:lnTo>
                  <a:lnTo>
                    <a:pt x="11111" y="18753"/>
                  </a:lnTo>
                  <a:close/>
                  <a:moveTo>
                    <a:pt x="10135" y="19056"/>
                  </a:moveTo>
                  <a:lnTo>
                    <a:pt x="10101" y="19763"/>
                  </a:lnTo>
                  <a:lnTo>
                    <a:pt x="10067" y="20100"/>
                  </a:lnTo>
                  <a:lnTo>
                    <a:pt x="10034" y="20437"/>
                  </a:lnTo>
                  <a:lnTo>
                    <a:pt x="9966" y="19898"/>
                  </a:lnTo>
                  <a:lnTo>
                    <a:pt x="9933" y="19359"/>
                  </a:lnTo>
                  <a:lnTo>
                    <a:pt x="9899" y="19292"/>
                  </a:lnTo>
                  <a:lnTo>
                    <a:pt x="10135" y="19056"/>
                  </a:lnTo>
                  <a:close/>
                  <a:moveTo>
                    <a:pt x="10337" y="19696"/>
                  </a:moveTo>
                  <a:lnTo>
                    <a:pt x="10438" y="19999"/>
                  </a:lnTo>
                  <a:lnTo>
                    <a:pt x="10539" y="20302"/>
                  </a:lnTo>
                  <a:lnTo>
                    <a:pt x="10572" y="20336"/>
                  </a:lnTo>
                  <a:lnTo>
                    <a:pt x="10640" y="20369"/>
                  </a:lnTo>
                  <a:lnTo>
                    <a:pt x="10202" y="20773"/>
                  </a:lnTo>
                  <a:lnTo>
                    <a:pt x="10303" y="20235"/>
                  </a:lnTo>
                  <a:lnTo>
                    <a:pt x="10337" y="19696"/>
                  </a:lnTo>
                  <a:close/>
                  <a:moveTo>
                    <a:pt x="9663" y="19494"/>
                  </a:moveTo>
                  <a:lnTo>
                    <a:pt x="9596" y="19864"/>
                  </a:lnTo>
                  <a:lnTo>
                    <a:pt x="9529" y="20235"/>
                  </a:lnTo>
                  <a:lnTo>
                    <a:pt x="9428" y="20942"/>
                  </a:lnTo>
                  <a:lnTo>
                    <a:pt x="9293" y="20437"/>
                  </a:lnTo>
                  <a:lnTo>
                    <a:pt x="9226" y="19932"/>
                  </a:lnTo>
                  <a:lnTo>
                    <a:pt x="9663" y="19494"/>
                  </a:lnTo>
                  <a:close/>
                  <a:moveTo>
                    <a:pt x="9798" y="20066"/>
                  </a:moveTo>
                  <a:lnTo>
                    <a:pt x="9832" y="20571"/>
                  </a:lnTo>
                  <a:lnTo>
                    <a:pt x="9899" y="21009"/>
                  </a:lnTo>
                  <a:lnTo>
                    <a:pt x="9899" y="21043"/>
                  </a:lnTo>
                  <a:lnTo>
                    <a:pt x="9562" y="21346"/>
                  </a:lnTo>
                  <a:lnTo>
                    <a:pt x="9630" y="21043"/>
                  </a:lnTo>
                  <a:lnTo>
                    <a:pt x="9697" y="20706"/>
                  </a:lnTo>
                  <a:lnTo>
                    <a:pt x="9798" y="20066"/>
                  </a:lnTo>
                  <a:close/>
                  <a:moveTo>
                    <a:pt x="19730" y="12390"/>
                  </a:moveTo>
                  <a:lnTo>
                    <a:pt x="20067" y="12592"/>
                  </a:lnTo>
                  <a:lnTo>
                    <a:pt x="20336" y="12861"/>
                  </a:lnTo>
                  <a:lnTo>
                    <a:pt x="20538" y="13131"/>
                  </a:lnTo>
                  <a:lnTo>
                    <a:pt x="20639" y="13434"/>
                  </a:lnTo>
                  <a:lnTo>
                    <a:pt x="20707" y="13770"/>
                  </a:lnTo>
                  <a:lnTo>
                    <a:pt x="20707" y="14107"/>
                  </a:lnTo>
                  <a:lnTo>
                    <a:pt x="20639" y="14444"/>
                  </a:lnTo>
                  <a:lnTo>
                    <a:pt x="20505" y="14814"/>
                  </a:lnTo>
                  <a:lnTo>
                    <a:pt x="20471" y="14781"/>
                  </a:lnTo>
                  <a:lnTo>
                    <a:pt x="20437" y="14814"/>
                  </a:lnTo>
                  <a:lnTo>
                    <a:pt x="20033" y="15454"/>
                  </a:lnTo>
                  <a:lnTo>
                    <a:pt x="19562" y="15925"/>
                  </a:lnTo>
                  <a:lnTo>
                    <a:pt x="19091" y="16363"/>
                  </a:lnTo>
                  <a:lnTo>
                    <a:pt x="18047" y="17137"/>
                  </a:lnTo>
                  <a:lnTo>
                    <a:pt x="17407" y="17609"/>
                  </a:lnTo>
                  <a:lnTo>
                    <a:pt x="16767" y="18147"/>
                  </a:lnTo>
                  <a:lnTo>
                    <a:pt x="15555" y="19225"/>
                  </a:lnTo>
                  <a:lnTo>
                    <a:pt x="14377" y="20369"/>
                  </a:lnTo>
                  <a:lnTo>
                    <a:pt x="13232" y="21514"/>
                  </a:lnTo>
                  <a:lnTo>
                    <a:pt x="12727" y="21110"/>
                  </a:lnTo>
                  <a:lnTo>
                    <a:pt x="12290" y="20672"/>
                  </a:lnTo>
                  <a:lnTo>
                    <a:pt x="11953" y="20268"/>
                  </a:lnTo>
                  <a:lnTo>
                    <a:pt x="11751" y="20100"/>
                  </a:lnTo>
                  <a:lnTo>
                    <a:pt x="11583" y="19932"/>
                  </a:lnTo>
                  <a:lnTo>
                    <a:pt x="11616" y="19864"/>
                  </a:lnTo>
                  <a:lnTo>
                    <a:pt x="11616" y="19797"/>
                  </a:lnTo>
                  <a:lnTo>
                    <a:pt x="11886" y="19561"/>
                  </a:lnTo>
                  <a:lnTo>
                    <a:pt x="13199" y="18484"/>
                  </a:lnTo>
                  <a:lnTo>
                    <a:pt x="14478" y="17407"/>
                  </a:lnTo>
                  <a:lnTo>
                    <a:pt x="14545" y="17407"/>
                  </a:lnTo>
                  <a:lnTo>
                    <a:pt x="14613" y="17339"/>
                  </a:lnTo>
                  <a:lnTo>
                    <a:pt x="14714" y="17171"/>
                  </a:lnTo>
                  <a:lnTo>
                    <a:pt x="15320" y="16599"/>
                  </a:lnTo>
                  <a:lnTo>
                    <a:pt x="15959" y="15993"/>
                  </a:lnTo>
                  <a:lnTo>
                    <a:pt x="17171" y="14747"/>
                  </a:lnTo>
                  <a:lnTo>
                    <a:pt x="18417" y="13535"/>
                  </a:lnTo>
                  <a:lnTo>
                    <a:pt x="19057" y="12929"/>
                  </a:lnTo>
                  <a:lnTo>
                    <a:pt x="19730" y="12390"/>
                  </a:lnTo>
                  <a:close/>
                  <a:moveTo>
                    <a:pt x="8283" y="20841"/>
                  </a:moveTo>
                  <a:lnTo>
                    <a:pt x="8216" y="21278"/>
                  </a:lnTo>
                  <a:lnTo>
                    <a:pt x="8148" y="21716"/>
                  </a:lnTo>
                  <a:lnTo>
                    <a:pt x="8047" y="21514"/>
                  </a:lnTo>
                  <a:lnTo>
                    <a:pt x="7980" y="21278"/>
                  </a:lnTo>
                  <a:lnTo>
                    <a:pt x="7946" y="21211"/>
                  </a:lnTo>
                  <a:lnTo>
                    <a:pt x="7879" y="21177"/>
                  </a:lnTo>
                  <a:lnTo>
                    <a:pt x="8283" y="20841"/>
                  </a:lnTo>
                  <a:close/>
                  <a:moveTo>
                    <a:pt x="8923" y="20201"/>
                  </a:moveTo>
                  <a:lnTo>
                    <a:pt x="8855" y="21009"/>
                  </a:lnTo>
                  <a:lnTo>
                    <a:pt x="8822" y="21413"/>
                  </a:lnTo>
                  <a:lnTo>
                    <a:pt x="8721" y="21783"/>
                  </a:lnTo>
                  <a:lnTo>
                    <a:pt x="8620" y="21211"/>
                  </a:lnTo>
                  <a:lnTo>
                    <a:pt x="8519" y="20639"/>
                  </a:lnTo>
                  <a:lnTo>
                    <a:pt x="8923" y="20201"/>
                  </a:lnTo>
                  <a:close/>
                  <a:moveTo>
                    <a:pt x="9125" y="20605"/>
                  </a:moveTo>
                  <a:lnTo>
                    <a:pt x="9226" y="21009"/>
                  </a:lnTo>
                  <a:lnTo>
                    <a:pt x="9327" y="21379"/>
                  </a:lnTo>
                  <a:lnTo>
                    <a:pt x="9394" y="21447"/>
                  </a:lnTo>
                  <a:lnTo>
                    <a:pt x="9428" y="21480"/>
                  </a:lnTo>
                  <a:lnTo>
                    <a:pt x="8956" y="21918"/>
                  </a:lnTo>
                  <a:lnTo>
                    <a:pt x="9024" y="21581"/>
                  </a:lnTo>
                  <a:lnTo>
                    <a:pt x="9057" y="21278"/>
                  </a:lnTo>
                  <a:lnTo>
                    <a:pt x="9125" y="20605"/>
                  </a:lnTo>
                  <a:close/>
                  <a:moveTo>
                    <a:pt x="7744" y="21312"/>
                  </a:moveTo>
                  <a:lnTo>
                    <a:pt x="7778" y="21985"/>
                  </a:lnTo>
                  <a:lnTo>
                    <a:pt x="7744" y="22659"/>
                  </a:lnTo>
                  <a:lnTo>
                    <a:pt x="7643" y="22187"/>
                  </a:lnTo>
                  <a:lnTo>
                    <a:pt x="7576" y="21682"/>
                  </a:lnTo>
                  <a:lnTo>
                    <a:pt x="7542" y="21649"/>
                  </a:lnTo>
                  <a:lnTo>
                    <a:pt x="7509" y="21615"/>
                  </a:lnTo>
                  <a:lnTo>
                    <a:pt x="7441" y="21615"/>
                  </a:lnTo>
                  <a:lnTo>
                    <a:pt x="7744" y="21312"/>
                  </a:lnTo>
                  <a:close/>
                  <a:moveTo>
                    <a:pt x="8418" y="21514"/>
                  </a:moveTo>
                  <a:lnTo>
                    <a:pt x="8485" y="21851"/>
                  </a:lnTo>
                  <a:lnTo>
                    <a:pt x="8586" y="22187"/>
                  </a:lnTo>
                  <a:lnTo>
                    <a:pt x="7980" y="22692"/>
                  </a:lnTo>
                  <a:lnTo>
                    <a:pt x="8014" y="22322"/>
                  </a:lnTo>
                  <a:lnTo>
                    <a:pt x="8014" y="21952"/>
                  </a:lnTo>
                  <a:lnTo>
                    <a:pt x="8081" y="22086"/>
                  </a:lnTo>
                  <a:lnTo>
                    <a:pt x="8148" y="22154"/>
                  </a:lnTo>
                  <a:lnTo>
                    <a:pt x="8216" y="22154"/>
                  </a:lnTo>
                  <a:lnTo>
                    <a:pt x="8283" y="22120"/>
                  </a:lnTo>
                  <a:lnTo>
                    <a:pt x="8317" y="22086"/>
                  </a:lnTo>
                  <a:lnTo>
                    <a:pt x="8384" y="21783"/>
                  </a:lnTo>
                  <a:lnTo>
                    <a:pt x="8418" y="21514"/>
                  </a:lnTo>
                  <a:close/>
                  <a:moveTo>
                    <a:pt x="7340" y="21682"/>
                  </a:moveTo>
                  <a:lnTo>
                    <a:pt x="7239" y="22356"/>
                  </a:lnTo>
                  <a:lnTo>
                    <a:pt x="7206" y="22692"/>
                  </a:lnTo>
                  <a:lnTo>
                    <a:pt x="7138" y="23029"/>
                  </a:lnTo>
                  <a:lnTo>
                    <a:pt x="6936" y="22625"/>
                  </a:lnTo>
                  <a:lnTo>
                    <a:pt x="6734" y="22221"/>
                  </a:lnTo>
                  <a:lnTo>
                    <a:pt x="7340" y="21682"/>
                  </a:lnTo>
                  <a:close/>
                  <a:moveTo>
                    <a:pt x="7475" y="22524"/>
                  </a:moveTo>
                  <a:lnTo>
                    <a:pt x="7576" y="23029"/>
                  </a:lnTo>
                  <a:lnTo>
                    <a:pt x="7307" y="23231"/>
                  </a:lnTo>
                  <a:lnTo>
                    <a:pt x="7408" y="22861"/>
                  </a:lnTo>
                  <a:lnTo>
                    <a:pt x="7475" y="22524"/>
                  </a:lnTo>
                  <a:close/>
                  <a:moveTo>
                    <a:pt x="6734" y="22760"/>
                  </a:moveTo>
                  <a:lnTo>
                    <a:pt x="6903" y="23097"/>
                  </a:lnTo>
                  <a:lnTo>
                    <a:pt x="7037" y="23400"/>
                  </a:lnTo>
                  <a:lnTo>
                    <a:pt x="7071" y="23433"/>
                  </a:lnTo>
                  <a:lnTo>
                    <a:pt x="6667" y="23736"/>
                  </a:lnTo>
                  <a:lnTo>
                    <a:pt x="6734" y="23265"/>
                  </a:lnTo>
                  <a:lnTo>
                    <a:pt x="6734" y="22760"/>
                  </a:lnTo>
                  <a:close/>
                  <a:moveTo>
                    <a:pt x="6499" y="22423"/>
                  </a:moveTo>
                  <a:lnTo>
                    <a:pt x="6499" y="23097"/>
                  </a:lnTo>
                  <a:lnTo>
                    <a:pt x="6499" y="23433"/>
                  </a:lnTo>
                  <a:lnTo>
                    <a:pt x="6431" y="23770"/>
                  </a:lnTo>
                  <a:lnTo>
                    <a:pt x="6330" y="23534"/>
                  </a:lnTo>
                  <a:lnTo>
                    <a:pt x="6263" y="23299"/>
                  </a:lnTo>
                  <a:lnTo>
                    <a:pt x="6095" y="22793"/>
                  </a:lnTo>
                  <a:lnTo>
                    <a:pt x="6499" y="22423"/>
                  </a:lnTo>
                  <a:close/>
                  <a:moveTo>
                    <a:pt x="5792" y="23063"/>
                  </a:moveTo>
                  <a:lnTo>
                    <a:pt x="5724" y="23736"/>
                  </a:lnTo>
                  <a:lnTo>
                    <a:pt x="5657" y="24073"/>
                  </a:lnTo>
                  <a:lnTo>
                    <a:pt x="5556" y="24410"/>
                  </a:lnTo>
                  <a:lnTo>
                    <a:pt x="5421" y="23938"/>
                  </a:lnTo>
                  <a:lnTo>
                    <a:pt x="5287" y="23501"/>
                  </a:lnTo>
                  <a:lnTo>
                    <a:pt x="5792" y="23063"/>
                  </a:lnTo>
                  <a:close/>
                  <a:moveTo>
                    <a:pt x="5994" y="23265"/>
                  </a:moveTo>
                  <a:lnTo>
                    <a:pt x="6128" y="23669"/>
                  </a:lnTo>
                  <a:lnTo>
                    <a:pt x="6229" y="23837"/>
                  </a:lnTo>
                  <a:lnTo>
                    <a:pt x="6330" y="24039"/>
                  </a:lnTo>
                  <a:lnTo>
                    <a:pt x="5758" y="24511"/>
                  </a:lnTo>
                  <a:lnTo>
                    <a:pt x="5893" y="24208"/>
                  </a:lnTo>
                  <a:lnTo>
                    <a:pt x="5960" y="23905"/>
                  </a:lnTo>
                  <a:lnTo>
                    <a:pt x="5994" y="23265"/>
                  </a:lnTo>
                  <a:close/>
                  <a:moveTo>
                    <a:pt x="4950" y="23770"/>
                  </a:moveTo>
                  <a:lnTo>
                    <a:pt x="4984" y="24275"/>
                  </a:lnTo>
                  <a:lnTo>
                    <a:pt x="4950" y="24511"/>
                  </a:lnTo>
                  <a:lnTo>
                    <a:pt x="4883" y="24746"/>
                  </a:lnTo>
                  <a:lnTo>
                    <a:pt x="4782" y="24376"/>
                  </a:lnTo>
                  <a:lnTo>
                    <a:pt x="4714" y="24006"/>
                  </a:lnTo>
                  <a:lnTo>
                    <a:pt x="4950" y="23770"/>
                  </a:lnTo>
                  <a:close/>
                  <a:moveTo>
                    <a:pt x="4378" y="24309"/>
                  </a:moveTo>
                  <a:lnTo>
                    <a:pt x="4378" y="24679"/>
                  </a:lnTo>
                  <a:lnTo>
                    <a:pt x="4344" y="25083"/>
                  </a:lnTo>
                  <a:lnTo>
                    <a:pt x="4176" y="24477"/>
                  </a:lnTo>
                  <a:lnTo>
                    <a:pt x="4378" y="24309"/>
                  </a:lnTo>
                  <a:close/>
                  <a:moveTo>
                    <a:pt x="5219" y="24140"/>
                  </a:moveTo>
                  <a:lnTo>
                    <a:pt x="5320" y="24410"/>
                  </a:lnTo>
                  <a:lnTo>
                    <a:pt x="5421" y="24713"/>
                  </a:lnTo>
                  <a:lnTo>
                    <a:pt x="5455" y="24746"/>
                  </a:lnTo>
                  <a:lnTo>
                    <a:pt x="5017" y="25150"/>
                  </a:lnTo>
                  <a:lnTo>
                    <a:pt x="5017" y="25150"/>
                  </a:lnTo>
                  <a:lnTo>
                    <a:pt x="5118" y="24915"/>
                  </a:lnTo>
                  <a:lnTo>
                    <a:pt x="5186" y="24645"/>
                  </a:lnTo>
                  <a:lnTo>
                    <a:pt x="5186" y="24376"/>
                  </a:lnTo>
                  <a:lnTo>
                    <a:pt x="5219" y="24140"/>
                  </a:lnTo>
                  <a:close/>
                  <a:moveTo>
                    <a:pt x="3805" y="24814"/>
                  </a:moveTo>
                  <a:lnTo>
                    <a:pt x="3805" y="25352"/>
                  </a:lnTo>
                  <a:lnTo>
                    <a:pt x="3738" y="25857"/>
                  </a:lnTo>
                  <a:lnTo>
                    <a:pt x="3502" y="25083"/>
                  </a:lnTo>
                  <a:lnTo>
                    <a:pt x="3805" y="24814"/>
                  </a:lnTo>
                  <a:close/>
                  <a:moveTo>
                    <a:pt x="3199" y="25386"/>
                  </a:moveTo>
                  <a:lnTo>
                    <a:pt x="3199" y="25790"/>
                  </a:lnTo>
                  <a:lnTo>
                    <a:pt x="3199" y="26194"/>
                  </a:lnTo>
                  <a:lnTo>
                    <a:pt x="3065" y="25487"/>
                  </a:lnTo>
                  <a:lnTo>
                    <a:pt x="3199" y="25386"/>
                  </a:lnTo>
                  <a:close/>
                  <a:moveTo>
                    <a:pt x="4613" y="24645"/>
                  </a:moveTo>
                  <a:lnTo>
                    <a:pt x="4681" y="24915"/>
                  </a:lnTo>
                  <a:lnTo>
                    <a:pt x="4782" y="25184"/>
                  </a:lnTo>
                  <a:lnTo>
                    <a:pt x="4849" y="25251"/>
                  </a:lnTo>
                  <a:lnTo>
                    <a:pt x="4916" y="25251"/>
                  </a:lnTo>
                  <a:lnTo>
                    <a:pt x="4512" y="25655"/>
                  </a:lnTo>
                  <a:lnTo>
                    <a:pt x="4075" y="26093"/>
                  </a:lnTo>
                  <a:lnTo>
                    <a:pt x="3851" y="26338"/>
                  </a:lnTo>
                  <a:lnTo>
                    <a:pt x="3873" y="26295"/>
                  </a:lnTo>
                  <a:lnTo>
                    <a:pt x="3974" y="25992"/>
                  </a:lnTo>
                  <a:lnTo>
                    <a:pt x="4007" y="25655"/>
                  </a:lnTo>
                  <a:lnTo>
                    <a:pt x="4075" y="25016"/>
                  </a:lnTo>
                  <a:lnTo>
                    <a:pt x="4142" y="25319"/>
                  </a:lnTo>
                  <a:lnTo>
                    <a:pt x="4277" y="25588"/>
                  </a:lnTo>
                  <a:lnTo>
                    <a:pt x="4310" y="25655"/>
                  </a:lnTo>
                  <a:lnTo>
                    <a:pt x="4378" y="25655"/>
                  </a:lnTo>
                  <a:lnTo>
                    <a:pt x="4445" y="25622"/>
                  </a:lnTo>
                  <a:lnTo>
                    <a:pt x="4512" y="25588"/>
                  </a:lnTo>
                  <a:lnTo>
                    <a:pt x="4546" y="25352"/>
                  </a:lnTo>
                  <a:lnTo>
                    <a:pt x="4580" y="25117"/>
                  </a:lnTo>
                  <a:lnTo>
                    <a:pt x="4613" y="24645"/>
                  </a:lnTo>
                  <a:close/>
                  <a:moveTo>
                    <a:pt x="3435" y="25790"/>
                  </a:moveTo>
                  <a:lnTo>
                    <a:pt x="3637" y="26329"/>
                  </a:lnTo>
                  <a:lnTo>
                    <a:pt x="3704" y="26396"/>
                  </a:lnTo>
                  <a:lnTo>
                    <a:pt x="3772" y="26396"/>
                  </a:lnTo>
                  <a:lnTo>
                    <a:pt x="3820" y="26372"/>
                  </a:lnTo>
                  <a:lnTo>
                    <a:pt x="3368" y="26867"/>
                  </a:lnTo>
                  <a:lnTo>
                    <a:pt x="3435" y="26329"/>
                  </a:lnTo>
                  <a:lnTo>
                    <a:pt x="3435" y="25790"/>
                  </a:lnTo>
                  <a:close/>
                  <a:moveTo>
                    <a:pt x="11414" y="19999"/>
                  </a:moveTo>
                  <a:lnTo>
                    <a:pt x="11549" y="20235"/>
                  </a:lnTo>
                  <a:lnTo>
                    <a:pt x="11751" y="20437"/>
                  </a:lnTo>
                  <a:lnTo>
                    <a:pt x="12121" y="20807"/>
                  </a:lnTo>
                  <a:lnTo>
                    <a:pt x="12559" y="21278"/>
                  </a:lnTo>
                  <a:lnTo>
                    <a:pt x="12795" y="21480"/>
                  </a:lnTo>
                  <a:lnTo>
                    <a:pt x="13064" y="21649"/>
                  </a:lnTo>
                  <a:lnTo>
                    <a:pt x="12155" y="22524"/>
                  </a:lnTo>
                  <a:lnTo>
                    <a:pt x="9798" y="24780"/>
                  </a:lnTo>
                  <a:lnTo>
                    <a:pt x="7475" y="27036"/>
                  </a:lnTo>
                  <a:lnTo>
                    <a:pt x="7441" y="27036"/>
                  </a:lnTo>
                  <a:lnTo>
                    <a:pt x="6936" y="26531"/>
                  </a:lnTo>
                  <a:lnTo>
                    <a:pt x="6465" y="26059"/>
                  </a:lnTo>
                  <a:lnTo>
                    <a:pt x="5994" y="25554"/>
                  </a:lnTo>
                  <a:lnTo>
                    <a:pt x="5522" y="25016"/>
                  </a:lnTo>
                  <a:lnTo>
                    <a:pt x="6499" y="24174"/>
                  </a:lnTo>
                  <a:lnTo>
                    <a:pt x="6566" y="24140"/>
                  </a:lnTo>
                  <a:lnTo>
                    <a:pt x="7677" y="23231"/>
                  </a:lnTo>
                  <a:lnTo>
                    <a:pt x="7711" y="23299"/>
                  </a:lnTo>
                  <a:lnTo>
                    <a:pt x="7845" y="23299"/>
                  </a:lnTo>
                  <a:lnTo>
                    <a:pt x="7879" y="23231"/>
                  </a:lnTo>
                  <a:lnTo>
                    <a:pt x="7913" y="23029"/>
                  </a:lnTo>
                  <a:lnTo>
                    <a:pt x="9226" y="21952"/>
                  </a:lnTo>
                  <a:lnTo>
                    <a:pt x="10337" y="20975"/>
                  </a:lnTo>
                  <a:lnTo>
                    <a:pt x="11414" y="19999"/>
                  </a:lnTo>
                  <a:close/>
                  <a:moveTo>
                    <a:pt x="21111" y="14410"/>
                  </a:moveTo>
                  <a:lnTo>
                    <a:pt x="21077" y="14612"/>
                  </a:lnTo>
                  <a:lnTo>
                    <a:pt x="21043" y="14848"/>
                  </a:lnTo>
                  <a:lnTo>
                    <a:pt x="20909" y="15252"/>
                  </a:lnTo>
                  <a:lnTo>
                    <a:pt x="20707" y="15656"/>
                  </a:lnTo>
                  <a:lnTo>
                    <a:pt x="20471" y="15993"/>
                  </a:lnTo>
                  <a:lnTo>
                    <a:pt x="20000" y="16599"/>
                  </a:lnTo>
                  <a:lnTo>
                    <a:pt x="19528" y="17171"/>
                  </a:lnTo>
                  <a:lnTo>
                    <a:pt x="18990" y="17710"/>
                  </a:lnTo>
                  <a:lnTo>
                    <a:pt x="18451" y="18215"/>
                  </a:lnTo>
                  <a:lnTo>
                    <a:pt x="17340" y="19225"/>
                  </a:lnTo>
                  <a:lnTo>
                    <a:pt x="16229" y="20201"/>
                  </a:lnTo>
                  <a:lnTo>
                    <a:pt x="15084" y="21177"/>
                  </a:lnTo>
                  <a:lnTo>
                    <a:pt x="14007" y="22187"/>
                  </a:lnTo>
                  <a:lnTo>
                    <a:pt x="12896" y="23265"/>
                  </a:lnTo>
                  <a:lnTo>
                    <a:pt x="11751" y="24342"/>
                  </a:lnTo>
                  <a:lnTo>
                    <a:pt x="10572" y="25352"/>
                  </a:lnTo>
                  <a:lnTo>
                    <a:pt x="9394" y="26329"/>
                  </a:lnTo>
                  <a:lnTo>
                    <a:pt x="8317" y="27271"/>
                  </a:lnTo>
                  <a:lnTo>
                    <a:pt x="9327" y="26329"/>
                  </a:lnTo>
                  <a:lnTo>
                    <a:pt x="10303" y="25386"/>
                  </a:lnTo>
                  <a:lnTo>
                    <a:pt x="12727" y="23231"/>
                  </a:lnTo>
                  <a:lnTo>
                    <a:pt x="13906" y="22120"/>
                  </a:lnTo>
                  <a:lnTo>
                    <a:pt x="15050" y="21009"/>
                  </a:lnTo>
                  <a:lnTo>
                    <a:pt x="15589" y="20504"/>
                  </a:lnTo>
                  <a:lnTo>
                    <a:pt x="16128" y="20033"/>
                  </a:lnTo>
                  <a:lnTo>
                    <a:pt x="17205" y="19124"/>
                  </a:lnTo>
                  <a:lnTo>
                    <a:pt x="18282" y="18181"/>
                  </a:lnTo>
                  <a:lnTo>
                    <a:pt x="18821" y="17710"/>
                  </a:lnTo>
                  <a:lnTo>
                    <a:pt x="19360" y="17205"/>
                  </a:lnTo>
                  <a:lnTo>
                    <a:pt x="19697" y="16834"/>
                  </a:lnTo>
                  <a:lnTo>
                    <a:pt x="20033" y="16430"/>
                  </a:lnTo>
                  <a:lnTo>
                    <a:pt x="20336" y="16026"/>
                  </a:lnTo>
                  <a:lnTo>
                    <a:pt x="20606" y="15589"/>
                  </a:lnTo>
                  <a:lnTo>
                    <a:pt x="20774" y="15353"/>
                  </a:lnTo>
                  <a:lnTo>
                    <a:pt x="20909" y="15050"/>
                  </a:lnTo>
                  <a:lnTo>
                    <a:pt x="21043" y="14747"/>
                  </a:lnTo>
                  <a:lnTo>
                    <a:pt x="21077" y="14444"/>
                  </a:lnTo>
                  <a:lnTo>
                    <a:pt x="21111" y="14410"/>
                  </a:lnTo>
                  <a:close/>
                  <a:moveTo>
                    <a:pt x="2661" y="25891"/>
                  </a:moveTo>
                  <a:lnTo>
                    <a:pt x="2627" y="26699"/>
                  </a:lnTo>
                  <a:lnTo>
                    <a:pt x="2593" y="27137"/>
                  </a:lnTo>
                  <a:lnTo>
                    <a:pt x="2526" y="27541"/>
                  </a:lnTo>
                  <a:lnTo>
                    <a:pt x="2425" y="27204"/>
                  </a:lnTo>
                  <a:lnTo>
                    <a:pt x="2391" y="26901"/>
                  </a:lnTo>
                  <a:lnTo>
                    <a:pt x="2324" y="26228"/>
                  </a:lnTo>
                  <a:lnTo>
                    <a:pt x="2661" y="25891"/>
                  </a:lnTo>
                  <a:close/>
                  <a:moveTo>
                    <a:pt x="2896" y="25925"/>
                  </a:moveTo>
                  <a:lnTo>
                    <a:pt x="2997" y="26463"/>
                  </a:lnTo>
                  <a:lnTo>
                    <a:pt x="3098" y="27036"/>
                  </a:lnTo>
                  <a:lnTo>
                    <a:pt x="3132" y="27069"/>
                  </a:lnTo>
                  <a:lnTo>
                    <a:pt x="3166" y="27103"/>
                  </a:lnTo>
                  <a:lnTo>
                    <a:pt x="2762" y="27608"/>
                  </a:lnTo>
                  <a:lnTo>
                    <a:pt x="2829" y="27170"/>
                  </a:lnTo>
                  <a:lnTo>
                    <a:pt x="2863" y="26766"/>
                  </a:lnTo>
                  <a:lnTo>
                    <a:pt x="2896" y="25925"/>
                  </a:lnTo>
                  <a:close/>
                  <a:moveTo>
                    <a:pt x="2021" y="26531"/>
                  </a:moveTo>
                  <a:lnTo>
                    <a:pt x="1987" y="27204"/>
                  </a:lnTo>
                  <a:lnTo>
                    <a:pt x="1920" y="27877"/>
                  </a:lnTo>
                  <a:lnTo>
                    <a:pt x="1684" y="26867"/>
                  </a:lnTo>
                  <a:lnTo>
                    <a:pt x="2021" y="26531"/>
                  </a:lnTo>
                  <a:close/>
                  <a:moveTo>
                    <a:pt x="1415" y="27170"/>
                  </a:moveTo>
                  <a:lnTo>
                    <a:pt x="1415" y="27776"/>
                  </a:lnTo>
                  <a:lnTo>
                    <a:pt x="1381" y="28349"/>
                  </a:lnTo>
                  <a:lnTo>
                    <a:pt x="1280" y="27911"/>
                  </a:lnTo>
                  <a:lnTo>
                    <a:pt x="1145" y="27440"/>
                  </a:lnTo>
                  <a:lnTo>
                    <a:pt x="1415" y="27170"/>
                  </a:lnTo>
                  <a:close/>
                  <a:moveTo>
                    <a:pt x="2223" y="27372"/>
                  </a:moveTo>
                  <a:lnTo>
                    <a:pt x="2324" y="27675"/>
                  </a:lnTo>
                  <a:lnTo>
                    <a:pt x="2458" y="27945"/>
                  </a:lnTo>
                  <a:lnTo>
                    <a:pt x="2458" y="27978"/>
                  </a:lnTo>
                  <a:lnTo>
                    <a:pt x="2056" y="28443"/>
                  </a:lnTo>
                  <a:lnTo>
                    <a:pt x="2056" y="28443"/>
                  </a:lnTo>
                  <a:lnTo>
                    <a:pt x="2155" y="27911"/>
                  </a:lnTo>
                  <a:lnTo>
                    <a:pt x="2223" y="27372"/>
                  </a:lnTo>
                  <a:close/>
                  <a:moveTo>
                    <a:pt x="977" y="27642"/>
                  </a:moveTo>
                  <a:lnTo>
                    <a:pt x="1044" y="27945"/>
                  </a:lnTo>
                  <a:lnTo>
                    <a:pt x="1112" y="28281"/>
                  </a:lnTo>
                  <a:lnTo>
                    <a:pt x="1213" y="28584"/>
                  </a:lnTo>
                  <a:lnTo>
                    <a:pt x="1347" y="28887"/>
                  </a:lnTo>
                  <a:lnTo>
                    <a:pt x="1415" y="28955"/>
                  </a:lnTo>
                  <a:lnTo>
                    <a:pt x="1482" y="28955"/>
                  </a:lnTo>
                  <a:lnTo>
                    <a:pt x="1549" y="28921"/>
                  </a:lnTo>
                  <a:lnTo>
                    <a:pt x="1583" y="28854"/>
                  </a:lnTo>
                  <a:lnTo>
                    <a:pt x="1650" y="28349"/>
                  </a:lnTo>
                  <a:lnTo>
                    <a:pt x="1650" y="27810"/>
                  </a:lnTo>
                  <a:lnTo>
                    <a:pt x="1819" y="28450"/>
                  </a:lnTo>
                  <a:lnTo>
                    <a:pt x="1852" y="28517"/>
                  </a:lnTo>
                  <a:lnTo>
                    <a:pt x="1953" y="28517"/>
                  </a:lnTo>
                  <a:lnTo>
                    <a:pt x="2021" y="28483"/>
                  </a:lnTo>
                  <a:lnTo>
                    <a:pt x="1482" y="29123"/>
                  </a:lnTo>
                  <a:lnTo>
                    <a:pt x="910" y="29695"/>
                  </a:lnTo>
                  <a:lnTo>
                    <a:pt x="910" y="29224"/>
                  </a:lnTo>
                  <a:lnTo>
                    <a:pt x="910" y="28719"/>
                  </a:lnTo>
                  <a:lnTo>
                    <a:pt x="910" y="28180"/>
                  </a:lnTo>
                  <a:lnTo>
                    <a:pt x="910" y="27675"/>
                  </a:lnTo>
                  <a:lnTo>
                    <a:pt x="977" y="27642"/>
                  </a:lnTo>
                  <a:close/>
                  <a:moveTo>
                    <a:pt x="405" y="28281"/>
                  </a:moveTo>
                  <a:lnTo>
                    <a:pt x="337" y="29123"/>
                  </a:lnTo>
                  <a:lnTo>
                    <a:pt x="304" y="29662"/>
                  </a:lnTo>
                  <a:lnTo>
                    <a:pt x="270" y="29763"/>
                  </a:lnTo>
                  <a:lnTo>
                    <a:pt x="236" y="29628"/>
                  </a:lnTo>
                  <a:lnTo>
                    <a:pt x="203" y="29359"/>
                  </a:lnTo>
                  <a:lnTo>
                    <a:pt x="203" y="28955"/>
                  </a:lnTo>
                  <a:lnTo>
                    <a:pt x="203" y="28753"/>
                  </a:lnTo>
                  <a:lnTo>
                    <a:pt x="169" y="28551"/>
                  </a:lnTo>
                  <a:lnTo>
                    <a:pt x="203" y="28517"/>
                  </a:lnTo>
                  <a:lnTo>
                    <a:pt x="270" y="28483"/>
                  </a:lnTo>
                  <a:lnTo>
                    <a:pt x="304" y="28450"/>
                  </a:lnTo>
                  <a:lnTo>
                    <a:pt x="304" y="28382"/>
                  </a:lnTo>
                  <a:lnTo>
                    <a:pt x="405" y="28281"/>
                  </a:lnTo>
                  <a:close/>
                  <a:moveTo>
                    <a:pt x="18653" y="17003"/>
                  </a:moveTo>
                  <a:lnTo>
                    <a:pt x="18181" y="17407"/>
                  </a:lnTo>
                  <a:lnTo>
                    <a:pt x="17744" y="17811"/>
                  </a:lnTo>
                  <a:lnTo>
                    <a:pt x="15522" y="20066"/>
                  </a:lnTo>
                  <a:lnTo>
                    <a:pt x="13266" y="22255"/>
                  </a:lnTo>
                  <a:lnTo>
                    <a:pt x="12155" y="23332"/>
                  </a:lnTo>
                  <a:lnTo>
                    <a:pt x="10977" y="24376"/>
                  </a:lnTo>
                  <a:lnTo>
                    <a:pt x="9832" y="25386"/>
                  </a:lnTo>
                  <a:lnTo>
                    <a:pt x="8687" y="26463"/>
                  </a:lnTo>
                  <a:lnTo>
                    <a:pt x="6532" y="28618"/>
                  </a:lnTo>
                  <a:lnTo>
                    <a:pt x="5994" y="29123"/>
                  </a:lnTo>
                  <a:lnTo>
                    <a:pt x="5421" y="29628"/>
                  </a:lnTo>
                  <a:lnTo>
                    <a:pt x="4277" y="30638"/>
                  </a:lnTo>
                  <a:lnTo>
                    <a:pt x="3267" y="31615"/>
                  </a:lnTo>
                  <a:lnTo>
                    <a:pt x="2762" y="32086"/>
                  </a:lnTo>
                  <a:lnTo>
                    <a:pt x="2492" y="32288"/>
                  </a:lnTo>
                  <a:lnTo>
                    <a:pt x="2223" y="32490"/>
                  </a:lnTo>
                  <a:lnTo>
                    <a:pt x="1785" y="32759"/>
                  </a:lnTo>
                  <a:lnTo>
                    <a:pt x="2054" y="32524"/>
                  </a:lnTo>
                  <a:lnTo>
                    <a:pt x="2324" y="32254"/>
                  </a:lnTo>
                  <a:lnTo>
                    <a:pt x="2795" y="31749"/>
                  </a:lnTo>
                  <a:lnTo>
                    <a:pt x="3704" y="30874"/>
                  </a:lnTo>
                  <a:lnTo>
                    <a:pt x="4580" y="30032"/>
                  </a:lnTo>
                  <a:lnTo>
                    <a:pt x="6431" y="28382"/>
                  </a:lnTo>
                  <a:lnTo>
                    <a:pt x="8317" y="26632"/>
                  </a:lnTo>
                  <a:lnTo>
                    <a:pt x="10168" y="24847"/>
                  </a:lnTo>
                  <a:lnTo>
                    <a:pt x="11987" y="23063"/>
                  </a:lnTo>
                  <a:lnTo>
                    <a:pt x="13838" y="21278"/>
                  </a:lnTo>
                  <a:lnTo>
                    <a:pt x="15522" y="19662"/>
                  </a:lnTo>
                  <a:lnTo>
                    <a:pt x="16330" y="18888"/>
                  </a:lnTo>
                  <a:lnTo>
                    <a:pt x="17205" y="18114"/>
                  </a:lnTo>
                  <a:lnTo>
                    <a:pt x="17912" y="17541"/>
                  </a:lnTo>
                  <a:lnTo>
                    <a:pt x="18653" y="17003"/>
                  </a:lnTo>
                  <a:close/>
                  <a:moveTo>
                    <a:pt x="8115" y="0"/>
                  </a:moveTo>
                  <a:lnTo>
                    <a:pt x="4479" y="2929"/>
                  </a:lnTo>
                  <a:lnTo>
                    <a:pt x="3940" y="3401"/>
                  </a:lnTo>
                  <a:lnTo>
                    <a:pt x="3401" y="3872"/>
                  </a:lnTo>
                  <a:lnTo>
                    <a:pt x="2930" y="4377"/>
                  </a:lnTo>
                  <a:lnTo>
                    <a:pt x="2458" y="4882"/>
                  </a:lnTo>
                  <a:lnTo>
                    <a:pt x="1886" y="5555"/>
                  </a:lnTo>
                  <a:lnTo>
                    <a:pt x="1314" y="6195"/>
                  </a:lnTo>
                  <a:lnTo>
                    <a:pt x="1011" y="6532"/>
                  </a:lnTo>
                  <a:lnTo>
                    <a:pt x="708" y="6801"/>
                  </a:lnTo>
                  <a:lnTo>
                    <a:pt x="371" y="7071"/>
                  </a:lnTo>
                  <a:lnTo>
                    <a:pt x="1" y="7340"/>
                  </a:lnTo>
                  <a:lnTo>
                    <a:pt x="1" y="7609"/>
                  </a:lnTo>
                  <a:lnTo>
                    <a:pt x="102" y="7542"/>
                  </a:lnTo>
                  <a:lnTo>
                    <a:pt x="236" y="7744"/>
                  </a:lnTo>
                  <a:lnTo>
                    <a:pt x="371" y="7879"/>
                  </a:lnTo>
                  <a:lnTo>
                    <a:pt x="708" y="8182"/>
                  </a:lnTo>
                  <a:lnTo>
                    <a:pt x="1078" y="8518"/>
                  </a:lnTo>
                  <a:lnTo>
                    <a:pt x="1415" y="8889"/>
                  </a:lnTo>
                  <a:lnTo>
                    <a:pt x="1718" y="9259"/>
                  </a:lnTo>
                  <a:lnTo>
                    <a:pt x="2021" y="9629"/>
                  </a:lnTo>
                  <a:lnTo>
                    <a:pt x="3267" y="11245"/>
                  </a:lnTo>
                  <a:lnTo>
                    <a:pt x="3906" y="12020"/>
                  </a:lnTo>
                  <a:lnTo>
                    <a:pt x="4243" y="12424"/>
                  </a:lnTo>
                  <a:lnTo>
                    <a:pt x="4613" y="12760"/>
                  </a:lnTo>
                  <a:lnTo>
                    <a:pt x="5017" y="13164"/>
                  </a:lnTo>
                  <a:lnTo>
                    <a:pt x="5388" y="13568"/>
                  </a:lnTo>
                  <a:lnTo>
                    <a:pt x="6061" y="14444"/>
                  </a:lnTo>
                  <a:lnTo>
                    <a:pt x="6364" y="14814"/>
                  </a:lnTo>
                  <a:lnTo>
                    <a:pt x="6701" y="15185"/>
                  </a:lnTo>
                  <a:lnTo>
                    <a:pt x="7374" y="15858"/>
                  </a:lnTo>
                  <a:lnTo>
                    <a:pt x="8014" y="16632"/>
                  </a:lnTo>
                  <a:lnTo>
                    <a:pt x="8687" y="17373"/>
                  </a:lnTo>
                  <a:lnTo>
                    <a:pt x="9024" y="17777"/>
                  </a:lnTo>
                  <a:lnTo>
                    <a:pt x="9360" y="18114"/>
                  </a:lnTo>
                  <a:lnTo>
                    <a:pt x="9731" y="18417"/>
                  </a:lnTo>
                  <a:lnTo>
                    <a:pt x="10168" y="18686"/>
                  </a:lnTo>
                  <a:lnTo>
                    <a:pt x="9125" y="19696"/>
                  </a:lnTo>
                  <a:lnTo>
                    <a:pt x="9024" y="19696"/>
                  </a:lnTo>
                  <a:lnTo>
                    <a:pt x="8990" y="19730"/>
                  </a:lnTo>
                  <a:lnTo>
                    <a:pt x="8990" y="19797"/>
                  </a:lnTo>
                  <a:lnTo>
                    <a:pt x="8956" y="19831"/>
                  </a:lnTo>
                  <a:lnTo>
                    <a:pt x="8956" y="19864"/>
                  </a:lnTo>
                  <a:lnTo>
                    <a:pt x="8047" y="20740"/>
                  </a:lnTo>
                  <a:lnTo>
                    <a:pt x="7105" y="21581"/>
                  </a:lnTo>
                  <a:lnTo>
                    <a:pt x="5219" y="23231"/>
                  </a:lnTo>
                  <a:lnTo>
                    <a:pt x="5186" y="23097"/>
                  </a:lnTo>
                  <a:lnTo>
                    <a:pt x="5118" y="23029"/>
                  </a:lnTo>
                  <a:lnTo>
                    <a:pt x="5051" y="23029"/>
                  </a:lnTo>
                  <a:lnTo>
                    <a:pt x="4950" y="23063"/>
                  </a:lnTo>
                  <a:lnTo>
                    <a:pt x="4950" y="23130"/>
                  </a:lnTo>
                  <a:lnTo>
                    <a:pt x="4950" y="23501"/>
                  </a:lnTo>
                  <a:lnTo>
                    <a:pt x="4681" y="23736"/>
                  </a:lnTo>
                  <a:lnTo>
                    <a:pt x="4647" y="23669"/>
                  </a:lnTo>
                  <a:lnTo>
                    <a:pt x="4613" y="23635"/>
                  </a:lnTo>
                  <a:lnTo>
                    <a:pt x="4580" y="23602"/>
                  </a:lnTo>
                  <a:lnTo>
                    <a:pt x="4479" y="23602"/>
                  </a:lnTo>
                  <a:lnTo>
                    <a:pt x="3772" y="22928"/>
                  </a:lnTo>
                  <a:lnTo>
                    <a:pt x="3065" y="22255"/>
                  </a:lnTo>
                  <a:lnTo>
                    <a:pt x="1718" y="20841"/>
                  </a:lnTo>
                  <a:lnTo>
                    <a:pt x="68" y="19191"/>
                  </a:lnTo>
                  <a:lnTo>
                    <a:pt x="1" y="19090"/>
                  </a:lnTo>
                  <a:lnTo>
                    <a:pt x="1" y="19393"/>
                  </a:lnTo>
                  <a:lnTo>
                    <a:pt x="135" y="19528"/>
                  </a:lnTo>
                  <a:lnTo>
                    <a:pt x="1751" y="21211"/>
                  </a:lnTo>
                  <a:lnTo>
                    <a:pt x="3031" y="22558"/>
                  </a:lnTo>
                  <a:lnTo>
                    <a:pt x="3704" y="23231"/>
                  </a:lnTo>
                  <a:lnTo>
                    <a:pt x="4411" y="23871"/>
                  </a:lnTo>
                  <a:lnTo>
                    <a:pt x="4378" y="23972"/>
                  </a:lnTo>
                  <a:lnTo>
                    <a:pt x="4108" y="24241"/>
                  </a:lnTo>
                  <a:lnTo>
                    <a:pt x="4075" y="24140"/>
                  </a:lnTo>
                  <a:lnTo>
                    <a:pt x="4041" y="24073"/>
                  </a:lnTo>
                  <a:lnTo>
                    <a:pt x="3940" y="24073"/>
                  </a:lnTo>
                  <a:lnTo>
                    <a:pt x="3873" y="24107"/>
                  </a:lnTo>
                  <a:lnTo>
                    <a:pt x="3839" y="24174"/>
                  </a:lnTo>
                  <a:lnTo>
                    <a:pt x="3839" y="24477"/>
                  </a:lnTo>
                  <a:lnTo>
                    <a:pt x="3401" y="24847"/>
                  </a:lnTo>
                  <a:lnTo>
                    <a:pt x="3401" y="24814"/>
                  </a:lnTo>
                  <a:lnTo>
                    <a:pt x="3334" y="24746"/>
                  </a:lnTo>
                  <a:lnTo>
                    <a:pt x="3267" y="24746"/>
                  </a:lnTo>
                  <a:lnTo>
                    <a:pt x="3199" y="24780"/>
                  </a:lnTo>
                  <a:lnTo>
                    <a:pt x="3166" y="24814"/>
                  </a:lnTo>
                  <a:lnTo>
                    <a:pt x="3166" y="24847"/>
                  </a:lnTo>
                  <a:lnTo>
                    <a:pt x="3166" y="25083"/>
                  </a:lnTo>
                  <a:lnTo>
                    <a:pt x="2997" y="25218"/>
                  </a:lnTo>
                  <a:lnTo>
                    <a:pt x="2997" y="25150"/>
                  </a:lnTo>
                  <a:lnTo>
                    <a:pt x="2930" y="25083"/>
                  </a:lnTo>
                  <a:lnTo>
                    <a:pt x="2863" y="25049"/>
                  </a:lnTo>
                  <a:lnTo>
                    <a:pt x="2795" y="25083"/>
                  </a:lnTo>
                  <a:lnTo>
                    <a:pt x="2762" y="25150"/>
                  </a:lnTo>
                  <a:lnTo>
                    <a:pt x="2694" y="25521"/>
                  </a:lnTo>
                  <a:lnTo>
                    <a:pt x="2256" y="25925"/>
                  </a:lnTo>
                  <a:lnTo>
                    <a:pt x="2256" y="25857"/>
                  </a:lnTo>
                  <a:lnTo>
                    <a:pt x="2223" y="25824"/>
                  </a:lnTo>
                  <a:lnTo>
                    <a:pt x="2189" y="25790"/>
                  </a:lnTo>
                  <a:lnTo>
                    <a:pt x="2122" y="25790"/>
                  </a:lnTo>
                  <a:lnTo>
                    <a:pt x="2054" y="25824"/>
                  </a:lnTo>
                  <a:lnTo>
                    <a:pt x="2021" y="25891"/>
                  </a:lnTo>
                  <a:lnTo>
                    <a:pt x="2021" y="26160"/>
                  </a:lnTo>
                  <a:lnTo>
                    <a:pt x="1617" y="26564"/>
                  </a:lnTo>
                  <a:lnTo>
                    <a:pt x="1549" y="26531"/>
                  </a:lnTo>
                  <a:lnTo>
                    <a:pt x="1482" y="26531"/>
                  </a:lnTo>
                  <a:lnTo>
                    <a:pt x="1415" y="26564"/>
                  </a:lnTo>
                  <a:lnTo>
                    <a:pt x="1381" y="26632"/>
                  </a:lnTo>
                  <a:lnTo>
                    <a:pt x="1381" y="26766"/>
                  </a:lnTo>
                  <a:lnTo>
                    <a:pt x="1011" y="27170"/>
                  </a:lnTo>
                  <a:lnTo>
                    <a:pt x="977" y="27103"/>
                  </a:lnTo>
                  <a:lnTo>
                    <a:pt x="943" y="27036"/>
                  </a:lnTo>
                  <a:lnTo>
                    <a:pt x="876" y="27036"/>
                  </a:lnTo>
                  <a:lnTo>
                    <a:pt x="809" y="27069"/>
                  </a:lnTo>
                  <a:lnTo>
                    <a:pt x="775" y="27137"/>
                  </a:lnTo>
                  <a:lnTo>
                    <a:pt x="708" y="27507"/>
                  </a:lnTo>
                  <a:lnTo>
                    <a:pt x="640" y="27574"/>
                  </a:lnTo>
                  <a:lnTo>
                    <a:pt x="607" y="27541"/>
                  </a:lnTo>
                  <a:lnTo>
                    <a:pt x="607" y="27507"/>
                  </a:lnTo>
                  <a:lnTo>
                    <a:pt x="506" y="27473"/>
                  </a:lnTo>
                  <a:lnTo>
                    <a:pt x="438" y="27507"/>
                  </a:lnTo>
                  <a:lnTo>
                    <a:pt x="405" y="27541"/>
                  </a:lnTo>
                  <a:lnTo>
                    <a:pt x="405" y="27574"/>
                  </a:lnTo>
                  <a:lnTo>
                    <a:pt x="405" y="27844"/>
                  </a:lnTo>
                  <a:lnTo>
                    <a:pt x="102" y="28214"/>
                  </a:lnTo>
                  <a:lnTo>
                    <a:pt x="34" y="28214"/>
                  </a:lnTo>
                  <a:lnTo>
                    <a:pt x="1" y="28281"/>
                  </a:lnTo>
                  <a:lnTo>
                    <a:pt x="1" y="29527"/>
                  </a:lnTo>
                  <a:lnTo>
                    <a:pt x="34" y="29897"/>
                  </a:lnTo>
                  <a:lnTo>
                    <a:pt x="68" y="29965"/>
                  </a:lnTo>
                  <a:lnTo>
                    <a:pt x="135" y="29998"/>
                  </a:lnTo>
                  <a:lnTo>
                    <a:pt x="371" y="29998"/>
                  </a:lnTo>
                  <a:lnTo>
                    <a:pt x="438" y="29965"/>
                  </a:lnTo>
                  <a:lnTo>
                    <a:pt x="472" y="29897"/>
                  </a:lnTo>
                  <a:lnTo>
                    <a:pt x="573" y="29258"/>
                  </a:lnTo>
                  <a:lnTo>
                    <a:pt x="674" y="29763"/>
                  </a:lnTo>
                  <a:lnTo>
                    <a:pt x="708" y="29830"/>
                  </a:lnTo>
                  <a:lnTo>
                    <a:pt x="775" y="29830"/>
                  </a:lnTo>
                  <a:lnTo>
                    <a:pt x="405" y="30200"/>
                  </a:lnTo>
                  <a:lnTo>
                    <a:pt x="1" y="30537"/>
                  </a:lnTo>
                  <a:lnTo>
                    <a:pt x="1" y="30806"/>
                  </a:lnTo>
                  <a:lnTo>
                    <a:pt x="573" y="30369"/>
                  </a:lnTo>
                  <a:lnTo>
                    <a:pt x="1112" y="29864"/>
                  </a:lnTo>
                  <a:lnTo>
                    <a:pt x="1617" y="29325"/>
                  </a:lnTo>
                  <a:lnTo>
                    <a:pt x="2088" y="28786"/>
                  </a:lnTo>
                  <a:lnTo>
                    <a:pt x="3031" y="27675"/>
                  </a:lnTo>
                  <a:lnTo>
                    <a:pt x="3974" y="26564"/>
                  </a:lnTo>
                  <a:lnTo>
                    <a:pt x="4647" y="25857"/>
                  </a:lnTo>
                  <a:lnTo>
                    <a:pt x="5354" y="25184"/>
                  </a:lnTo>
                  <a:lnTo>
                    <a:pt x="5792" y="25723"/>
                  </a:lnTo>
                  <a:lnTo>
                    <a:pt x="6263" y="26228"/>
                  </a:lnTo>
                  <a:lnTo>
                    <a:pt x="6768" y="26699"/>
                  </a:lnTo>
                  <a:lnTo>
                    <a:pt x="7273" y="27204"/>
                  </a:lnTo>
                  <a:lnTo>
                    <a:pt x="7307" y="27204"/>
                  </a:lnTo>
                  <a:lnTo>
                    <a:pt x="6196" y="28214"/>
                  </a:lnTo>
                  <a:lnTo>
                    <a:pt x="5118" y="29224"/>
                  </a:lnTo>
                  <a:lnTo>
                    <a:pt x="4243" y="29998"/>
                  </a:lnTo>
                  <a:lnTo>
                    <a:pt x="3435" y="30806"/>
                  </a:lnTo>
                  <a:lnTo>
                    <a:pt x="2627" y="31615"/>
                  </a:lnTo>
                  <a:lnTo>
                    <a:pt x="1785" y="32389"/>
                  </a:lnTo>
                  <a:lnTo>
                    <a:pt x="1448" y="32658"/>
                  </a:lnTo>
                  <a:lnTo>
                    <a:pt x="1112" y="32894"/>
                  </a:lnTo>
                  <a:lnTo>
                    <a:pt x="371" y="33264"/>
                  </a:lnTo>
                  <a:lnTo>
                    <a:pt x="169" y="33365"/>
                  </a:lnTo>
                  <a:lnTo>
                    <a:pt x="1" y="33500"/>
                  </a:lnTo>
                  <a:lnTo>
                    <a:pt x="1" y="33668"/>
                  </a:lnTo>
                  <a:lnTo>
                    <a:pt x="169" y="33668"/>
                  </a:lnTo>
                  <a:lnTo>
                    <a:pt x="472" y="33466"/>
                  </a:lnTo>
                  <a:lnTo>
                    <a:pt x="775" y="33332"/>
                  </a:lnTo>
                  <a:lnTo>
                    <a:pt x="1347" y="33062"/>
                  </a:lnTo>
                  <a:lnTo>
                    <a:pt x="1347" y="33062"/>
                  </a:lnTo>
                  <a:lnTo>
                    <a:pt x="1078" y="33332"/>
                  </a:lnTo>
                  <a:lnTo>
                    <a:pt x="910" y="33500"/>
                  </a:lnTo>
                  <a:lnTo>
                    <a:pt x="809" y="33668"/>
                  </a:lnTo>
                  <a:lnTo>
                    <a:pt x="910" y="33668"/>
                  </a:lnTo>
                  <a:lnTo>
                    <a:pt x="1078" y="33466"/>
                  </a:lnTo>
                  <a:lnTo>
                    <a:pt x="1280" y="33264"/>
                  </a:lnTo>
                  <a:lnTo>
                    <a:pt x="1482" y="33096"/>
                  </a:lnTo>
                  <a:lnTo>
                    <a:pt x="1718" y="32928"/>
                  </a:lnTo>
                  <a:lnTo>
                    <a:pt x="2189" y="32625"/>
                  </a:lnTo>
                  <a:lnTo>
                    <a:pt x="2627" y="32322"/>
                  </a:lnTo>
                  <a:lnTo>
                    <a:pt x="3199" y="31850"/>
                  </a:lnTo>
                  <a:lnTo>
                    <a:pt x="3738" y="31345"/>
                  </a:lnTo>
                  <a:lnTo>
                    <a:pt x="4277" y="30806"/>
                  </a:lnTo>
                  <a:lnTo>
                    <a:pt x="4815" y="30301"/>
                  </a:lnTo>
                  <a:lnTo>
                    <a:pt x="5926" y="29291"/>
                  </a:lnTo>
                  <a:lnTo>
                    <a:pt x="6499" y="28786"/>
                  </a:lnTo>
                  <a:lnTo>
                    <a:pt x="7037" y="28248"/>
                  </a:lnTo>
                  <a:lnTo>
                    <a:pt x="8115" y="27170"/>
                  </a:lnTo>
                  <a:lnTo>
                    <a:pt x="9192" y="26093"/>
                  </a:lnTo>
                  <a:lnTo>
                    <a:pt x="9764" y="25588"/>
                  </a:lnTo>
                  <a:lnTo>
                    <a:pt x="10337" y="25049"/>
                  </a:lnTo>
                  <a:lnTo>
                    <a:pt x="11482" y="24039"/>
                  </a:lnTo>
                  <a:lnTo>
                    <a:pt x="12660" y="22962"/>
                  </a:lnTo>
                  <a:lnTo>
                    <a:pt x="13805" y="21884"/>
                  </a:lnTo>
                  <a:lnTo>
                    <a:pt x="16027" y="19662"/>
                  </a:lnTo>
                  <a:lnTo>
                    <a:pt x="18249" y="17440"/>
                  </a:lnTo>
                  <a:lnTo>
                    <a:pt x="18855" y="16902"/>
                  </a:lnTo>
                  <a:lnTo>
                    <a:pt x="19495" y="16363"/>
                  </a:lnTo>
                  <a:lnTo>
                    <a:pt x="19225" y="16801"/>
                  </a:lnTo>
                  <a:lnTo>
                    <a:pt x="18821" y="17306"/>
                  </a:lnTo>
                  <a:lnTo>
                    <a:pt x="18350" y="17811"/>
                  </a:lnTo>
                  <a:lnTo>
                    <a:pt x="18148" y="17979"/>
                  </a:lnTo>
                  <a:lnTo>
                    <a:pt x="17912" y="18147"/>
                  </a:lnTo>
                  <a:lnTo>
                    <a:pt x="17474" y="18450"/>
                  </a:lnTo>
                  <a:lnTo>
                    <a:pt x="17676" y="18383"/>
                  </a:lnTo>
                  <a:lnTo>
                    <a:pt x="17912" y="18282"/>
                  </a:lnTo>
                  <a:lnTo>
                    <a:pt x="18282" y="17979"/>
                  </a:lnTo>
                  <a:lnTo>
                    <a:pt x="18484" y="17777"/>
                  </a:lnTo>
                  <a:lnTo>
                    <a:pt x="18720" y="17541"/>
                  </a:lnTo>
                  <a:lnTo>
                    <a:pt x="19091" y="17070"/>
                  </a:lnTo>
                  <a:lnTo>
                    <a:pt x="19427" y="16599"/>
                  </a:lnTo>
                  <a:lnTo>
                    <a:pt x="19730" y="16161"/>
                  </a:lnTo>
                  <a:lnTo>
                    <a:pt x="20067" y="15858"/>
                  </a:lnTo>
                  <a:lnTo>
                    <a:pt x="20370" y="15521"/>
                  </a:lnTo>
                  <a:lnTo>
                    <a:pt x="20639" y="15185"/>
                  </a:lnTo>
                  <a:lnTo>
                    <a:pt x="20875" y="14814"/>
                  </a:lnTo>
                  <a:lnTo>
                    <a:pt x="20740" y="15151"/>
                  </a:lnTo>
                  <a:lnTo>
                    <a:pt x="20471" y="15656"/>
                  </a:lnTo>
                  <a:lnTo>
                    <a:pt x="20168" y="16127"/>
                  </a:lnTo>
                  <a:lnTo>
                    <a:pt x="19730" y="16700"/>
                  </a:lnTo>
                  <a:lnTo>
                    <a:pt x="19225" y="17205"/>
                  </a:lnTo>
                  <a:lnTo>
                    <a:pt x="18720" y="17676"/>
                  </a:lnTo>
                  <a:lnTo>
                    <a:pt x="18181" y="18147"/>
                  </a:lnTo>
                  <a:lnTo>
                    <a:pt x="17104" y="19056"/>
                  </a:lnTo>
                  <a:lnTo>
                    <a:pt x="15993" y="19999"/>
                  </a:lnTo>
                  <a:lnTo>
                    <a:pt x="15421" y="20504"/>
                  </a:lnTo>
                  <a:lnTo>
                    <a:pt x="14882" y="21043"/>
                  </a:lnTo>
                  <a:lnTo>
                    <a:pt x="13771" y="22120"/>
                  </a:lnTo>
                  <a:lnTo>
                    <a:pt x="12593" y="23198"/>
                  </a:lnTo>
                  <a:lnTo>
                    <a:pt x="11414" y="24275"/>
                  </a:lnTo>
                  <a:lnTo>
                    <a:pt x="10236" y="25352"/>
                  </a:lnTo>
                  <a:lnTo>
                    <a:pt x="9057" y="26430"/>
                  </a:lnTo>
                  <a:lnTo>
                    <a:pt x="6802" y="28618"/>
                  </a:lnTo>
                  <a:lnTo>
                    <a:pt x="5623" y="29662"/>
                  </a:lnTo>
                  <a:lnTo>
                    <a:pt x="4445" y="30705"/>
                  </a:lnTo>
                  <a:lnTo>
                    <a:pt x="3637" y="31480"/>
                  </a:lnTo>
                  <a:lnTo>
                    <a:pt x="2829" y="32254"/>
                  </a:lnTo>
                  <a:lnTo>
                    <a:pt x="2526" y="32625"/>
                  </a:lnTo>
                  <a:lnTo>
                    <a:pt x="2189" y="32961"/>
                  </a:lnTo>
                  <a:lnTo>
                    <a:pt x="1886" y="33332"/>
                  </a:lnTo>
                  <a:lnTo>
                    <a:pt x="1549" y="33668"/>
                  </a:lnTo>
                  <a:lnTo>
                    <a:pt x="1650" y="33668"/>
                  </a:lnTo>
                  <a:lnTo>
                    <a:pt x="2021" y="33298"/>
                  </a:lnTo>
                  <a:lnTo>
                    <a:pt x="2357" y="32894"/>
                  </a:lnTo>
                  <a:lnTo>
                    <a:pt x="2863" y="32355"/>
                  </a:lnTo>
                  <a:lnTo>
                    <a:pt x="3401" y="31817"/>
                  </a:lnTo>
                  <a:lnTo>
                    <a:pt x="4344" y="30908"/>
                  </a:lnTo>
                  <a:lnTo>
                    <a:pt x="5354" y="30032"/>
                  </a:lnTo>
                  <a:lnTo>
                    <a:pt x="4748" y="30604"/>
                  </a:lnTo>
                  <a:lnTo>
                    <a:pt x="4007" y="31345"/>
                  </a:lnTo>
                  <a:lnTo>
                    <a:pt x="3300" y="32086"/>
                  </a:lnTo>
                  <a:lnTo>
                    <a:pt x="2593" y="32860"/>
                  </a:lnTo>
                  <a:lnTo>
                    <a:pt x="1920" y="33668"/>
                  </a:lnTo>
                  <a:lnTo>
                    <a:pt x="1987" y="33668"/>
                  </a:lnTo>
                  <a:lnTo>
                    <a:pt x="4075" y="31480"/>
                  </a:lnTo>
                  <a:lnTo>
                    <a:pt x="5118" y="30402"/>
                  </a:lnTo>
                  <a:lnTo>
                    <a:pt x="6196" y="29359"/>
                  </a:lnTo>
                  <a:lnTo>
                    <a:pt x="7340" y="28281"/>
                  </a:lnTo>
                  <a:lnTo>
                    <a:pt x="8519" y="27238"/>
                  </a:lnTo>
                  <a:lnTo>
                    <a:pt x="9697" y="26194"/>
                  </a:lnTo>
                  <a:lnTo>
                    <a:pt x="10876" y="25184"/>
                  </a:lnTo>
                  <a:lnTo>
                    <a:pt x="11482" y="24679"/>
                  </a:lnTo>
                  <a:lnTo>
                    <a:pt x="12054" y="24174"/>
                  </a:lnTo>
                  <a:lnTo>
                    <a:pt x="13165" y="23097"/>
                  </a:lnTo>
                  <a:lnTo>
                    <a:pt x="14276" y="22053"/>
                  </a:lnTo>
                  <a:lnTo>
                    <a:pt x="15421" y="20975"/>
                  </a:lnTo>
                  <a:lnTo>
                    <a:pt x="17643" y="19056"/>
                  </a:lnTo>
                  <a:lnTo>
                    <a:pt x="18720" y="18080"/>
                  </a:lnTo>
                  <a:lnTo>
                    <a:pt x="19259" y="17575"/>
                  </a:lnTo>
                  <a:lnTo>
                    <a:pt x="19764" y="17036"/>
                  </a:lnTo>
                  <a:lnTo>
                    <a:pt x="20067" y="16666"/>
                  </a:lnTo>
                  <a:lnTo>
                    <a:pt x="20370" y="16296"/>
                  </a:lnTo>
                  <a:lnTo>
                    <a:pt x="20673" y="15858"/>
                  </a:lnTo>
                  <a:lnTo>
                    <a:pt x="20909" y="15420"/>
                  </a:lnTo>
                  <a:lnTo>
                    <a:pt x="21010" y="15185"/>
                  </a:lnTo>
                  <a:lnTo>
                    <a:pt x="21111" y="14949"/>
                  </a:lnTo>
                  <a:lnTo>
                    <a:pt x="21178" y="14713"/>
                  </a:lnTo>
                  <a:lnTo>
                    <a:pt x="21212" y="14444"/>
                  </a:lnTo>
                  <a:lnTo>
                    <a:pt x="21212" y="14208"/>
                  </a:lnTo>
                  <a:lnTo>
                    <a:pt x="21178" y="13972"/>
                  </a:lnTo>
                  <a:lnTo>
                    <a:pt x="21111" y="13737"/>
                  </a:lnTo>
                  <a:lnTo>
                    <a:pt x="21010" y="13501"/>
                  </a:lnTo>
                  <a:lnTo>
                    <a:pt x="20976" y="13467"/>
                  </a:lnTo>
                  <a:lnTo>
                    <a:pt x="20942" y="13467"/>
                  </a:lnTo>
                  <a:lnTo>
                    <a:pt x="20808" y="13097"/>
                  </a:lnTo>
                  <a:lnTo>
                    <a:pt x="20606" y="12794"/>
                  </a:lnTo>
                  <a:lnTo>
                    <a:pt x="20336" y="12491"/>
                  </a:lnTo>
                  <a:lnTo>
                    <a:pt x="20033" y="12255"/>
                  </a:lnTo>
                  <a:lnTo>
                    <a:pt x="20067" y="12188"/>
                  </a:lnTo>
                  <a:lnTo>
                    <a:pt x="20067" y="12121"/>
                  </a:lnTo>
                  <a:lnTo>
                    <a:pt x="20067" y="12087"/>
                  </a:lnTo>
                  <a:lnTo>
                    <a:pt x="20101" y="12020"/>
                  </a:lnTo>
                  <a:lnTo>
                    <a:pt x="20101" y="11952"/>
                  </a:lnTo>
                  <a:lnTo>
                    <a:pt x="20033" y="11885"/>
                  </a:lnTo>
                  <a:lnTo>
                    <a:pt x="19966" y="11919"/>
                  </a:lnTo>
                  <a:lnTo>
                    <a:pt x="19730" y="11515"/>
                  </a:lnTo>
                  <a:lnTo>
                    <a:pt x="19461" y="11178"/>
                  </a:lnTo>
                  <a:lnTo>
                    <a:pt x="19326" y="11077"/>
                  </a:lnTo>
                  <a:lnTo>
                    <a:pt x="19192" y="10976"/>
                  </a:lnTo>
                  <a:lnTo>
                    <a:pt x="18990" y="10909"/>
                  </a:lnTo>
                  <a:lnTo>
                    <a:pt x="18821" y="10875"/>
                  </a:lnTo>
                  <a:lnTo>
                    <a:pt x="18720" y="10875"/>
                  </a:lnTo>
                  <a:lnTo>
                    <a:pt x="18585" y="10942"/>
                  </a:lnTo>
                  <a:lnTo>
                    <a:pt x="18585" y="10976"/>
                  </a:lnTo>
                  <a:lnTo>
                    <a:pt x="17340" y="9528"/>
                  </a:lnTo>
                  <a:lnTo>
                    <a:pt x="16094" y="8114"/>
                  </a:lnTo>
                  <a:lnTo>
                    <a:pt x="14781" y="6734"/>
                  </a:lnTo>
                  <a:lnTo>
                    <a:pt x="14141" y="6060"/>
                  </a:lnTo>
                  <a:lnTo>
                    <a:pt x="13434" y="5387"/>
                  </a:lnTo>
                  <a:lnTo>
                    <a:pt x="12795" y="4747"/>
                  </a:lnTo>
                  <a:lnTo>
                    <a:pt x="12155" y="4040"/>
                  </a:lnTo>
                  <a:lnTo>
                    <a:pt x="10943" y="2660"/>
                  </a:lnTo>
                  <a:lnTo>
                    <a:pt x="10337" y="1953"/>
                  </a:lnTo>
                  <a:lnTo>
                    <a:pt x="9697" y="1280"/>
                  </a:lnTo>
                  <a:lnTo>
                    <a:pt x="9024" y="606"/>
                  </a:lnTo>
                  <a:lnTo>
                    <a:pt x="8317" y="34"/>
                  </a:lnTo>
                  <a:lnTo>
                    <a:pt x="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6854425" y="2395400"/>
              <a:ext cx="68200" cy="50525"/>
            </a:xfrm>
            <a:custGeom>
              <a:pathLst>
                <a:path extrusionOk="0" h="2021" w="2728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6345200" y="238125"/>
              <a:ext cx="810575" cy="563100"/>
            </a:xfrm>
            <a:custGeom>
              <a:pathLst>
                <a:path extrusionOk="0" h="22524" w="32423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682725" y="2484625"/>
              <a:ext cx="60625" cy="52200"/>
            </a:xfrm>
            <a:custGeom>
              <a:pathLst>
                <a:path extrusionOk="0" h="2088" w="2425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6793825" y="2413075"/>
              <a:ext cx="61450" cy="47150"/>
            </a:xfrm>
            <a:custGeom>
              <a:pathLst>
                <a:path extrusionOk="0" h="1886" w="2458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5622175" y="2490500"/>
              <a:ext cx="21050" cy="17700"/>
            </a:xfrm>
            <a:custGeom>
              <a:pathLst>
                <a:path extrusionOk="0" h="708" w="842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5600275" y="2466100"/>
              <a:ext cx="64000" cy="61475"/>
            </a:xfrm>
            <a:custGeom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5633950" y="2397075"/>
              <a:ext cx="7600" cy="60625"/>
            </a:xfrm>
            <a:custGeom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5603650" y="2630225"/>
              <a:ext cx="19375" cy="16850"/>
            </a:xfrm>
            <a:custGeom>
              <a:pathLst>
                <a:path extrusionOk="0" h="674" w="775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5580075" y="2607500"/>
              <a:ext cx="64000" cy="61475"/>
            </a:xfrm>
            <a:custGeom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5637325" y="2558675"/>
              <a:ext cx="14325" cy="20225"/>
            </a:xfrm>
            <a:custGeom>
              <a:pathLst>
                <a:path extrusionOk="0" h="809" w="573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5526225" y="2538475"/>
              <a:ext cx="7600" cy="60625"/>
            </a:xfrm>
            <a:custGeom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5528750" y="2464425"/>
              <a:ext cx="63150" cy="68200"/>
            </a:xfrm>
            <a:custGeom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5541375" y="2535950"/>
              <a:ext cx="64825" cy="62325"/>
            </a:xfrm>
            <a:custGeom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5568300" y="2562050"/>
              <a:ext cx="20225" cy="19375"/>
            </a:xfrm>
            <a:custGeom>
              <a:pathLst>
                <a:path extrusionOk="0" h="775" w="809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5492550" y="2558675"/>
              <a:ext cx="25275" cy="24450"/>
            </a:xfrm>
            <a:custGeom>
              <a:pathLst>
                <a:path extrusionOk="0" h="978" w="1011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5561575" y="2394550"/>
              <a:ext cx="64825" cy="62300"/>
            </a:xfrm>
            <a:custGeom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5587650" y="2429900"/>
              <a:ext cx="11825" cy="18550"/>
            </a:xfrm>
            <a:custGeom>
              <a:pathLst>
                <a:path extrusionOk="0" h="742" w="473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5554825" y="2489675"/>
              <a:ext cx="16025" cy="18525"/>
            </a:xfrm>
            <a:custGeom>
              <a:pathLst>
                <a:path extrusionOk="0" h="741" w="641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5516125" y="2429900"/>
              <a:ext cx="14325" cy="18550"/>
            </a:xfrm>
            <a:custGeom>
              <a:pathLst>
                <a:path extrusionOk="0" h="742" w="573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5506850" y="2348250"/>
              <a:ext cx="68200" cy="42125"/>
            </a:xfrm>
            <a:custGeom>
              <a:pathLst>
                <a:path extrusionOk="0" h="1685" w="2728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5614600" y="2536800"/>
              <a:ext cx="63150" cy="61475"/>
            </a:xfrm>
            <a:custGeom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5579250" y="2345725"/>
              <a:ext cx="69025" cy="47175"/>
            </a:xfrm>
            <a:custGeom>
              <a:pathLst>
                <a:path extrusionOk="0" h="1887" w="2761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5662575" y="2429900"/>
              <a:ext cx="11800" cy="20225"/>
            </a:xfrm>
            <a:custGeom>
              <a:pathLst>
                <a:path extrusionOk="0" h="809" w="472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5697925" y="2489675"/>
              <a:ext cx="5925" cy="17700"/>
            </a:xfrm>
            <a:custGeom>
              <a:pathLst>
                <a:path extrusionOk="0" h="708" w="237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5733275" y="2429050"/>
              <a:ext cx="16025" cy="17700"/>
            </a:xfrm>
            <a:custGeom>
              <a:pathLst>
                <a:path extrusionOk="0" h="708" w="641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5639000" y="2395400"/>
              <a:ext cx="57275" cy="62300"/>
            </a:xfrm>
            <a:custGeom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5364600" y="2609175"/>
              <a:ext cx="7600" cy="60650"/>
            </a:xfrm>
            <a:custGeom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5672675" y="2465250"/>
              <a:ext cx="64825" cy="62325"/>
            </a:xfrm>
            <a:custGeom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5528750" y="2626850"/>
              <a:ext cx="19375" cy="22750"/>
            </a:xfrm>
            <a:custGeom>
              <a:pathLst>
                <a:path extrusionOk="0" h="910" w="775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5705500" y="2394550"/>
              <a:ext cx="64825" cy="62300"/>
            </a:xfrm>
            <a:custGeom>
              <a:pathLst>
                <a:path extrusionOk="0" h="2492" w="2593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5508550" y="2605825"/>
              <a:ext cx="63150" cy="68200"/>
            </a:xfrm>
            <a:custGeom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5436150" y="2606650"/>
              <a:ext cx="64850" cy="62325"/>
            </a:xfrm>
            <a:custGeom>
              <a:pathLst>
                <a:path extrusionOk="0" h="2493" w="2594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461400" y="2627700"/>
              <a:ext cx="18550" cy="16850"/>
            </a:xfrm>
            <a:custGeom>
              <a:pathLst>
                <a:path extrusionOk="0" h="674" w="742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5727375" y="2678200"/>
              <a:ext cx="69900" cy="8450"/>
            </a:xfrm>
            <a:custGeom>
              <a:pathLst>
                <a:path extrusionOk="0" h="338" w="2796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5886475" y="2538475"/>
              <a:ext cx="7600" cy="60625"/>
            </a:xfrm>
            <a:custGeom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5470675" y="2536800"/>
              <a:ext cx="58100" cy="62300"/>
            </a:xfrm>
            <a:custGeom>
              <a:pathLst>
                <a:path extrusionOk="0" h="2492" w="2324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5849425" y="2395400"/>
              <a:ext cx="64000" cy="61450"/>
            </a:xfrm>
            <a:custGeom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5777875" y="2393700"/>
              <a:ext cx="63150" cy="68225"/>
            </a:xfrm>
            <a:custGeom>
              <a:pathLst>
                <a:path extrusionOk="0" h="2729" w="2526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6053950" y="571425"/>
              <a:ext cx="7600" cy="11800"/>
            </a:xfrm>
            <a:custGeom>
              <a:pathLst>
                <a:path extrusionOk="0" h="472" w="304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5384800" y="2467775"/>
              <a:ext cx="7600" cy="60625"/>
            </a:xfrm>
            <a:custGeom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5456350" y="2465250"/>
              <a:ext cx="64850" cy="62325"/>
            </a:xfrm>
            <a:custGeom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5397425" y="2535950"/>
              <a:ext cx="64850" cy="62325"/>
            </a:xfrm>
            <a:custGeom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5479075" y="2489675"/>
              <a:ext cx="21925" cy="17700"/>
            </a:xfrm>
            <a:custGeom>
              <a:pathLst>
                <a:path extrusionOk="0" h="708" w="877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5369650" y="2607500"/>
              <a:ext cx="57275" cy="62325"/>
            </a:xfrm>
            <a:custGeom>
              <a:pathLst>
                <a:path extrusionOk="0" h="2493" w="2291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5422675" y="2558675"/>
              <a:ext cx="18550" cy="26975"/>
            </a:xfrm>
            <a:custGeom>
              <a:pathLst>
                <a:path extrusionOk="0" h="1079" w="742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5489175" y="2395400"/>
              <a:ext cx="64000" cy="61450"/>
            </a:xfrm>
            <a:custGeom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5389025" y="2629375"/>
              <a:ext cx="16850" cy="16025"/>
            </a:xfrm>
            <a:custGeom>
              <a:pathLst>
                <a:path extrusionOk="0" h="641" w="674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5389850" y="2466100"/>
              <a:ext cx="57275" cy="62300"/>
            </a:xfrm>
            <a:custGeom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5410900" y="2488825"/>
              <a:ext cx="14325" cy="21900"/>
            </a:xfrm>
            <a:custGeom>
              <a:pathLst>
                <a:path extrusionOk="0" h="876" w="573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5671000" y="2627700"/>
              <a:ext cx="23575" cy="21075"/>
            </a:xfrm>
            <a:custGeom>
              <a:pathLst>
                <a:path extrusionOk="0" h="843" w="943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5347775" y="2557000"/>
              <a:ext cx="19375" cy="26950"/>
            </a:xfrm>
            <a:custGeom>
              <a:pathLst>
                <a:path extrusionOk="0" h="1078" w="775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5219825" y="2607500"/>
              <a:ext cx="64000" cy="61475"/>
            </a:xfrm>
            <a:custGeom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5652475" y="2606650"/>
              <a:ext cx="64825" cy="62325"/>
            </a:xfrm>
            <a:custGeom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5326725" y="2535125"/>
              <a:ext cx="63150" cy="68200"/>
            </a:xfrm>
            <a:custGeom>
              <a:pathLst>
                <a:path extrusionOk="0" h="2728" w="2526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5244250" y="2627700"/>
              <a:ext cx="19375" cy="22750"/>
            </a:xfrm>
            <a:custGeom>
              <a:pathLst>
                <a:path extrusionOk="0" h="910" w="775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5057400" y="2606650"/>
              <a:ext cx="81650" cy="67375"/>
            </a:xfrm>
            <a:custGeom>
              <a:pathLst>
                <a:path extrusionOk="0" h="2695" w="3266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5058225" y="2535950"/>
              <a:ext cx="117025" cy="65675"/>
            </a:xfrm>
            <a:custGeom>
              <a:pathLst>
                <a:path extrusionOk="0" h="2627" w="4681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5128925" y="2395400"/>
              <a:ext cx="64000" cy="61450"/>
            </a:xfrm>
            <a:custGeom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5148300" y="2605825"/>
              <a:ext cx="63150" cy="68200"/>
            </a:xfrm>
            <a:custGeom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5199625" y="2678200"/>
              <a:ext cx="64000" cy="71575"/>
            </a:xfrm>
            <a:custGeom>
              <a:pathLst>
                <a:path extrusionOk="0" h="2863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724850" y="2609175"/>
              <a:ext cx="7600" cy="60650"/>
            </a:xfrm>
            <a:custGeom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5806500" y="2684100"/>
              <a:ext cx="7600" cy="68200"/>
            </a:xfrm>
            <a:custGeom>
              <a:pathLst>
                <a:path extrusionOk="0" h="2728" w="304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912550" y="2723650"/>
              <a:ext cx="11825" cy="17700"/>
            </a:xfrm>
            <a:custGeom>
              <a:pathLst>
                <a:path extrusionOk="0" h="708" w="473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888150" y="2710200"/>
              <a:ext cx="64825" cy="43775"/>
            </a:xfrm>
            <a:custGeom>
              <a:pathLst>
                <a:path extrusionOk="0" h="1751" w="2593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5950425" y="2345725"/>
              <a:ext cx="69050" cy="47175"/>
            </a:xfrm>
            <a:custGeom>
              <a:pathLst>
                <a:path extrusionOk="0" h="1887" w="2762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710550" y="2559525"/>
              <a:ext cx="21075" cy="22750"/>
            </a:xfrm>
            <a:custGeom>
              <a:pathLst>
                <a:path extrusionOk="0" h="910" w="843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010200" y="1881125"/>
              <a:ext cx="297150" cy="942725"/>
            </a:xfrm>
            <a:custGeom>
              <a:pathLst>
                <a:path extrusionOk="0" h="37709" w="11886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7092625" y="1473725"/>
              <a:ext cx="198650" cy="260950"/>
            </a:xfrm>
            <a:custGeom>
              <a:pathLst>
                <a:path extrusionOk="0" h="10438" w="7946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168500" y="2464425"/>
              <a:ext cx="63150" cy="68200"/>
            </a:xfrm>
            <a:custGeom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686975" y="2535125"/>
              <a:ext cx="63150" cy="68200"/>
            </a:xfrm>
            <a:custGeom>
              <a:pathLst>
                <a:path extrusionOk="0" h="2728" w="2526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5796400" y="2606650"/>
              <a:ext cx="64825" cy="62325"/>
            </a:xfrm>
            <a:custGeom>
              <a:pathLst>
                <a:path extrusionOk="0" h="2493" w="2593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818275" y="2619275"/>
              <a:ext cx="16875" cy="16875"/>
            </a:xfrm>
            <a:custGeom>
              <a:pathLst>
                <a:path extrusionOk="0" h="675" w="675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5280450" y="2348250"/>
              <a:ext cx="68200" cy="42125"/>
            </a:xfrm>
            <a:custGeom>
              <a:pathLst>
                <a:path extrusionOk="0" h="1685" w="2728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5262775" y="2490500"/>
              <a:ext cx="24425" cy="17700"/>
            </a:xfrm>
            <a:custGeom>
              <a:pathLst>
                <a:path extrusionOk="0" h="708" w="977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5240050" y="2466100"/>
              <a:ext cx="63975" cy="61475"/>
            </a:xfrm>
            <a:custGeom>
              <a:pathLst>
                <a:path extrusionOk="0" h="2459" w="2559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5209725" y="2556150"/>
              <a:ext cx="15175" cy="23600"/>
            </a:xfrm>
            <a:custGeom>
              <a:pathLst>
                <a:path extrusionOk="0" h="944" w="607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5254350" y="2536800"/>
              <a:ext cx="63150" cy="61475"/>
            </a:xfrm>
            <a:custGeom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5278750" y="2560375"/>
              <a:ext cx="16025" cy="21900"/>
            </a:xfrm>
            <a:custGeom>
              <a:pathLst>
                <a:path extrusionOk="0" h="876" w="641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5181125" y="2535950"/>
              <a:ext cx="64825" cy="62325"/>
            </a:xfrm>
            <a:custGeom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315800" y="2629375"/>
              <a:ext cx="20225" cy="19400"/>
            </a:xfrm>
            <a:custGeom>
              <a:pathLst>
                <a:path extrusionOk="0" h="776" w="809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5345250" y="2394550"/>
              <a:ext cx="64825" cy="62300"/>
            </a:xfrm>
            <a:custGeom>
              <a:pathLst>
                <a:path extrusionOk="0" h="2492" w="2593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5417625" y="2393700"/>
              <a:ext cx="63175" cy="68225"/>
            </a:xfrm>
            <a:custGeom>
              <a:pathLst>
                <a:path extrusionOk="0" h="2729" w="2527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5292225" y="2606650"/>
              <a:ext cx="64825" cy="62325"/>
            </a:xfrm>
            <a:custGeom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5227400" y="2424000"/>
              <a:ext cx="19400" cy="22750"/>
            </a:xfrm>
            <a:custGeom>
              <a:pathLst>
                <a:path extrusionOk="0" h="910" w="776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5278750" y="2395400"/>
              <a:ext cx="57275" cy="62300"/>
            </a:xfrm>
            <a:custGeom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5298950" y="2424000"/>
              <a:ext cx="18550" cy="26975"/>
            </a:xfrm>
            <a:custGeom>
              <a:pathLst>
                <a:path extrusionOk="0" h="1079" w="742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5273700" y="2397075"/>
              <a:ext cx="7600" cy="60625"/>
            </a:xfrm>
            <a:custGeom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5206375" y="2345725"/>
              <a:ext cx="69050" cy="47175"/>
            </a:xfrm>
            <a:custGeom>
              <a:pathLst>
                <a:path extrusionOk="0" h="1887" w="2762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5190375" y="2485450"/>
              <a:ext cx="20225" cy="26125"/>
            </a:xfrm>
            <a:custGeom>
              <a:pathLst>
                <a:path extrusionOk="0" h="1045" w="809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5341875" y="2489675"/>
              <a:ext cx="14350" cy="4225"/>
            </a:xfrm>
            <a:custGeom>
              <a:pathLst>
                <a:path extrusionOk="0" h="169" w="574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312425" y="2465250"/>
              <a:ext cx="64825" cy="62325"/>
            </a:xfrm>
            <a:custGeom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337675" y="2490500"/>
              <a:ext cx="16850" cy="20225"/>
            </a:xfrm>
            <a:custGeom>
              <a:pathLst>
                <a:path extrusionOk="0" h="809" w="674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5367125" y="2425700"/>
              <a:ext cx="20225" cy="22750"/>
            </a:xfrm>
            <a:custGeom>
              <a:pathLst>
                <a:path extrusionOk="0" h="910" w="809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5441200" y="2428225"/>
              <a:ext cx="18550" cy="24425"/>
            </a:xfrm>
            <a:custGeom>
              <a:pathLst>
                <a:path extrusionOk="0" h="977" w="742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5803125" y="2430750"/>
              <a:ext cx="16025" cy="18525"/>
            </a:xfrm>
            <a:custGeom>
              <a:pathLst>
                <a:path extrusionOk="0" h="741" w="641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667625" y="536075"/>
              <a:ext cx="5925" cy="14325"/>
            </a:xfrm>
            <a:custGeom>
              <a:pathLst>
                <a:path extrusionOk="0" h="573" w="237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5676875" y="508300"/>
              <a:ext cx="8450" cy="16850"/>
            </a:xfrm>
            <a:custGeom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631425" y="266725"/>
              <a:ext cx="519350" cy="436025"/>
            </a:xfrm>
            <a:custGeom>
              <a:pathLst>
                <a:path extrusionOk="0" h="17441" w="20774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5685300" y="485575"/>
              <a:ext cx="7600" cy="13500"/>
            </a:xfrm>
            <a:custGeom>
              <a:pathLst>
                <a:path extrusionOk="0" h="540" w="304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657525" y="557950"/>
              <a:ext cx="8450" cy="13500"/>
            </a:xfrm>
            <a:custGeom>
              <a:pathLst>
                <a:path extrusionOk="0" h="540" w="338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754325" y="392150"/>
              <a:ext cx="18525" cy="7600"/>
            </a:xfrm>
            <a:custGeom>
              <a:pathLst>
                <a:path extrusionOk="0" h="304" w="741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783775" y="400550"/>
              <a:ext cx="21075" cy="7600"/>
            </a:xfrm>
            <a:custGeom>
              <a:pathLst>
                <a:path extrusionOk="0" h="304" w="843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3921925" y="624450"/>
              <a:ext cx="579125" cy="264325"/>
            </a:xfrm>
            <a:custGeom>
              <a:pathLst>
                <a:path extrusionOk="0" h="10573" w="23165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696250" y="439275"/>
              <a:ext cx="9275" cy="14350"/>
            </a:xfrm>
            <a:custGeom>
              <a:pathLst>
                <a:path extrusionOk="0" h="574" w="371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692875" y="462850"/>
              <a:ext cx="5925" cy="15175"/>
            </a:xfrm>
            <a:custGeom>
              <a:pathLst>
                <a:path extrusionOk="0" h="607" w="237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5702975" y="416550"/>
              <a:ext cx="8450" cy="16025"/>
            </a:xfrm>
            <a:custGeom>
              <a:pathLst>
                <a:path extrusionOk="0" h="641" w="338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4836025" y="1876900"/>
              <a:ext cx="1179250" cy="946950"/>
            </a:xfrm>
            <a:custGeom>
              <a:pathLst>
                <a:path extrusionOk="0" h="37878" w="4717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4860425" y="2687475"/>
              <a:ext cx="6775" cy="9275"/>
            </a:xfrm>
            <a:custGeom>
              <a:pathLst>
                <a:path extrusionOk="0" h="371" w="271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4403375" y="2435800"/>
              <a:ext cx="143975" cy="388050"/>
            </a:xfrm>
            <a:custGeom>
              <a:pathLst>
                <a:path extrusionOk="0" h="15522" w="5759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4422750" y="2442525"/>
              <a:ext cx="17700" cy="58100"/>
            </a:xfrm>
            <a:custGeom>
              <a:pathLst>
                <a:path extrusionOk="0" h="2324" w="708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109625" y="305450"/>
              <a:ext cx="213825" cy="201200"/>
            </a:xfrm>
            <a:custGeom>
              <a:pathLst>
                <a:path extrusionOk="0" h="8048" w="8553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865475" y="2713550"/>
              <a:ext cx="16025" cy="51375"/>
            </a:xfrm>
            <a:custGeom>
              <a:pathLst>
                <a:path extrusionOk="0" h="2055" w="641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5730750" y="386250"/>
              <a:ext cx="16850" cy="6750"/>
            </a:xfrm>
            <a:custGeom>
              <a:pathLst>
                <a:path extrusionOk="0" h="270" w="674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3855450" y="1483825"/>
              <a:ext cx="286200" cy="291250"/>
            </a:xfrm>
            <a:custGeom>
              <a:pathLst>
                <a:path extrusionOk="0" h="11650" w="11448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3843650" y="1362625"/>
              <a:ext cx="430150" cy="525250"/>
            </a:xfrm>
            <a:custGeom>
              <a:pathLst>
                <a:path extrusionOk="0" h="21010" w="17206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4094475" y="289450"/>
              <a:ext cx="529450" cy="500000"/>
            </a:xfrm>
            <a:custGeom>
              <a:pathLst>
                <a:path extrusionOk="0" h="20000" w="21178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843650" y="1458575"/>
              <a:ext cx="404900" cy="344275"/>
            </a:xfrm>
            <a:custGeom>
              <a:pathLst>
                <a:path extrusionOk="0" h="13771" w="16196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068275" y="525975"/>
              <a:ext cx="5925" cy="14325"/>
            </a:xfrm>
            <a:custGeom>
              <a:pathLst>
                <a:path extrusionOk="0" h="573" w="237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6084275" y="465375"/>
              <a:ext cx="6750" cy="15175"/>
            </a:xfrm>
            <a:custGeom>
              <a:pathLst>
                <a:path extrusionOk="0" h="607" w="27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6091850" y="445175"/>
              <a:ext cx="8425" cy="11800"/>
            </a:xfrm>
            <a:custGeom>
              <a:pathLst>
                <a:path extrusionOk="0" h="472" w="337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6069125" y="483900"/>
              <a:ext cx="16850" cy="5075"/>
            </a:xfrm>
            <a:custGeom>
              <a:pathLst>
                <a:path extrusionOk="0" h="203" w="674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6028700" y="468750"/>
              <a:ext cx="11825" cy="6750"/>
            </a:xfrm>
            <a:custGeom>
              <a:pathLst>
                <a:path extrusionOk="0" h="270" w="473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6047225" y="475475"/>
              <a:ext cx="15175" cy="5075"/>
            </a:xfrm>
            <a:custGeom>
              <a:pathLst>
                <a:path extrusionOk="0" h="203" w="607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100250" y="405600"/>
              <a:ext cx="6775" cy="12650"/>
            </a:xfrm>
            <a:custGeom>
              <a:pathLst>
                <a:path extrusionOk="0" h="506" w="271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024500" y="2348250"/>
              <a:ext cx="68200" cy="42125"/>
            </a:xfrm>
            <a:custGeom>
              <a:pathLst>
                <a:path extrusionOk="0" h="1685" w="2728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060700" y="547850"/>
              <a:ext cx="7600" cy="14350"/>
            </a:xfrm>
            <a:custGeom>
              <a:pathLst>
                <a:path extrusionOk="0" h="574" w="304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003450" y="462000"/>
              <a:ext cx="16025" cy="5075"/>
            </a:xfrm>
            <a:custGeom>
              <a:pathLst>
                <a:path extrusionOk="0" h="203" w="641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096050" y="422450"/>
              <a:ext cx="8450" cy="15175"/>
            </a:xfrm>
            <a:custGeom>
              <a:pathLst>
                <a:path extrusionOk="0" h="607" w="338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5834275" y="413175"/>
              <a:ext cx="14325" cy="5075"/>
            </a:xfrm>
            <a:custGeom>
              <a:pathLst>
                <a:path extrusionOk="0" h="203" w="573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5728225" y="359325"/>
              <a:ext cx="4225" cy="14325"/>
            </a:xfrm>
            <a:custGeom>
              <a:pathLst>
                <a:path extrusionOk="0" h="573" w="169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811550" y="405600"/>
              <a:ext cx="16025" cy="9300"/>
            </a:xfrm>
            <a:custGeom>
              <a:pathLst>
                <a:path extrusionOk="0" h="372" w="641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731600" y="330700"/>
              <a:ext cx="8425" cy="22750"/>
            </a:xfrm>
            <a:custGeom>
              <a:pathLst>
                <a:path extrusionOk="0" h="910" w="337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5855325" y="419075"/>
              <a:ext cx="15175" cy="4225"/>
            </a:xfrm>
            <a:custGeom>
              <a:pathLst>
                <a:path extrusionOk="0" h="169" w="607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740000" y="301250"/>
              <a:ext cx="10125" cy="17700"/>
            </a:xfrm>
            <a:custGeom>
              <a:pathLst>
                <a:path extrusionOk="0" h="708" w="405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5877200" y="424975"/>
              <a:ext cx="21075" cy="8425"/>
            </a:xfrm>
            <a:custGeom>
              <a:pathLst>
                <a:path extrusionOk="0" h="337" w="843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951275" y="446025"/>
              <a:ext cx="15175" cy="6750"/>
            </a:xfrm>
            <a:custGeom>
              <a:pathLst>
                <a:path extrusionOk="0" h="270" w="607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5971475" y="452750"/>
              <a:ext cx="21900" cy="6750"/>
            </a:xfrm>
            <a:custGeom>
              <a:pathLst>
                <a:path extrusionOk="0" h="270" w="876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5927700" y="438425"/>
              <a:ext cx="17700" cy="6775"/>
            </a:xfrm>
            <a:custGeom>
              <a:pathLst>
                <a:path extrusionOk="0" h="271" w="708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5904150" y="430850"/>
              <a:ext cx="18525" cy="6775"/>
            </a:xfrm>
            <a:custGeom>
              <a:pathLst>
                <a:path extrusionOk="0" h="271" w="741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5057400" y="2393700"/>
              <a:ext cx="63150" cy="68225"/>
            </a:xfrm>
            <a:custGeom>
              <a:pathLst>
                <a:path extrusionOk="0" h="2729" w="2526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5921825" y="2394550"/>
              <a:ext cx="64825" cy="62300"/>
            </a:xfrm>
            <a:custGeom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5876375" y="2346575"/>
              <a:ext cx="63975" cy="44625"/>
            </a:xfrm>
            <a:custGeom>
              <a:pathLst>
                <a:path extrusionOk="0" h="1785" w="2559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5960525" y="2466100"/>
              <a:ext cx="64000" cy="61475"/>
            </a:xfrm>
            <a:custGeom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5974850" y="2536800"/>
              <a:ext cx="63150" cy="61475"/>
            </a:xfrm>
            <a:custGeom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5803125" y="2348250"/>
              <a:ext cx="66525" cy="40425"/>
            </a:xfrm>
            <a:custGeom>
              <a:pathLst>
                <a:path extrusionOk="0" h="1617" w="2661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5201325" y="2394550"/>
              <a:ext cx="64825" cy="62300"/>
            </a:xfrm>
            <a:custGeom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5355350" y="2348250"/>
              <a:ext cx="69050" cy="40425"/>
            </a:xfrm>
            <a:custGeom>
              <a:pathLst>
                <a:path extrusionOk="0" h="1617" w="2762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5901625" y="2535950"/>
              <a:ext cx="64825" cy="62325"/>
            </a:xfrm>
            <a:custGeom>
              <a:pathLst>
                <a:path extrusionOk="0" h="2493" w="2593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5658375" y="2346575"/>
              <a:ext cx="63975" cy="44625"/>
            </a:xfrm>
            <a:custGeom>
              <a:pathLst>
                <a:path extrusionOk="0" h="1785" w="2559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5430250" y="2348250"/>
              <a:ext cx="69050" cy="40425"/>
            </a:xfrm>
            <a:custGeom>
              <a:pathLst>
                <a:path extrusionOk="0" h="1617" w="2762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5132300" y="2346575"/>
              <a:ext cx="64000" cy="44625"/>
            </a:xfrm>
            <a:custGeom>
              <a:pathLst>
                <a:path extrusionOk="0" h="1785" w="256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5729075" y="2348250"/>
              <a:ext cx="67350" cy="40425"/>
            </a:xfrm>
            <a:custGeom>
              <a:pathLst>
                <a:path extrusionOk="0" h="1617" w="2694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5750100" y="2466100"/>
              <a:ext cx="57275" cy="62300"/>
            </a:xfrm>
            <a:custGeom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5766100" y="2489675"/>
              <a:ext cx="19375" cy="20225"/>
            </a:xfrm>
            <a:custGeom>
              <a:pathLst>
                <a:path extrusionOk="0" h="809" w="775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5729900" y="2607500"/>
              <a:ext cx="57275" cy="62325"/>
            </a:xfrm>
            <a:custGeom>
              <a:pathLst>
                <a:path extrusionOk="0" h="2493" w="2291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5784625" y="2559525"/>
              <a:ext cx="18525" cy="21900"/>
            </a:xfrm>
            <a:custGeom>
              <a:pathLst>
                <a:path extrusionOk="0" h="876" w="741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5745050" y="2467775"/>
              <a:ext cx="7600" cy="60625"/>
            </a:xfrm>
            <a:custGeom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5757675" y="2535950"/>
              <a:ext cx="64850" cy="62325"/>
            </a:xfrm>
            <a:custGeom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5889000" y="2464425"/>
              <a:ext cx="63150" cy="68200"/>
            </a:xfrm>
            <a:custGeom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5830900" y="2536800"/>
              <a:ext cx="58125" cy="62300"/>
            </a:xfrm>
            <a:custGeom>
              <a:pathLst>
                <a:path extrusionOk="0" h="2492" w="2325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5835950" y="2487975"/>
              <a:ext cx="22750" cy="18550"/>
            </a:xfrm>
            <a:custGeom>
              <a:pathLst>
                <a:path extrusionOk="0" h="742" w="91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5816600" y="2465250"/>
              <a:ext cx="64850" cy="62325"/>
            </a:xfrm>
            <a:custGeom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5979900" y="2689150"/>
              <a:ext cx="22750" cy="15175"/>
            </a:xfrm>
            <a:custGeom>
              <a:pathLst>
                <a:path extrusionOk="0" h="607" w="91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6049750" y="2427375"/>
              <a:ext cx="28650" cy="20225"/>
            </a:xfrm>
            <a:custGeom>
              <a:pathLst>
                <a:path extrusionOk="0" h="809" w="1146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5938650" y="2604125"/>
              <a:ext cx="155750" cy="69900"/>
            </a:xfrm>
            <a:custGeom>
              <a:pathLst>
                <a:path extrusionOk="0" h="2796" w="623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5744225" y="2620125"/>
              <a:ext cx="22750" cy="13500"/>
            </a:xfrm>
            <a:custGeom>
              <a:pathLst>
                <a:path extrusionOk="0" h="540" w="91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6030400" y="2712725"/>
              <a:ext cx="64000" cy="41250"/>
            </a:xfrm>
            <a:custGeom>
              <a:pathLst>
                <a:path extrusionOk="0" h="1650" w="256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5958000" y="2678200"/>
              <a:ext cx="62325" cy="74950"/>
            </a:xfrm>
            <a:custGeom>
              <a:pathLst>
                <a:path extrusionOk="0" h="2998" w="2493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6028700" y="2718600"/>
              <a:ext cx="4250" cy="35375"/>
            </a:xfrm>
            <a:custGeom>
              <a:pathLst>
                <a:path extrusionOk="0" h="1415" w="17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6053950" y="2723650"/>
              <a:ext cx="14350" cy="19400"/>
            </a:xfrm>
            <a:custGeom>
              <a:pathLst>
                <a:path extrusionOk="0" h="776" w="574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056475" y="2501450"/>
              <a:ext cx="27825" cy="22750"/>
            </a:xfrm>
            <a:custGeom>
              <a:pathLst>
                <a:path extrusionOk="0" h="910" w="1113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5990825" y="2395400"/>
              <a:ext cx="101875" cy="63150"/>
            </a:xfrm>
            <a:custGeom>
              <a:pathLst>
                <a:path extrusionOk="0" h="2526" w="4075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6030400" y="2466100"/>
              <a:ext cx="66525" cy="132175"/>
            </a:xfrm>
            <a:custGeom>
              <a:pathLst>
                <a:path extrusionOk="0" h="5287" w="2661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5982425" y="2726175"/>
              <a:ext cx="21050" cy="12650"/>
            </a:xfrm>
            <a:custGeom>
              <a:pathLst>
                <a:path extrusionOk="0" h="506" w="842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5072550" y="2497250"/>
              <a:ext cx="28625" cy="23575"/>
            </a:xfrm>
            <a:custGeom>
              <a:pathLst>
                <a:path extrusionOk="0" h="943" w="1145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5868800" y="2605825"/>
              <a:ext cx="63150" cy="68200"/>
            </a:xfrm>
            <a:custGeom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5128100" y="2676525"/>
              <a:ext cx="63150" cy="78300"/>
            </a:xfrm>
            <a:custGeom>
              <a:pathLst>
                <a:path extrusionOk="0" h="3132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5055700" y="2464425"/>
              <a:ext cx="103550" cy="65675"/>
            </a:xfrm>
            <a:custGeom>
              <a:pathLst>
                <a:path extrusionOk="0" h="2627" w="4142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5059075" y="2348250"/>
              <a:ext cx="66525" cy="40425"/>
            </a:xfrm>
            <a:custGeom>
              <a:pathLst>
                <a:path extrusionOk="0" h="1617" w="2661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5055700" y="2677375"/>
              <a:ext cx="64850" cy="72400"/>
            </a:xfrm>
            <a:custGeom>
              <a:pathLst>
                <a:path extrusionOk="0" h="2896" w="2594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5722325" y="2677375"/>
              <a:ext cx="80825" cy="72400"/>
            </a:xfrm>
            <a:custGeom>
              <a:pathLst>
                <a:path extrusionOk="0" h="2896" w="3233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5811550" y="2677375"/>
              <a:ext cx="65675" cy="75775"/>
            </a:xfrm>
            <a:custGeom>
              <a:pathLst>
                <a:path extrusionOk="0" h="3031" w="2627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5363775" y="2677375"/>
              <a:ext cx="351000" cy="78300"/>
            </a:xfrm>
            <a:custGeom>
              <a:pathLst>
                <a:path extrusionOk="0" h="3132" w="1404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5273700" y="2674850"/>
              <a:ext cx="85050" cy="79125"/>
            </a:xfrm>
            <a:custGeom>
              <a:pathLst>
                <a:path extrusionOk="0" h="3165" w="3402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Shape 464"/>
          <p:cNvSpPr txBox="1"/>
          <p:nvPr>
            <p:ph type="ctrTitle"/>
          </p:nvPr>
        </p:nvSpPr>
        <p:spPr>
          <a:xfrm>
            <a:off x="1557875" y="1411893"/>
            <a:ext cx="60281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Clr>
                <a:srgbClr val="FFFFFF"/>
              </a:buClr>
              <a:buSzPct val="100000"/>
              <a:defRPr b="0" sz="5400">
                <a:solidFill>
                  <a:srgbClr val="FFFFFF"/>
                </a:solidFill>
              </a:defRPr>
            </a:lvl1pPr>
            <a:lvl2pPr rtl="0" algn="ctr">
              <a:spcBef>
                <a:spcPts val="0"/>
              </a:spcBef>
              <a:buClr>
                <a:srgbClr val="FFFFFF"/>
              </a:buClr>
              <a:buSzPct val="100000"/>
              <a:defRPr b="0" sz="5400">
                <a:solidFill>
                  <a:srgbClr val="FFFFFF"/>
                </a:solidFill>
              </a:defRPr>
            </a:lvl2pPr>
            <a:lvl3pPr rtl="0" algn="ctr">
              <a:spcBef>
                <a:spcPts val="0"/>
              </a:spcBef>
              <a:buClr>
                <a:srgbClr val="FFFFFF"/>
              </a:buClr>
              <a:buSzPct val="100000"/>
              <a:defRPr b="0" sz="5400">
                <a:solidFill>
                  <a:srgbClr val="FFFFFF"/>
                </a:solidFill>
              </a:defRPr>
            </a:lvl3pPr>
            <a:lvl4pPr rtl="0" algn="ctr">
              <a:spcBef>
                <a:spcPts val="0"/>
              </a:spcBef>
              <a:buClr>
                <a:srgbClr val="FFFFFF"/>
              </a:buClr>
              <a:buSzPct val="100000"/>
              <a:defRPr b="0" sz="5400">
                <a:solidFill>
                  <a:srgbClr val="FFFFFF"/>
                </a:solidFill>
              </a:defRPr>
            </a:lvl4pPr>
            <a:lvl5pPr rtl="0" algn="ctr">
              <a:spcBef>
                <a:spcPts val="0"/>
              </a:spcBef>
              <a:buClr>
                <a:srgbClr val="FFFFFF"/>
              </a:buClr>
              <a:buSzPct val="100000"/>
              <a:defRPr b="0" sz="5400">
                <a:solidFill>
                  <a:srgbClr val="FFFFFF"/>
                </a:solidFill>
              </a:defRPr>
            </a:lvl5pPr>
            <a:lvl6pPr rtl="0" algn="ctr">
              <a:spcBef>
                <a:spcPts val="0"/>
              </a:spcBef>
              <a:buClr>
                <a:srgbClr val="FFFFFF"/>
              </a:buClr>
              <a:buSzPct val="100000"/>
              <a:defRPr b="0" sz="5400">
                <a:solidFill>
                  <a:srgbClr val="FFFFFF"/>
                </a:solidFill>
              </a:defRPr>
            </a:lvl6pPr>
            <a:lvl7pPr rtl="0" algn="ctr">
              <a:spcBef>
                <a:spcPts val="0"/>
              </a:spcBef>
              <a:buClr>
                <a:srgbClr val="FFFFFF"/>
              </a:buClr>
              <a:buSzPct val="100000"/>
              <a:defRPr b="0" sz="5400">
                <a:solidFill>
                  <a:srgbClr val="FFFFFF"/>
                </a:solidFill>
              </a:defRPr>
            </a:lvl7pPr>
            <a:lvl8pPr rtl="0" algn="ctr">
              <a:spcBef>
                <a:spcPts val="0"/>
              </a:spcBef>
              <a:buClr>
                <a:srgbClr val="FFFFFF"/>
              </a:buClr>
              <a:buSzPct val="100000"/>
              <a:defRPr b="0" sz="5400">
                <a:solidFill>
                  <a:srgbClr val="FFFFFF"/>
                </a:solidFill>
              </a:defRPr>
            </a:lvl8pPr>
            <a:lvl9pPr rtl="0" algn="ctr">
              <a:spcBef>
                <a:spcPts val="0"/>
              </a:spcBef>
              <a:buClr>
                <a:srgbClr val="FFFFFF"/>
              </a:buClr>
              <a:buSzPct val="100000"/>
              <a:defRPr b="0" sz="5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65" name="Shape 465"/>
          <p:cNvSpPr txBox="1"/>
          <p:nvPr>
            <p:ph idx="1" type="subTitle"/>
          </p:nvPr>
        </p:nvSpPr>
        <p:spPr>
          <a:xfrm>
            <a:off x="1557875" y="2497163"/>
            <a:ext cx="6028199" cy="79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rgbClr val="434343"/>
              </a:buClr>
              <a:buSzPct val="100000"/>
              <a:buNone/>
              <a:defRPr sz="1800">
                <a:solidFill>
                  <a:srgbClr val="434343"/>
                </a:solidFill>
              </a:defRPr>
            </a:lvl1pPr>
            <a:lvl2pPr rtl="0" algn="ctr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2pPr>
            <a:lvl3pPr rtl="0" algn="ctr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3pPr>
            <a:lvl4pPr rtl="0" algn="ctr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4pPr>
            <a:lvl5pPr rtl="0" algn="ctr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5pPr>
            <a:lvl6pPr rtl="0" algn="ctr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6pPr>
            <a:lvl7pPr rtl="0" algn="ctr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7pPr>
            <a:lvl8pPr rtl="0" algn="ctr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8pPr>
            <a:lvl9pPr rtl="0" algn="ctr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Shape 467"/>
          <p:cNvGrpSpPr/>
          <p:nvPr/>
        </p:nvGrpSpPr>
        <p:grpSpPr>
          <a:xfrm>
            <a:off x="-7997" y="-4432"/>
            <a:ext cx="9159994" cy="5152574"/>
            <a:chOff x="328725" y="2891150"/>
            <a:chExt cx="3447625" cy="2585725"/>
          </a:xfrm>
        </p:grpSpPr>
        <p:sp>
          <p:nvSpPr>
            <p:cNvPr id="468" name="Shape 468"/>
            <p:cNvSpPr/>
            <p:nvPr/>
          </p:nvSpPr>
          <p:spPr>
            <a:xfrm>
              <a:off x="1720050" y="5007200"/>
              <a:ext cx="58100" cy="55575"/>
            </a:xfrm>
            <a:custGeom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328725" y="4577925"/>
              <a:ext cx="118700" cy="33700"/>
            </a:xfrm>
            <a:custGeom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679650" y="4953325"/>
              <a:ext cx="58100" cy="57250"/>
            </a:xfrm>
            <a:custGeom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328725" y="4540050"/>
              <a:ext cx="117000" cy="36225"/>
            </a:xfrm>
            <a:custGeom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328725" y="4469350"/>
              <a:ext cx="96800" cy="23600"/>
            </a:xfrm>
            <a:custGeom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328725" y="4488700"/>
              <a:ext cx="98500" cy="32025"/>
            </a:xfrm>
            <a:custGeom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618200" y="5157850"/>
              <a:ext cx="15175" cy="14350"/>
            </a:xfrm>
            <a:custGeom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741075" y="5063575"/>
              <a:ext cx="55600" cy="57275"/>
            </a:xfrm>
            <a:custGeom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678800" y="5072850"/>
              <a:ext cx="59775" cy="56425"/>
            </a:xfrm>
            <a:custGeom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659450" y="5014775"/>
              <a:ext cx="58100" cy="63150"/>
            </a:xfrm>
            <a:custGeom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328725" y="4637675"/>
              <a:ext cx="140575" cy="37075"/>
            </a:xfrm>
            <a:custGeom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583700" y="5002975"/>
              <a:ext cx="12650" cy="16875"/>
            </a:xfrm>
            <a:custGeom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1558450" y="4970150"/>
              <a:ext cx="57250" cy="63150"/>
            </a:xfrm>
            <a:custGeom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1318550" y="5127550"/>
              <a:ext cx="52225" cy="57275"/>
            </a:xfrm>
            <a:custGeom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328725" y="4609075"/>
              <a:ext cx="85025" cy="26100"/>
            </a:xfrm>
            <a:custGeom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328725" y="4657050"/>
              <a:ext cx="143950" cy="35375"/>
            </a:xfrm>
            <a:custGeom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955775" y="4552675"/>
              <a:ext cx="143950" cy="126275"/>
            </a:xfrm>
            <a:custGeom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328725" y="4675575"/>
              <a:ext cx="141425" cy="38725"/>
            </a:xfrm>
            <a:custGeom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1320225" y="5209200"/>
              <a:ext cx="16875" cy="13500"/>
            </a:xfrm>
            <a:custGeom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328725" y="4393600"/>
              <a:ext cx="81650" cy="27800"/>
            </a:xfrm>
            <a:custGeom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261325" y="5218450"/>
              <a:ext cx="13475" cy="13500"/>
            </a:xfrm>
            <a:custGeom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328725" y="4558575"/>
              <a:ext cx="122050" cy="35375"/>
            </a:xfrm>
            <a:custGeom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298350" y="5189850"/>
              <a:ext cx="59800" cy="55575"/>
            </a:xfrm>
            <a:custGeom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241950" y="5199100"/>
              <a:ext cx="54750" cy="55575"/>
            </a:xfrm>
            <a:custGeom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1238600" y="5205825"/>
              <a:ext cx="11800" cy="50525"/>
            </a:xfrm>
            <a:custGeom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1279825" y="5156175"/>
              <a:ext cx="16025" cy="23600"/>
            </a:xfrm>
            <a:custGeom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1257100" y="5134300"/>
              <a:ext cx="58950" cy="58925"/>
            </a:xfrm>
            <a:custGeom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010500" y="2891150"/>
              <a:ext cx="2237250" cy="272750"/>
            </a:xfrm>
            <a:custGeom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328725" y="4410425"/>
              <a:ext cx="81650" cy="25275"/>
            </a:xfrm>
            <a:custGeom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328725" y="4446625"/>
              <a:ext cx="90075" cy="27800"/>
            </a:xfrm>
            <a:custGeom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328725" y="4515650"/>
              <a:ext cx="53875" cy="20225"/>
            </a:xfrm>
            <a:custGeom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1480150" y="5161225"/>
              <a:ext cx="58950" cy="58100"/>
            </a:xfrm>
            <a:custGeom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1599675" y="5145225"/>
              <a:ext cx="59800" cy="54750"/>
            </a:xfrm>
            <a:custGeom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1358950" y="5178900"/>
              <a:ext cx="57275" cy="63150"/>
            </a:xfrm>
            <a:custGeom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328725" y="4427250"/>
              <a:ext cx="93450" cy="34550"/>
            </a:xfrm>
            <a:custGeom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1379150" y="5199100"/>
              <a:ext cx="16025" cy="19375"/>
            </a:xfrm>
            <a:custGeom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1618200" y="4963425"/>
              <a:ext cx="58100" cy="54725"/>
            </a:xfrm>
            <a:custGeom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1077825" y="5125025"/>
              <a:ext cx="18550" cy="21075"/>
            </a:xfrm>
            <a:custGeom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853825" y="4795925"/>
              <a:ext cx="42100" cy="569025"/>
            </a:xfrm>
            <a:custGeom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3628175" y="4015675"/>
              <a:ext cx="10125" cy="12650"/>
            </a:xfrm>
            <a:custGeom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1049200" y="5284950"/>
              <a:ext cx="58950" cy="70725"/>
            </a:xfrm>
            <a:custGeom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3599550" y="4372550"/>
              <a:ext cx="38750" cy="44625"/>
            </a:xfrm>
            <a:custGeom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1076150" y="5162900"/>
              <a:ext cx="59775" cy="56425"/>
            </a:xfrm>
            <a:custGeom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762075" y="4700825"/>
              <a:ext cx="125425" cy="712925"/>
            </a:xfrm>
            <a:custGeom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1056775" y="5104825"/>
              <a:ext cx="57275" cy="63150"/>
            </a:xfrm>
            <a:custGeom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3645850" y="4022400"/>
              <a:ext cx="40425" cy="10125"/>
            </a:xfrm>
            <a:custGeom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3509500" y="3976950"/>
              <a:ext cx="259275" cy="457900"/>
            </a:xfrm>
            <a:custGeom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725150" y="2891150"/>
              <a:ext cx="2679175" cy="790400"/>
            </a:xfrm>
            <a:custGeom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475175" y="4197475"/>
              <a:ext cx="269375" cy="75775"/>
            </a:xfrm>
            <a:custGeom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733575" y="4522375"/>
              <a:ext cx="19375" cy="10125"/>
            </a:xfrm>
            <a:custGeom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1440600" y="4990350"/>
              <a:ext cx="55575" cy="55575"/>
            </a:xfrm>
            <a:custGeom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3530550" y="4035875"/>
              <a:ext cx="219700" cy="344275"/>
            </a:xfrm>
            <a:custGeom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988600" y="5295900"/>
              <a:ext cx="60625" cy="64000"/>
            </a:xfrm>
            <a:custGeom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1100550" y="4580450"/>
              <a:ext cx="24425" cy="9275"/>
            </a:xfrm>
            <a:custGeom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1938050" y="4972675"/>
              <a:ext cx="222225" cy="368700"/>
            </a:xfrm>
            <a:custGeom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1257100" y="5015600"/>
              <a:ext cx="57275" cy="62325"/>
            </a:xfrm>
            <a:custGeom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830375" y="2891150"/>
              <a:ext cx="183500" cy="267700"/>
            </a:xfrm>
            <a:custGeom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1316875" y="5008025"/>
              <a:ext cx="58100" cy="55575"/>
            </a:xfrm>
            <a:custGeom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1138425" y="5119150"/>
              <a:ext cx="19400" cy="16000"/>
            </a:xfrm>
            <a:custGeom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3384075" y="4763100"/>
              <a:ext cx="22775" cy="22750"/>
            </a:xfrm>
            <a:custGeom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1378325" y="4997925"/>
              <a:ext cx="58100" cy="57275"/>
            </a:xfrm>
            <a:custGeom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402725" y="5029925"/>
              <a:ext cx="10125" cy="15175"/>
            </a:xfrm>
            <a:custGeom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328725" y="4115825"/>
              <a:ext cx="825725" cy="756725"/>
            </a:xfrm>
            <a:custGeom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1342950" y="5039175"/>
              <a:ext cx="12675" cy="15175"/>
            </a:xfrm>
            <a:custGeom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1117375" y="5097250"/>
              <a:ext cx="58125" cy="55575"/>
            </a:xfrm>
            <a:custGeom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328725" y="4697450"/>
              <a:ext cx="135525" cy="41275"/>
            </a:xfrm>
            <a:custGeom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3661000" y="4008100"/>
              <a:ext cx="7600" cy="7600"/>
            </a:xfrm>
            <a:custGeom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2890000" y="4783300"/>
              <a:ext cx="886350" cy="58950"/>
            </a:xfrm>
            <a:custGeom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2885800" y="4699125"/>
              <a:ext cx="890550" cy="64000"/>
            </a:xfrm>
            <a:custGeom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3352100" y="4769000"/>
              <a:ext cx="11800" cy="11800"/>
            </a:xfrm>
            <a:custGeom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1281525" y="5046750"/>
              <a:ext cx="15175" cy="21900"/>
            </a:xfrm>
            <a:custGeom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1139275" y="5035800"/>
              <a:ext cx="55575" cy="54750"/>
            </a:xfrm>
            <a:custGeom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981025" y="5147750"/>
              <a:ext cx="24450" cy="20225"/>
            </a:xfrm>
            <a:custGeom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1325275" y="4965950"/>
              <a:ext cx="60650" cy="42100"/>
            </a:xfrm>
            <a:custGeom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1385050" y="4957525"/>
              <a:ext cx="60625" cy="42125"/>
            </a:xfrm>
            <a:custGeom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1635025" y="4922175"/>
              <a:ext cx="57275" cy="37900"/>
            </a:xfrm>
            <a:custGeom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1453225" y="4947425"/>
              <a:ext cx="54725" cy="42125"/>
            </a:xfrm>
            <a:custGeom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1199025" y="4985300"/>
              <a:ext cx="61475" cy="39600"/>
            </a:xfrm>
            <a:custGeom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1573600" y="4930600"/>
              <a:ext cx="58925" cy="38750"/>
            </a:xfrm>
            <a:custGeom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1512150" y="4939850"/>
              <a:ext cx="58950" cy="38750"/>
            </a:xfrm>
            <a:custGeom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012175" y="5015600"/>
              <a:ext cx="57250" cy="37900"/>
            </a:xfrm>
            <a:custGeom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1073625" y="5003825"/>
              <a:ext cx="61450" cy="40425"/>
            </a:xfrm>
            <a:custGeom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1015550" y="5053475"/>
              <a:ext cx="58100" cy="55600"/>
            </a:xfrm>
            <a:custGeom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1102225" y="5070325"/>
              <a:ext cx="16025" cy="19375"/>
            </a:xfrm>
            <a:custGeom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1135900" y="4995400"/>
              <a:ext cx="59800" cy="40425"/>
            </a:xfrm>
            <a:custGeom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1076975" y="5043375"/>
              <a:ext cx="58100" cy="57275"/>
            </a:xfrm>
            <a:custGeom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1219225" y="5053475"/>
              <a:ext cx="16875" cy="18550"/>
            </a:xfrm>
            <a:custGeom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1196500" y="5026550"/>
              <a:ext cx="58950" cy="55575"/>
            </a:xfrm>
            <a:custGeom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1262150" y="4976900"/>
              <a:ext cx="59800" cy="39575"/>
            </a:xfrm>
            <a:custGeom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1830300" y="5214250"/>
              <a:ext cx="10975" cy="16025"/>
            </a:xfrm>
            <a:custGeom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1807575" y="5213400"/>
              <a:ext cx="6775" cy="29500"/>
            </a:xfrm>
            <a:custGeom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807575" y="5201625"/>
              <a:ext cx="58100" cy="38750"/>
            </a:xfrm>
            <a:custGeom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1763825" y="5194050"/>
              <a:ext cx="18525" cy="11800"/>
            </a:xfrm>
            <a:custGeom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1695625" y="4910400"/>
              <a:ext cx="62325" cy="41275"/>
            </a:xfrm>
            <a:custGeom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1744450" y="5182275"/>
              <a:ext cx="58100" cy="68200"/>
            </a:xfrm>
            <a:custGeom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768875" y="5223500"/>
              <a:ext cx="17700" cy="11825"/>
            </a:xfrm>
            <a:custGeom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1688900" y="5216775"/>
              <a:ext cx="58100" cy="40425"/>
            </a:xfrm>
            <a:custGeom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1737725" y="4941550"/>
              <a:ext cx="90075" cy="58100"/>
            </a:xfrm>
            <a:custGeom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1789900" y="4970150"/>
              <a:ext cx="23600" cy="16025"/>
            </a:xfrm>
            <a:custGeom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1758750" y="4901975"/>
              <a:ext cx="58950" cy="41275"/>
            </a:xfrm>
            <a:custGeom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1804225" y="5028225"/>
              <a:ext cx="22750" cy="21075"/>
            </a:xfrm>
            <a:custGeom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1719200" y="5112400"/>
              <a:ext cx="133850" cy="72425"/>
            </a:xfrm>
            <a:custGeom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1778125" y="4997925"/>
              <a:ext cx="69875" cy="111975"/>
            </a:xfrm>
            <a:custGeom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981025" y="5233600"/>
              <a:ext cx="74950" cy="60650"/>
            </a:xfrm>
            <a:custGeom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837100" y="3663850"/>
              <a:ext cx="44625" cy="40425"/>
            </a:xfrm>
            <a:custGeom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862350" y="3691625"/>
              <a:ext cx="13500" cy="13475"/>
            </a:xfrm>
            <a:custGeom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950725" y="5023175"/>
              <a:ext cx="58950" cy="38750"/>
            </a:xfrm>
            <a:custGeom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630050" y="3368400"/>
              <a:ext cx="233175" cy="212975"/>
            </a:xfrm>
            <a:custGeom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696525" y="3543475"/>
              <a:ext cx="79150" cy="20225"/>
            </a:xfrm>
            <a:custGeom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1008800" y="3646150"/>
              <a:ext cx="23600" cy="50550"/>
            </a:xfrm>
            <a:custGeom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782400" y="3562000"/>
              <a:ext cx="27800" cy="11800"/>
            </a:xfrm>
            <a:custGeom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432900" y="5444025"/>
              <a:ext cx="35375" cy="25275"/>
            </a:xfrm>
            <a:custGeom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3291500" y="5425525"/>
              <a:ext cx="109450" cy="36200"/>
            </a:xfrm>
            <a:custGeom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632575" y="3558625"/>
              <a:ext cx="24425" cy="12650"/>
            </a:xfrm>
            <a:custGeom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2855500" y="5364075"/>
              <a:ext cx="920850" cy="71575"/>
            </a:xfrm>
            <a:custGeom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3219125" y="5439825"/>
              <a:ext cx="32000" cy="8450"/>
            </a:xfrm>
            <a:custGeom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3221650" y="5413725"/>
              <a:ext cx="32850" cy="7600"/>
            </a:xfrm>
            <a:custGeom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3225000" y="5426350"/>
              <a:ext cx="34550" cy="10975"/>
            </a:xfrm>
            <a:custGeom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2757850" y="5409525"/>
              <a:ext cx="584175" cy="67350"/>
            </a:xfrm>
            <a:custGeom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829525" y="3584725"/>
              <a:ext cx="53900" cy="19375"/>
            </a:xfrm>
            <a:custGeom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1711625" y="5231075"/>
              <a:ext cx="10125" cy="15175"/>
            </a:xfrm>
            <a:custGeom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923800" y="4840525"/>
              <a:ext cx="959550" cy="542925"/>
            </a:xfrm>
            <a:custGeom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65875" y="3714350"/>
              <a:ext cx="25" cy="25"/>
            </a:xfrm>
            <a:custGeom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954950" y="5060225"/>
              <a:ext cx="58100" cy="63150"/>
            </a:xfrm>
            <a:custGeom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956625" y="3705925"/>
              <a:ext cx="10125" cy="10125"/>
            </a:xfrm>
            <a:custGeom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973450" y="5173850"/>
              <a:ext cx="103550" cy="63150"/>
            </a:xfrm>
            <a:custGeom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614050" y="3595650"/>
              <a:ext cx="114500" cy="94300"/>
            </a:xfrm>
            <a:custGeom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963350" y="5113250"/>
              <a:ext cx="90100" cy="63150"/>
            </a:xfrm>
            <a:custGeom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947375" y="3694975"/>
              <a:ext cx="33675" cy="37900"/>
            </a:xfrm>
            <a:custGeom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59500" y="3640275"/>
              <a:ext cx="14325" cy="13475"/>
            </a:xfrm>
            <a:custGeom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470950" y="3557775"/>
              <a:ext cx="100200" cy="96825"/>
            </a:xfrm>
            <a:custGeom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446550" y="3524950"/>
              <a:ext cx="579125" cy="253375"/>
            </a:xfrm>
            <a:custGeom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492850" y="3578825"/>
              <a:ext cx="53900" cy="58950"/>
            </a:xfrm>
            <a:custGeom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928850" y="3674775"/>
              <a:ext cx="71575" cy="75775"/>
            </a:xfrm>
            <a:custGeom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366525" y="5127550"/>
              <a:ext cx="8450" cy="50525"/>
            </a:xfrm>
            <a:custGeom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542450" y="5034975"/>
              <a:ext cx="55575" cy="55575"/>
            </a:xfrm>
            <a:custGeom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618200" y="5046750"/>
              <a:ext cx="18550" cy="16025"/>
            </a:xfrm>
            <a:custGeom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667850" y="5082100"/>
              <a:ext cx="9300" cy="50525"/>
            </a:xfrm>
            <a:custGeom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599675" y="5025700"/>
              <a:ext cx="58950" cy="55600"/>
            </a:xfrm>
            <a:custGeom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619875" y="5082100"/>
              <a:ext cx="52225" cy="58100"/>
            </a:xfrm>
            <a:custGeom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540750" y="5161225"/>
              <a:ext cx="10975" cy="49675"/>
            </a:xfrm>
            <a:custGeom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550025" y="5212575"/>
              <a:ext cx="58950" cy="10125"/>
            </a:xfrm>
            <a:custGeom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1465000" y="5020650"/>
              <a:ext cx="10975" cy="16875"/>
            </a:xfrm>
            <a:custGeom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1557600" y="5166275"/>
              <a:ext cx="19375" cy="10975"/>
            </a:xfrm>
            <a:custGeom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1438075" y="4997925"/>
              <a:ext cx="11800" cy="49700"/>
            </a:xfrm>
            <a:custGeom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1502875" y="5066100"/>
              <a:ext cx="5075" cy="15200"/>
            </a:xfrm>
            <a:custGeom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1497825" y="4981950"/>
              <a:ext cx="58950" cy="54725"/>
            </a:xfrm>
            <a:custGeom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1560125" y="5056850"/>
              <a:ext cx="16025" cy="16850"/>
            </a:xfrm>
            <a:custGeom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1524775" y="5011400"/>
              <a:ext cx="13475" cy="14325"/>
            </a:xfrm>
            <a:custGeom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1438925" y="5074525"/>
              <a:ext cx="17700" cy="15175"/>
            </a:xfrm>
            <a:custGeom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1480150" y="5042550"/>
              <a:ext cx="58100" cy="57250"/>
            </a:xfrm>
            <a:custGeom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1440600" y="5193200"/>
              <a:ext cx="17700" cy="14350"/>
            </a:xfrm>
            <a:custGeom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439750" y="5109050"/>
              <a:ext cx="55575" cy="56400"/>
            </a:xfrm>
            <a:custGeom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1460800" y="5130075"/>
              <a:ext cx="11800" cy="16875"/>
            </a:xfrm>
            <a:custGeom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1419550" y="5171325"/>
              <a:ext cx="57275" cy="55575"/>
            </a:xfrm>
            <a:custGeom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339600" y="5147750"/>
              <a:ext cx="21900" cy="19400"/>
            </a:xfrm>
            <a:custGeom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377475" y="5118300"/>
              <a:ext cx="59775" cy="56425"/>
            </a:xfrm>
            <a:custGeom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403575" y="5140175"/>
              <a:ext cx="16000" cy="16025"/>
            </a:xfrm>
            <a:custGeom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543275" y="5153650"/>
              <a:ext cx="54750" cy="55575"/>
            </a:xfrm>
            <a:custGeom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559275" y="5089675"/>
              <a:ext cx="58100" cy="58950"/>
            </a:xfrm>
            <a:custGeom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584525" y="5112400"/>
              <a:ext cx="16025" cy="18550"/>
            </a:xfrm>
            <a:custGeom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539925" y="5041700"/>
              <a:ext cx="10950" cy="50525"/>
            </a:xfrm>
            <a:custGeom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521400" y="5122500"/>
              <a:ext cx="17700" cy="16875"/>
            </a:xfrm>
            <a:custGeom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496150" y="5182275"/>
              <a:ext cx="21900" cy="16850"/>
            </a:xfrm>
            <a:custGeom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498675" y="5098950"/>
              <a:ext cx="58100" cy="59775"/>
            </a:xfrm>
            <a:custGeom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619050" y="5212575"/>
              <a:ext cx="9275" cy="56400"/>
            </a:xfrm>
            <a:custGeom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136750" y="5042550"/>
              <a:ext cx="11800" cy="50525"/>
            </a:xfrm>
            <a:custGeom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160325" y="5061050"/>
              <a:ext cx="16850" cy="22775"/>
            </a:xfrm>
            <a:custGeom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103925" y="5181425"/>
              <a:ext cx="12650" cy="18550"/>
            </a:xfrm>
            <a:custGeom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057625" y="5223500"/>
              <a:ext cx="57250" cy="63175"/>
            </a:xfrm>
            <a:custGeom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204075" y="5109050"/>
              <a:ext cx="11825" cy="5075"/>
            </a:xfrm>
            <a:custGeom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178825" y="5088000"/>
              <a:ext cx="58100" cy="57250"/>
            </a:xfrm>
            <a:custGeom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202400" y="5112400"/>
              <a:ext cx="13500" cy="16025"/>
            </a:xfrm>
            <a:custGeom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109800" y="5277375"/>
              <a:ext cx="58950" cy="64000"/>
            </a:xfrm>
            <a:custGeom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1660275" y="5133450"/>
              <a:ext cx="57275" cy="63150"/>
            </a:xfrm>
            <a:custGeom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620725" y="5199100"/>
              <a:ext cx="60625" cy="69875"/>
            </a:xfrm>
            <a:custGeom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201550" y="5226875"/>
              <a:ext cx="16025" cy="17700"/>
            </a:xfrm>
            <a:custGeom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546650" y="5208350"/>
              <a:ext cx="73250" cy="67375"/>
            </a:xfrm>
            <a:custGeom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246175" y="5223500"/>
              <a:ext cx="300500" cy="101875"/>
            </a:xfrm>
            <a:custGeom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169575" y="5265600"/>
              <a:ext cx="79975" cy="69875"/>
            </a:xfrm>
            <a:custGeom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1418725" y="5052650"/>
              <a:ext cx="58100" cy="55575"/>
            </a:xfrm>
            <a:custGeom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241125" y="5079575"/>
              <a:ext cx="55575" cy="55575"/>
            </a:xfrm>
            <a:custGeom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318550" y="5092200"/>
              <a:ext cx="18550" cy="16025"/>
            </a:xfrm>
            <a:custGeom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138425" y="5153650"/>
              <a:ext cx="55575" cy="57250"/>
            </a:xfrm>
            <a:custGeom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238600" y="5087150"/>
              <a:ext cx="10950" cy="49700"/>
            </a:xfrm>
            <a:custGeom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382525" y="5082950"/>
              <a:ext cx="12650" cy="16025"/>
            </a:xfrm>
            <a:custGeom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1298350" y="5071175"/>
              <a:ext cx="58950" cy="55575"/>
            </a:xfrm>
            <a:custGeom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358125" y="5059375"/>
              <a:ext cx="58100" cy="63150"/>
            </a:xfrm>
            <a:custGeom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262150" y="5100625"/>
              <a:ext cx="13500" cy="17700"/>
            </a:xfrm>
            <a:custGeom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118225" y="5216775"/>
              <a:ext cx="57275" cy="55575"/>
            </a:xfrm>
            <a:custGeom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162000" y="5176375"/>
              <a:ext cx="12650" cy="18550"/>
            </a:xfrm>
            <a:custGeom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219225" y="5164600"/>
              <a:ext cx="16025" cy="22750"/>
            </a:xfrm>
            <a:custGeom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140100" y="5236975"/>
              <a:ext cx="16875" cy="18550"/>
            </a:xfrm>
            <a:custGeom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197350" y="5143550"/>
              <a:ext cx="58100" cy="60625"/>
            </a:xfrm>
            <a:custGeom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178825" y="5206675"/>
              <a:ext cx="58950" cy="57250"/>
            </a:xfrm>
            <a:custGeom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3" name="Shape 663"/>
          <p:cNvSpPr txBox="1"/>
          <p:nvPr>
            <p:ph idx="1" type="body"/>
          </p:nvPr>
        </p:nvSpPr>
        <p:spPr>
          <a:xfrm>
            <a:off x="1832400" y="1990350"/>
            <a:ext cx="5479200" cy="8198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rgbClr val="F55D4B"/>
              </a:buClr>
              <a:buSzPct val="100000"/>
              <a:defRPr i="1" sz="2200">
                <a:solidFill>
                  <a:srgbClr val="F55D4B"/>
                </a:solidFill>
              </a:defRPr>
            </a:lvl1pPr>
            <a:lvl2pPr rtl="0" algn="ctr">
              <a:spcBef>
                <a:spcPts val="0"/>
              </a:spcBef>
              <a:buClr>
                <a:srgbClr val="F55D4B"/>
              </a:buClr>
              <a:defRPr i="1">
                <a:solidFill>
                  <a:srgbClr val="F55D4B"/>
                </a:solidFill>
              </a:defRPr>
            </a:lvl2pPr>
            <a:lvl3pPr rtl="0" algn="ctr">
              <a:spcBef>
                <a:spcPts val="0"/>
              </a:spcBef>
              <a:buClr>
                <a:srgbClr val="F55D4B"/>
              </a:buClr>
              <a:buSzPct val="100000"/>
              <a:defRPr i="1" sz="2200">
                <a:solidFill>
                  <a:srgbClr val="F55D4B"/>
                </a:solidFill>
              </a:defRPr>
            </a:lvl3pPr>
            <a:lvl4pPr rtl="0" algn="ctr">
              <a:spcBef>
                <a:spcPts val="0"/>
              </a:spcBef>
              <a:buClr>
                <a:srgbClr val="F55D4B"/>
              </a:buClr>
              <a:buSzPct val="100000"/>
              <a:defRPr i="1" sz="2200">
                <a:solidFill>
                  <a:srgbClr val="F55D4B"/>
                </a:solidFill>
              </a:defRPr>
            </a:lvl4pPr>
            <a:lvl5pPr rtl="0" algn="ctr">
              <a:spcBef>
                <a:spcPts val="0"/>
              </a:spcBef>
              <a:buClr>
                <a:srgbClr val="F55D4B"/>
              </a:buClr>
              <a:buSzPct val="100000"/>
              <a:defRPr i="1" sz="2200">
                <a:solidFill>
                  <a:srgbClr val="F55D4B"/>
                </a:solidFill>
              </a:defRPr>
            </a:lvl5pPr>
            <a:lvl6pPr rtl="0" algn="ctr">
              <a:spcBef>
                <a:spcPts val="0"/>
              </a:spcBef>
              <a:buClr>
                <a:srgbClr val="F55D4B"/>
              </a:buClr>
              <a:buSzPct val="100000"/>
              <a:defRPr i="1" sz="2200">
                <a:solidFill>
                  <a:srgbClr val="F55D4B"/>
                </a:solidFill>
              </a:defRPr>
            </a:lvl6pPr>
            <a:lvl7pPr rtl="0" algn="ctr">
              <a:spcBef>
                <a:spcPts val="0"/>
              </a:spcBef>
              <a:buClr>
                <a:srgbClr val="F55D4B"/>
              </a:buClr>
              <a:buSzPct val="100000"/>
              <a:defRPr i="1" sz="2200">
                <a:solidFill>
                  <a:srgbClr val="F55D4B"/>
                </a:solidFill>
              </a:defRPr>
            </a:lvl7pPr>
            <a:lvl8pPr rtl="0" algn="ctr">
              <a:spcBef>
                <a:spcPts val="0"/>
              </a:spcBef>
              <a:buClr>
                <a:srgbClr val="F55D4B"/>
              </a:buClr>
              <a:buSzPct val="100000"/>
              <a:defRPr i="1" sz="2200">
                <a:solidFill>
                  <a:srgbClr val="F55D4B"/>
                </a:solidFill>
              </a:defRPr>
            </a:lvl8pPr>
            <a:lvl9pPr algn="ctr">
              <a:spcBef>
                <a:spcPts val="0"/>
              </a:spcBef>
              <a:buClr>
                <a:srgbClr val="F55D4B"/>
              </a:buClr>
              <a:buSzPct val="100000"/>
              <a:defRPr i="1" sz="2200">
                <a:solidFill>
                  <a:srgbClr val="F55D4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" name="Shape 665"/>
          <p:cNvGrpSpPr/>
          <p:nvPr/>
        </p:nvGrpSpPr>
        <p:grpSpPr>
          <a:xfrm>
            <a:off x="138" y="151"/>
            <a:ext cx="9159994" cy="5152574"/>
            <a:chOff x="3843650" y="2891150"/>
            <a:chExt cx="3447625" cy="2585725"/>
          </a:xfrm>
        </p:grpSpPr>
        <p:sp>
          <p:nvSpPr>
            <p:cNvPr id="666" name="Shape 666"/>
            <p:cNvSpPr/>
            <p:nvPr/>
          </p:nvSpPr>
          <p:spPr>
            <a:xfrm>
              <a:off x="6911650" y="2942500"/>
              <a:ext cx="56425" cy="5075"/>
            </a:xfrm>
            <a:custGeom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4378125" y="2979525"/>
              <a:ext cx="20225" cy="17700"/>
            </a:xfrm>
            <a:custGeom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4356250" y="2955975"/>
              <a:ext cx="63150" cy="59775"/>
            </a:xfrm>
            <a:custGeom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4518700" y="2973650"/>
              <a:ext cx="18550" cy="19375"/>
            </a:xfrm>
            <a:custGeom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4386550" y="2891150"/>
              <a:ext cx="8450" cy="57275"/>
            </a:xfrm>
            <a:custGeom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4526275" y="2891150"/>
              <a:ext cx="62300" cy="55575"/>
            </a:xfrm>
            <a:custGeom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3896675" y="2891150"/>
              <a:ext cx="62325" cy="11825"/>
            </a:xfrm>
            <a:custGeom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4501875" y="2950925"/>
              <a:ext cx="58100" cy="59775"/>
            </a:xfrm>
            <a:custGeom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4484200" y="2917250"/>
              <a:ext cx="15175" cy="16850"/>
            </a:xfrm>
            <a:custGeom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4390750" y="2891150"/>
              <a:ext cx="58125" cy="56425"/>
            </a:xfrm>
            <a:custGeom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4455575" y="2891150"/>
              <a:ext cx="8450" cy="52225"/>
            </a:xfrm>
            <a:custGeom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4596975" y="2891150"/>
              <a:ext cx="62325" cy="47175"/>
            </a:xfrm>
            <a:custGeom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4245150" y="2892850"/>
              <a:ext cx="63150" cy="58925"/>
            </a:xfrm>
            <a:custGeom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4341950" y="2923150"/>
              <a:ext cx="10950" cy="17700"/>
            </a:xfrm>
            <a:custGeom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4272075" y="2926500"/>
              <a:ext cx="14350" cy="17700"/>
            </a:xfrm>
            <a:custGeom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4124775" y="2891150"/>
              <a:ext cx="10125" cy="25"/>
            </a:xfrm>
            <a:custGeom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3843650" y="3535050"/>
              <a:ext cx="196150" cy="301350"/>
            </a:xfrm>
            <a:custGeom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4035575" y="2903775"/>
              <a:ext cx="7600" cy="58950"/>
            </a:xfrm>
            <a:custGeom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4414325" y="2920625"/>
              <a:ext cx="12650" cy="19375"/>
            </a:xfrm>
            <a:custGeom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4049025" y="2891150"/>
              <a:ext cx="56425" cy="4250"/>
            </a:xfrm>
            <a:custGeom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4175275" y="2893675"/>
              <a:ext cx="62325" cy="67375"/>
            </a:xfrm>
            <a:custGeom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4060825" y="2929025"/>
              <a:ext cx="17700" cy="26125"/>
            </a:xfrm>
            <a:custGeom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4039775" y="2901250"/>
              <a:ext cx="58100" cy="60625"/>
            </a:xfrm>
            <a:custGeom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4114675" y="2891150"/>
              <a:ext cx="4250" cy="875"/>
            </a:xfrm>
            <a:custGeom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4286400" y="2956800"/>
              <a:ext cx="62300" cy="67375"/>
            </a:xfrm>
            <a:custGeom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4288075" y="3030025"/>
              <a:ext cx="6750" cy="58125"/>
            </a:xfrm>
            <a:custGeom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4312475" y="2982050"/>
              <a:ext cx="15175" cy="17700"/>
            </a:xfrm>
            <a:custGeom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4315850" y="2891150"/>
              <a:ext cx="64000" cy="58950"/>
            </a:xfrm>
            <a:custGeom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4552375" y="2915575"/>
              <a:ext cx="15175" cy="17700"/>
            </a:xfrm>
            <a:custGeom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171925" y="2986275"/>
              <a:ext cx="14325" cy="21050"/>
            </a:xfrm>
            <a:custGeom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4150025" y="2965225"/>
              <a:ext cx="58950" cy="59775"/>
            </a:xfrm>
            <a:custGeom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4238425" y="2984575"/>
              <a:ext cx="21050" cy="18550"/>
            </a:xfrm>
            <a:custGeom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4199700" y="2927350"/>
              <a:ext cx="17700" cy="24425"/>
            </a:xfrm>
            <a:custGeom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3843650" y="3509800"/>
              <a:ext cx="220550" cy="34550"/>
            </a:xfrm>
            <a:custGeom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4215700" y="2961850"/>
              <a:ext cx="63975" cy="60625"/>
            </a:xfrm>
            <a:custGeom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4347000" y="5169650"/>
              <a:ext cx="557225" cy="307225"/>
            </a:xfrm>
            <a:custGeom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3949700" y="3040125"/>
              <a:ext cx="65675" cy="60650"/>
            </a:xfrm>
            <a:custGeom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4713975" y="3144500"/>
              <a:ext cx="61475" cy="74100"/>
            </a:xfrm>
            <a:custGeom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783825" y="3175650"/>
              <a:ext cx="64000" cy="40425"/>
            </a:xfrm>
            <a:custGeom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809075" y="3187425"/>
              <a:ext cx="13500" cy="18550"/>
            </a:xfrm>
            <a:custGeom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4735025" y="3156300"/>
              <a:ext cx="21900" cy="14325"/>
            </a:xfrm>
            <a:custGeom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4691250" y="3071275"/>
              <a:ext cx="152375" cy="70725"/>
            </a:xfrm>
            <a:custGeom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3904250" y="3176500"/>
              <a:ext cx="62325" cy="77450"/>
            </a:xfrm>
            <a:custGeom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3843650" y="4433150"/>
              <a:ext cx="366175" cy="525250"/>
            </a:xfrm>
            <a:custGeom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4483350" y="3152075"/>
              <a:ext cx="79975" cy="72425"/>
            </a:xfrm>
            <a:custGeom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045675" y="3169750"/>
              <a:ext cx="85875" cy="74950"/>
            </a:xfrm>
            <a:custGeom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4792250" y="2902100"/>
              <a:ext cx="27800" cy="20225"/>
            </a:xfrm>
            <a:custGeom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374775" y="5194050"/>
              <a:ext cx="236525" cy="188575"/>
            </a:xfrm>
            <a:custGeom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6859475" y="5379225"/>
              <a:ext cx="306400" cy="97650"/>
            </a:xfrm>
            <a:custGeom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4659275" y="5290000"/>
              <a:ext cx="214650" cy="186875"/>
            </a:xfrm>
            <a:custGeom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6519425" y="5245400"/>
              <a:ext cx="57250" cy="53900"/>
            </a:xfrm>
            <a:custGeom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6448725" y="5146075"/>
              <a:ext cx="392250" cy="330800"/>
            </a:xfrm>
            <a:custGeom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7192775" y="5434775"/>
              <a:ext cx="98500" cy="42100"/>
            </a:xfrm>
            <a:custGeom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6474825" y="5198250"/>
              <a:ext cx="22750" cy="21925"/>
            </a:xfrm>
            <a:custGeom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4037250" y="5245400"/>
              <a:ext cx="38750" cy="106075"/>
            </a:xfrm>
            <a:custGeom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4124775" y="5049275"/>
              <a:ext cx="64850" cy="42125"/>
            </a:xfrm>
            <a:custGeom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4039775" y="2891150"/>
              <a:ext cx="5075" cy="5925"/>
            </a:xfrm>
            <a:custGeom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4015375" y="4990350"/>
              <a:ext cx="185175" cy="365325"/>
            </a:xfrm>
            <a:custGeom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6735750" y="2891150"/>
              <a:ext cx="270200" cy="160800"/>
            </a:xfrm>
            <a:custGeom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4272075" y="3094000"/>
              <a:ext cx="62325" cy="67375"/>
            </a:xfrm>
            <a:custGeom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4512800" y="3015725"/>
              <a:ext cx="64000" cy="63150"/>
            </a:xfrm>
            <a:custGeom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4201375" y="3099050"/>
              <a:ext cx="64000" cy="59800"/>
            </a:xfrm>
            <a:custGeom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4426950" y="2952600"/>
              <a:ext cx="64000" cy="60625"/>
            </a:xfrm>
            <a:custGeom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4539750" y="3040125"/>
              <a:ext cx="17700" cy="21075"/>
            </a:xfrm>
            <a:custGeom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4293125" y="3114200"/>
              <a:ext cx="18550" cy="22750"/>
            </a:xfrm>
            <a:custGeom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4136575" y="3101575"/>
              <a:ext cx="58100" cy="59800"/>
            </a:xfrm>
            <a:custGeom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4225800" y="3118425"/>
              <a:ext cx="18525" cy="16000"/>
            </a:xfrm>
            <a:custGeom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4061650" y="3103275"/>
              <a:ext cx="64000" cy="60625"/>
            </a:xfrm>
            <a:custGeom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4156775" y="3122625"/>
              <a:ext cx="15175" cy="15175"/>
            </a:xfrm>
            <a:custGeom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584350" y="3014875"/>
              <a:ext cx="55575" cy="61475"/>
            </a:xfrm>
            <a:custGeom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4775425" y="2938300"/>
              <a:ext cx="68200" cy="127125"/>
            </a:xfrm>
            <a:custGeom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3843650" y="4529100"/>
              <a:ext cx="340925" cy="344275"/>
            </a:xfrm>
            <a:custGeom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4724925" y="3009000"/>
              <a:ext cx="61450" cy="60625"/>
            </a:xfrm>
            <a:custGeom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4666850" y="2891150"/>
              <a:ext cx="64825" cy="44650"/>
            </a:xfrm>
            <a:custGeom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3843650" y="3535900"/>
              <a:ext cx="228125" cy="383850"/>
            </a:xfrm>
            <a:custGeom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4802350" y="2972800"/>
              <a:ext cx="26125" cy="22750"/>
            </a:xfrm>
            <a:custGeom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3843650" y="4554350"/>
              <a:ext cx="234025" cy="291250"/>
            </a:xfrm>
            <a:custGeom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4707250" y="2941650"/>
              <a:ext cx="63150" cy="59800"/>
            </a:xfrm>
            <a:custGeom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4637375" y="2942500"/>
              <a:ext cx="62325" cy="68200"/>
            </a:xfrm>
            <a:custGeom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4652525" y="3011525"/>
              <a:ext cx="64850" cy="60625"/>
            </a:xfrm>
            <a:custGeom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4737550" y="3191650"/>
              <a:ext cx="21900" cy="12650"/>
            </a:xfrm>
            <a:custGeom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4467350" y="3043500"/>
              <a:ext cx="20225" cy="21075"/>
            </a:xfrm>
            <a:custGeom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4443800" y="3019100"/>
              <a:ext cx="62300" cy="65675"/>
            </a:xfrm>
            <a:custGeom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4431175" y="3110000"/>
              <a:ext cx="22750" cy="19375"/>
            </a:xfrm>
            <a:custGeom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4552375" y="3084750"/>
              <a:ext cx="63975" cy="59775"/>
            </a:xfrm>
            <a:custGeom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4586025" y="2969425"/>
              <a:ext cx="22750" cy="17700"/>
            </a:xfrm>
            <a:custGeom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4567525" y="3158825"/>
              <a:ext cx="5900" cy="65675"/>
            </a:xfrm>
            <a:custGeom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4670200" y="3192475"/>
              <a:ext cx="10975" cy="16875"/>
            </a:xfrm>
            <a:custGeom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4623075" y="3079700"/>
              <a:ext cx="62300" cy="67350"/>
            </a:xfrm>
            <a:custGeom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6826650" y="4567825"/>
              <a:ext cx="297975" cy="292925"/>
            </a:xfrm>
            <a:custGeom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4570050" y="3149550"/>
              <a:ext cx="64825" cy="75775"/>
            </a:xfrm>
            <a:custGeom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4134050" y="3160500"/>
              <a:ext cx="342600" cy="82500"/>
            </a:xfrm>
            <a:custGeom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4573400" y="3096525"/>
              <a:ext cx="17700" cy="16025"/>
            </a:xfrm>
            <a:custGeom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3843650" y="3111675"/>
              <a:ext cx="69900" cy="65675"/>
            </a:xfrm>
            <a:custGeom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3974950" y="2891150"/>
              <a:ext cx="60650" cy="10125"/>
            </a:xfrm>
            <a:custGeom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3843650" y="3181550"/>
              <a:ext cx="53900" cy="69875"/>
            </a:xfrm>
            <a:custGeom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3921100" y="3108325"/>
              <a:ext cx="62300" cy="67350"/>
            </a:xfrm>
            <a:custGeom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4639075" y="3015725"/>
              <a:ext cx="6750" cy="58100"/>
            </a:xfrm>
            <a:custGeom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4113850" y="3054450"/>
              <a:ext cx="18525" cy="26125"/>
            </a:xfrm>
            <a:custGeom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3974125" y="3175650"/>
              <a:ext cx="63150" cy="69050"/>
            </a:xfrm>
            <a:custGeom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4091950" y="3033400"/>
              <a:ext cx="62325" cy="65675"/>
            </a:xfrm>
            <a:custGeom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4132350" y="3104100"/>
              <a:ext cx="8450" cy="58100"/>
            </a:xfrm>
            <a:custGeom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4015375" y="3126825"/>
              <a:ext cx="18525" cy="21925"/>
            </a:xfrm>
            <a:custGeom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3990950" y="3106625"/>
              <a:ext cx="63150" cy="59800"/>
            </a:xfrm>
            <a:custGeom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4412650" y="3088950"/>
              <a:ext cx="64825" cy="60625"/>
            </a:xfrm>
            <a:custGeom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6994975" y="3960950"/>
              <a:ext cx="296300" cy="452025"/>
            </a:xfrm>
            <a:custGeom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5857000" y="2891150"/>
              <a:ext cx="1266800" cy="381325"/>
            </a:xfrm>
            <a:custGeom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7126300" y="4418850"/>
              <a:ext cx="32850" cy="23575"/>
            </a:xfrm>
            <a:custGeom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7000875" y="3964325"/>
              <a:ext cx="17700" cy="17700"/>
            </a:xfrm>
            <a:custGeom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7124600" y="4429775"/>
              <a:ext cx="8450" cy="15175"/>
            </a:xfrm>
            <a:custGeom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6900725" y="2972800"/>
              <a:ext cx="58925" cy="9275"/>
            </a:xfrm>
            <a:custGeom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6748375" y="3072975"/>
              <a:ext cx="106900" cy="36200"/>
            </a:xfrm>
            <a:custGeom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7065675" y="3940750"/>
              <a:ext cx="53075" cy="20225"/>
            </a:xfrm>
            <a:custGeom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4645800" y="3178175"/>
              <a:ext cx="64825" cy="42100"/>
            </a:xfrm>
            <a:custGeom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6748375" y="3108325"/>
              <a:ext cx="73250" cy="25275"/>
            </a:xfrm>
            <a:custGeom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6743325" y="3060350"/>
              <a:ext cx="93450" cy="21900"/>
            </a:xfrm>
            <a:custGeom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7182675" y="4392750"/>
              <a:ext cx="76625" cy="40425"/>
            </a:xfrm>
            <a:custGeom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6135600" y="2891150"/>
              <a:ext cx="26975" cy="145650"/>
            </a:xfrm>
            <a:custGeom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3843650" y="2891150"/>
              <a:ext cx="1028600" cy="388050"/>
            </a:xfrm>
            <a:custGeom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6583400" y="4932275"/>
              <a:ext cx="707875" cy="436025"/>
            </a:xfrm>
            <a:custGeom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4783000" y="3183225"/>
              <a:ext cx="5075" cy="33700"/>
            </a:xfrm>
            <a:custGeom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4735025" y="2891150"/>
              <a:ext cx="100175" cy="42125"/>
            </a:xfrm>
            <a:custGeom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6612850" y="4974375"/>
              <a:ext cx="14325" cy="15175"/>
            </a:xfrm>
            <a:custGeom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971425" y="3905400"/>
              <a:ext cx="319850" cy="567325"/>
            </a:xfrm>
            <a:custGeom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7159950" y="3928975"/>
              <a:ext cx="10975" cy="10125"/>
            </a:xfrm>
            <a:custGeom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7158275" y="5139350"/>
              <a:ext cx="67350" cy="65675"/>
            </a:xfrm>
            <a:custGeom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6637250" y="5024025"/>
              <a:ext cx="49700" cy="49675"/>
            </a:xfrm>
            <a:custGeom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7121250" y="4706700"/>
              <a:ext cx="170025" cy="420875"/>
            </a:xfrm>
            <a:custGeom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4027150" y="2993850"/>
              <a:ext cx="23600" cy="16850"/>
            </a:xfrm>
            <a:custGeom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4005250" y="2970275"/>
              <a:ext cx="63175" cy="59775"/>
            </a:xfrm>
            <a:custGeom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4969000" y="2997200"/>
              <a:ext cx="16875" cy="10125"/>
            </a:xfrm>
            <a:custGeom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3979175" y="3059500"/>
              <a:ext cx="15175" cy="21900"/>
            </a:xfrm>
            <a:custGeom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3935400" y="2971125"/>
              <a:ext cx="61475" cy="67350"/>
            </a:xfrm>
            <a:custGeom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4085225" y="3125150"/>
              <a:ext cx="19375" cy="19375"/>
            </a:xfrm>
            <a:custGeom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4075975" y="2966900"/>
              <a:ext cx="63975" cy="60625"/>
            </a:xfrm>
            <a:custGeom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4101225" y="2991325"/>
              <a:ext cx="16000" cy="19375"/>
            </a:xfrm>
            <a:custGeom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4046500" y="3060350"/>
              <a:ext cx="15175" cy="21900"/>
            </a:xfrm>
            <a:custGeom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4022100" y="3037600"/>
              <a:ext cx="61475" cy="60650"/>
            </a:xfrm>
            <a:custGeom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4972375" y="2979525"/>
              <a:ext cx="17700" cy="9300"/>
            </a:xfrm>
            <a:custGeom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4949650" y="2944175"/>
              <a:ext cx="274425" cy="118725"/>
            </a:xfrm>
            <a:custGeom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3969075" y="2891150"/>
              <a:ext cx="5075" cy="8450"/>
            </a:xfrm>
            <a:custGeom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3843650" y="2908000"/>
              <a:ext cx="42125" cy="65675"/>
            </a:xfrm>
            <a:custGeom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3843650" y="3008150"/>
              <a:ext cx="26975" cy="21900"/>
            </a:xfrm>
            <a:custGeom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3990950" y="2931550"/>
              <a:ext cx="19375" cy="22750"/>
            </a:xfrm>
            <a:custGeom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3964850" y="2903775"/>
              <a:ext cx="64000" cy="60625"/>
            </a:xfrm>
            <a:custGeom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4104575" y="2989625"/>
              <a:ext cx="13500" cy="5075"/>
            </a:xfrm>
            <a:custGeom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3843650" y="2891150"/>
              <a:ext cx="46325" cy="13500"/>
            </a:xfrm>
            <a:custGeom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3843650" y="3044350"/>
              <a:ext cx="101875" cy="60625"/>
            </a:xfrm>
            <a:custGeom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3894150" y="2907150"/>
              <a:ext cx="63150" cy="58950"/>
            </a:xfrm>
            <a:custGeom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3957275" y="2992150"/>
              <a:ext cx="20225" cy="25275"/>
            </a:xfrm>
            <a:custGeom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3843650" y="2973650"/>
              <a:ext cx="82525" cy="63975"/>
            </a:xfrm>
            <a:custGeom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4394975" y="3045175"/>
              <a:ext cx="14325" cy="19400"/>
            </a:xfrm>
            <a:custGeom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4464000" y="2891150"/>
              <a:ext cx="55575" cy="53050"/>
            </a:xfrm>
            <a:custGeom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4452200" y="2976175"/>
              <a:ext cx="5925" cy="17700"/>
            </a:xfrm>
            <a:custGeom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4373075" y="3023300"/>
              <a:ext cx="61475" cy="60625"/>
            </a:xfrm>
            <a:custGeom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7067375" y="4626750"/>
              <a:ext cx="59775" cy="239900"/>
            </a:xfrm>
            <a:custGeom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4497650" y="2953450"/>
              <a:ext cx="8450" cy="58100"/>
            </a:xfrm>
            <a:custGeom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4487550" y="3155450"/>
              <a:ext cx="68200" cy="7600"/>
            </a:xfrm>
            <a:custGeom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4487550" y="3087275"/>
              <a:ext cx="58100" cy="60625"/>
            </a:xfrm>
            <a:custGeom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4341950" y="3092325"/>
              <a:ext cx="63150" cy="59775"/>
            </a:xfrm>
            <a:custGeom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4566675" y="2947550"/>
              <a:ext cx="64000" cy="60625"/>
            </a:xfrm>
            <a:custGeom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4483350" y="3089800"/>
              <a:ext cx="8450" cy="58950"/>
            </a:xfrm>
            <a:custGeom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4104575" y="2898725"/>
              <a:ext cx="64000" cy="59800"/>
            </a:xfrm>
            <a:custGeom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4501875" y="3099900"/>
              <a:ext cx="22750" cy="12650"/>
            </a:xfrm>
            <a:custGeom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5144925" y="2978700"/>
              <a:ext cx="56425" cy="56400"/>
            </a:xfrm>
            <a:custGeom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4186225" y="3053600"/>
              <a:ext cx="17700" cy="26125"/>
            </a:xfrm>
            <a:custGeom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4127300" y="2927350"/>
              <a:ext cx="19400" cy="21900"/>
            </a:xfrm>
            <a:custGeom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4232525" y="3029200"/>
              <a:ext cx="55575" cy="61475"/>
            </a:xfrm>
            <a:custGeom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4146675" y="2967750"/>
              <a:ext cx="7600" cy="58100"/>
            </a:xfrm>
            <a:custGeom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4160975" y="3030025"/>
              <a:ext cx="64850" cy="63175"/>
            </a:xfrm>
            <a:custGeom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4328475" y="3051075"/>
              <a:ext cx="19375" cy="17700"/>
            </a:xfrm>
            <a:custGeom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4254400" y="3051075"/>
              <a:ext cx="25275" cy="22750"/>
            </a:xfrm>
            <a:custGeom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4365500" y="3115050"/>
              <a:ext cx="19400" cy="16850"/>
            </a:xfrm>
            <a:custGeom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4301550" y="3025825"/>
              <a:ext cx="64825" cy="60625"/>
            </a:xfrm>
            <a:custGeom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0" name="Shape 840"/>
          <p:cNvSpPr txBox="1"/>
          <p:nvPr>
            <p:ph type="title"/>
          </p:nvPr>
        </p:nvSpPr>
        <p:spPr>
          <a:xfrm>
            <a:off x="1131750" y="623025"/>
            <a:ext cx="6880499" cy="582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841" name="Shape 841"/>
          <p:cNvSpPr txBox="1"/>
          <p:nvPr>
            <p:ph idx="1" type="body"/>
          </p:nvPr>
        </p:nvSpPr>
        <p:spPr>
          <a:xfrm>
            <a:off x="1131750" y="1312800"/>
            <a:ext cx="6880499" cy="3498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3" name="Shape 843"/>
          <p:cNvGrpSpPr/>
          <p:nvPr/>
        </p:nvGrpSpPr>
        <p:grpSpPr>
          <a:xfrm>
            <a:off x="138" y="151"/>
            <a:ext cx="9159994" cy="5152574"/>
            <a:chOff x="3843650" y="2891150"/>
            <a:chExt cx="3447625" cy="2585725"/>
          </a:xfrm>
        </p:grpSpPr>
        <p:sp>
          <p:nvSpPr>
            <p:cNvPr id="844" name="Shape 844"/>
            <p:cNvSpPr/>
            <p:nvPr/>
          </p:nvSpPr>
          <p:spPr>
            <a:xfrm>
              <a:off x="6911650" y="2942500"/>
              <a:ext cx="56425" cy="5075"/>
            </a:xfrm>
            <a:custGeom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4378125" y="2979525"/>
              <a:ext cx="20225" cy="17700"/>
            </a:xfrm>
            <a:custGeom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4356250" y="2955975"/>
              <a:ext cx="63150" cy="59775"/>
            </a:xfrm>
            <a:custGeom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4518700" y="2973650"/>
              <a:ext cx="18550" cy="19375"/>
            </a:xfrm>
            <a:custGeom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4386550" y="2891150"/>
              <a:ext cx="8450" cy="57275"/>
            </a:xfrm>
            <a:custGeom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4526275" y="2891150"/>
              <a:ext cx="62300" cy="55575"/>
            </a:xfrm>
            <a:custGeom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3896675" y="2891150"/>
              <a:ext cx="62325" cy="11825"/>
            </a:xfrm>
            <a:custGeom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4501875" y="2950925"/>
              <a:ext cx="58100" cy="59775"/>
            </a:xfrm>
            <a:custGeom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4484200" y="2917250"/>
              <a:ext cx="15175" cy="16850"/>
            </a:xfrm>
            <a:custGeom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4390750" y="2891150"/>
              <a:ext cx="58125" cy="56425"/>
            </a:xfrm>
            <a:custGeom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4455575" y="2891150"/>
              <a:ext cx="8450" cy="52225"/>
            </a:xfrm>
            <a:custGeom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4596975" y="2891150"/>
              <a:ext cx="62325" cy="47175"/>
            </a:xfrm>
            <a:custGeom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4245150" y="2892850"/>
              <a:ext cx="63150" cy="58925"/>
            </a:xfrm>
            <a:custGeom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4341950" y="2923150"/>
              <a:ext cx="10950" cy="17700"/>
            </a:xfrm>
            <a:custGeom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4272075" y="2926500"/>
              <a:ext cx="14350" cy="17700"/>
            </a:xfrm>
            <a:custGeom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4124775" y="2891150"/>
              <a:ext cx="10125" cy="25"/>
            </a:xfrm>
            <a:custGeom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3843650" y="3535050"/>
              <a:ext cx="196150" cy="301350"/>
            </a:xfrm>
            <a:custGeom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4035575" y="2903775"/>
              <a:ext cx="7600" cy="58950"/>
            </a:xfrm>
            <a:custGeom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4414325" y="2920625"/>
              <a:ext cx="12650" cy="19375"/>
            </a:xfrm>
            <a:custGeom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4049025" y="2891150"/>
              <a:ext cx="56425" cy="4250"/>
            </a:xfrm>
            <a:custGeom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4175275" y="2893675"/>
              <a:ext cx="62325" cy="67375"/>
            </a:xfrm>
            <a:custGeom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4060825" y="2929025"/>
              <a:ext cx="17700" cy="26125"/>
            </a:xfrm>
            <a:custGeom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4039775" y="2901250"/>
              <a:ext cx="58100" cy="60625"/>
            </a:xfrm>
            <a:custGeom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114675" y="2891150"/>
              <a:ext cx="4250" cy="875"/>
            </a:xfrm>
            <a:custGeom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4286400" y="2956800"/>
              <a:ext cx="62300" cy="67375"/>
            </a:xfrm>
            <a:custGeom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4288075" y="3030025"/>
              <a:ext cx="6750" cy="58125"/>
            </a:xfrm>
            <a:custGeom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4312475" y="2982050"/>
              <a:ext cx="15175" cy="17700"/>
            </a:xfrm>
            <a:custGeom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4315850" y="2891150"/>
              <a:ext cx="64000" cy="58950"/>
            </a:xfrm>
            <a:custGeom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4552375" y="2915575"/>
              <a:ext cx="15175" cy="17700"/>
            </a:xfrm>
            <a:custGeom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4171925" y="2986275"/>
              <a:ext cx="14325" cy="21050"/>
            </a:xfrm>
            <a:custGeom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4150025" y="2965225"/>
              <a:ext cx="58950" cy="59775"/>
            </a:xfrm>
            <a:custGeom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4238425" y="2984575"/>
              <a:ext cx="21050" cy="18550"/>
            </a:xfrm>
            <a:custGeom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4199700" y="2927350"/>
              <a:ext cx="17700" cy="24425"/>
            </a:xfrm>
            <a:custGeom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3843650" y="3509800"/>
              <a:ext cx="220550" cy="34550"/>
            </a:xfrm>
            <a:custGeom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4215700" y="2961850"/>
              <a:ext cx="63975" cy="60625"/>
            </a:xfrm>
            <a:custGeom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4347000" y="5169650"/>
              <a:ext cx="557225" cy="307225"/>
            </a:xfrm>
            <a:custGeom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3949700" y="3040125"/>
              <a:ext cx="65675" cy="60650"/>
            </a:xfrm>
            <a:custGeom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4713975" y="3144500"/>
              <a:ext cx="61475" cy="74100"/>
            </a:xfrm>
            <a:custGeom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4783825" y="3175650"/>
              <a:ext cx="64000" cy="40425"/>
            </a:xfrm>
            <a:custGeom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4809075" y="3187425"/>
              <a:ext cx="13500" cy="18550"/>
            </a:xfrm>
            <a:custGeom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4735025" y="3156300"/>
              <a:ext cx="21900" cy="14325"/>
            </a:xfrm>
            <a:custGeom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4691250" y="3071275"/>
              <a:ext cx="152375" cy="70725"/>
            </a:xfrm>
            <a:custGeom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3904250" y="3176500"/>
              <a:ext cx="62325" cy="77450"/>
            </a:xfrm>
            <a:custGeom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3843650" y="4433150"/>
              <a:ext cx="366175" cy="525250"/>
            </a:xfrm>
            <a:custGeom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4483350" y="3152075"/>
              <a:ext cx="79975" cy="72425"/>
            </a:xfrm>
            <a:custGeom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4045675" y="3169750"/>
              <a:ext cx="85875" cy="74950"/>
            </a:xfrm>
            <a:custGeom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4792250" y="2902100"/>
              <a:ext cx="27800" cy="20225"/>
            </a:xfrm>
            <a:custGeom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4374775" y="5194050"/>
              <a:ext cx="236525" cy="188575"/>
            </a:xfrm>
            <a:custGeom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6859475" y="5379225"/>
              <a:ext cx="306400" cy="97650"/>
            </a:xfrm>
            <a:custGeom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4659275" y="5290000"/>
              <a:ext cx="214650" cy="186875"/>
            </a:xfrm>
            <a:custGeom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6519425" y="5245400"/>
              <a:ext cx="57250" cy="53900"/>
            </a:xfrm>
            <a:custGeom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6448725" y="5146075"/>
              <a:ext cx="392250" cy="330800"/>
            </a:xfrm>
            <a:custGeom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7192775" y="5434775"/>
              <a:ext cx="98500" cy="42100"/>
            </a:xfrm>
            <a:custGeom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6474825" y="5198250"/>
              <a:ext cx="22750" cy="21925"/>
            </a:xfrm>
            <a:custGeom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4037250" y="5245400"/>
              <a:ext cx="38750" cy="106075"/>
            </a:xfrm>
            <a:custGeom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4124775" y="5049275"/>
              <a:ext cx="64850" cy="42125"/>
            </a:xfrm>
            <a:custGeom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4039775" y="2891150"/>
              <a:ext cx="5075" cy="5925"/>
            </a:xfrm>
            <a:custGeom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4015375" y="4990350"/>
              <a:ext cx="185175" cy="365325"/>
            </a:xfrm>
            <a:custGeom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6735750" y="2891150"/>
              <a:ext cx="270200" cy="160800"/>
            </a:xfrm>
            <a:custGeom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4272075" y="3094000"/>
              <a:ext cx="62325" cy="67375"/>
            </a:xfrm>
            <a:custGeom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4512800" y="3015725"/>
              <a:ext cx="64000" cy="63150"/>
            </a:xfrm>
            <a:custGeom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4201375" y="3099050"/>
              <a:ext cx="64000" cy="59800"/>
            </a:xfrm>
            <a:custGeom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4426950" y="2952600"/>
              <a:ext cx="64000" cy="60625"/>
            </a:xfrm>
            <a:custGeom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4539750" y="3040125"/>
              <a:ext cx="17700" cy="21075"/>
            </a:xfrm>
            <a:custGeom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4293125" y="3114200"/>
              <a:ext cx="18550" cy="22750"/>
            </a:xfrm>
            <a:custGeom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4136575" y="3101575"/>
              <a:ext cx="58100" cy="59800"/>
            </a:xfrm>
            <a:custGeom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4225800" y="3118425"/>
              <a:ext cx="18525" cy="16000"/>
            </a:xfrm>
            <a:custGeom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4061650" y="3103275"/>
              <a:ext cx="64000" cy="60625"/>
            </a:xfrm>
            <a:custGeom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4156775" y="3122625"/>
              <a:ext cx="15175" cy="15175"/>
            </a:xfrm>
            <a:custGeom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4584350" y="3014875"/>
              <a:ext cx="55575" cy="61475"/>
            </a:xfrm>
            <a:custGeom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4775425" y="2938300"/>
              <a:ext cx="68200" cy="127125"/>
            </a:xfrm>
            <a:custGeom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3843650" y="4529100"/>
              <a:ext cx="340925" cy="344275"/>
            </a:xfrm>
            <a:custGeom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4724925" y="3009000"/>
              <a:ext cx="61450" cy="60625"/>
            </a:xfrm>
            <a:custGeom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4666850" y="2891150"/>
              <a:ext cx="64825" cy="44650"/>
            </a:xfrm>
            <a:custGeom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3843650" y="3535900"/>
              <a:ext cx="228125" cy="383850"/>
            </a:xfrm>
            <a:custGeom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4802350" y="2972800"/>
              <a:ext cx="26125" cy="22750"/>
            </a:xfrm>
            <a:custGeom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3843650" y="4554350"/>
              <a:ext cx="234025" cy="291250"/>
            </a:xfrm>
            <a:custGeom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4707250" y="2941650"/>
              <a:ext cx="63150" cy="59800"/>
            </a:xfrm>
            <a:custGeom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4637375" y="2942500"/>
              <a:ext cx="62325" cy="68200"/>
            </a:xfrm>
            <a:custGeom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4652525" y="3011525"/>
              <a:ext cx="64850" cy="60625"/>
            </a:xfrm>
            <a:custGeom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4737550" y="3191650"/>
              <a:ext cx="21900" cy="12650"/>
            </a:xfrm>
            <a:custGeom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4467350" y="3043500"/>
              <a:ext cx="20225" cy="21075"/>
            </a:xfrm>
            <a:custGeom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4443800" y="3019100"/>
              <a:ext cx="62300" cy="65675"/>
            </a:xfrm>
            <a:custGeom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4431175" y="3110000"/>
              <a:ext cx="22750" cy="19375"/>
            </a:xfrm>
            <a:custGeom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4552375" y="3084750"/>
              <a:ext cx="63975" cy="59775"/>
            </a:xfrm>
            <a:custGeom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4586025" y="2969425"/>
              <a:ext cx="22750" cy="17700"/>
            </a:xfrm>
            <a:custGeom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4567525" y="3158825"/>
              <a:ext cx="5900" cy="65675"/>
            </a:xfrm>
            <a:custGeom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4670200" y="3192475"/>
              <a:ext cx="10975" cy="16875"/>
            </a:xfrm>
            <a:custGeom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4623075" y="3079700"/>
              <a:ext cx="62300" cy="67350"/>
            </a:xfrm>
            <a:custGeom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6826650" y="4567825"/>
              <a:ext cx="297975" cy="292925"/>
            </a:xfrm>
            <a:custGeom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4570050" y="3149550"/>
              <a:ext cx="64825" cy="75775"/>
            </a:xfrm>
            <a:custGeom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4134050" y="3160500"/>
              <a:ext cx="342600" cy="82500"/>
            </a:xfrm>
            <a:custGeom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4573400" y="3096525"/>
              <a:ext cx="17700" cy="16025"/>
            </a:xfrm>
            <a:custGeom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3843650" y="3111675"/>
              <a:ext cx="69900" cy="65675"/>
            </a:xfrm>
            <a:custGeom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3974950" y="2891150"/>
              <a:ext cx="60650" cy="10125"/>
            </a:xfrm>
            <a:custGeom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3843650" y="3181550"/>
              <a:ext cx="53900" cy="69875"/>
            </a:xfrm>
            <a:custGeom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3921100" y="3108325"/>
              <a:ext cx="62300" cy="67350"/>
            </a:xfrm>
            <a:custGeom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4639075" y="3015725"/>
              <a:ext cx="6750" cy="58100"/>
            </a:xfrm>
            <a:custGeom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4113850" y="3054450"/>
              <a:ext cx="18525" cy="26125"/>
            </a:xfrm>
            <a:custGeom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3974125" y="3175650"/>
              <a:ext cx="63150" cy="69050"/>
            </a:xfrm>
            <a:custGeom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4091950" y="3033400"/>
              <a:ext cx="62325" cy="65675"/>
            </a:xfrm>
            <a:custGeom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4132350" y="3104100"/>
              <a:ext cx="8450" cy="58100"/>
            </a:xfrm>
            <a:custGeom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4015375" y="3126825"/>
              <a:ext cx="18525" cy="21925"/>
            </a:xfrm>
            <a:custGeom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3990950" y="3106625"/>
              <a:ext cx="63150" cy="59800"/>
            </a:xfrm>
            <a:custGeom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4412650" y="3088950"/>
              <a:ext cx="64825" cy="60625"/>
            </a:xfrm>
            <a:custGeom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6994975" y="3960950"/>
              <a:ext cx="296300" cy="452025"/>
            </a:xfrm>
            <a:custGeom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5857000" y="2891150"/>
              <a:ext cx="1266800" cy="381325"/>
            </a:xfrm>
            <a:custGeom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7126300" y="4418850"/>
              <a:ext cx="32850" cy="23575"/>
            </a:xfrm>
            <a:custGeom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7000875" y="3964325"/>
              <a:ext cx="17700" cy="17700"/>
            </a:xfrm>
            <a:custGeom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7124600" y="4429775"/>
              <a:ext cx="8450" cy="15175"/>
            </a:xfrm>
            <a:custGeom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6900725" y="2972800"/>
              <a:ext cx="58925" cy="9275"/>
            </a:xfrm>
            <a:custGeom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6748375" y="3072975"/>
              <a:ext cx="106900" cy="36200"/>
            </a:xfrm>
            <a:custGeom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7065675" y="3940750"/>
              <a:ext cx="53075" cy="20225"/>
            </a:xfrm>
            <a:custGeom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4645800" y="3178175"/>
              <a:ext cx="64825" cy="42100"/>
            </a:xfrm>
            <a:custGeom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6748375" y="3108325"/>
              <a:ext cx="73250" cy="25275"/>
            </a:xfrm>
            <a:custGeom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6743325" y="3060350"/>
              <a:ext cx="93450" cy="21900"/>
            </a:xfrm>
            <a:custGeom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7182675" y="4392750"/>
              <a:ext cx="76625" cy="40425"/>
            </a:xfrm>
            <a:custGeom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6135600" y="2891150"/>
              <a:ext cx="26975" cy="145650"/>
            </a:xfrm>
            <a:custGeom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3843650" y="2891150"/>
              <a:ext cx="1028600" cy="388050"/>
            </a:xfrm>
            <a:custGeom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6583400" y="4932275"/>
              <a:ext cx="707875" cy="436025"/>
            </a:xfrm>
            <a:custGeom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4783000" y="3183225"/>
              <a:ext cx="5075" cy="33700"/>
            </a:xfrm>
            <a:custGeom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4735025" y="2891150"/>
              <a:ext cx="100175" cy="42125"/>
            </a:xfrm>
            <a:custGeom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6612850" y="4974375"/>
              <a:ext cx="14325" cy="15175"/>
            </a:xfrm>
            <a:custGeom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6971425" y="3905400"/>
              <a:ext cx="319850" cy="567325"/>
            </a:xfrm>
            <a:custGeom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7159950" y="3928975"/>
              <a:ext cx="10975" cy="10125"/>
            </a:xfrm>
            <a:custGeom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7158275" y="5139350"/>
              <a:ext cx="67350" cy="65675"/>
            </a:xfrm>
            <a:custGeom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6637250" y="5024025"/>
              <a:ext cx="49700" cy="49675"/>
            </a:xfrm>
            <a:custGeom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7121250" y="4706700"/>
              <a:ext cx="170025" cy="420875"/>
            </a:xfrm>
            <a:custGeom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4027150" y="2993850"/>
              <a:ext cx="23600" cy="16850"/>
            </a:xfrm>
            <a:custGeom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4005250" y="2970275"/>
              <a:ext cx="63175" cy="59775"/>
            </a:xfrm>
            <a:custGeom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4969000" y="2997200"/>
              <a:ext cx="16875" cy="10125"/>
            </a:xfrm>
            <a:custGeom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3979175" y="3059500"/>
              <a:ext cx="15175" cy="21900"/>
            </a:xfrm>
            <a:custGeom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3935400" y="2971125"/>
              <a:ext cx="61475" cy="67350"/>
            </a:xfrm>
            <a:custGeom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4085225" y="3125150"/>
              <a:ext cx="19375" cy="19375"/>
            </a:xfrm>
            <a:custGeom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4075975" y="2966900"/>
              <a:ext cx="63975" cy="60625"/>
            </a:xfrm>
            <a:custGeom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4101225" y="2991325"/>
              <a:ext cx="16000" cy="19375"/>
            </a:xfrm>
            <a:custGeom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4046500" y="3060350"/>
              <a:ext cx="15175" cy="21900"/>
            </a:xfrm>
            <a:custGeom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4022100" y="3037600"/>
              <a:ext cx="61475" cy="60650"/>
            </a:xfrm>
            <a:custGeom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4972375" y="2979525"/>
              <a:ext cx="17700" cy="9300"/>
            </a:xfrm>
            <a:custGeom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4949650" y="2944175"/>
              <a:ext cx="274425" cy="118725"/>
            </a:xfrm>
            <a:custGeom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3969075" y="2891150"/>
              <a:ext cx="5075" cy="8450"/>
            </a:xfrm>
            <a:custGeom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3843650" y="2908000"/>
              <a:ext cx="42125" cy="65675"/>
            </a:xfrm>
            <a:custGeom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3843650" y="3008150"/>
              <a:ext cx="26975" cy="21900"/>
            </a:xfrm>
            <a:custGeom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3990950" y="2931550"/>
              <a:ext cx="19375" cy="22750"/>
            </a:xfrm>
            <a:custGeom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3964850" y="2903775"/>
              <a:ext cx="64000" cy="60625"/>
            </a:xfrm>
            <a:custGeom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4104575" y="2989625"/>
              <a:ext cx="13500" cy="5075"/>
            </a:xfrm>
            <a:custGeom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3843650" y="2891150"/>
              <a:ext cx="46325" cy="13500"/>
            </a:xfrm>
            <a:custGeom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3843650" y="3044350"/>
              <a:ext cx="101875" cy="60625"/>
            </a:xfrm>
            <a:custGeom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3894150" y="2907150"/>
              <a:ext cx="63150" cy="58950"/>
            </a:xfrm>
            <a:custGeom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3957275" y="2992150"/>
              <a:ext cx="20225" cy="25275"/>
            </a:xfrm>
            <a:custGeom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3843650" y="2973650"/>
              <a:ext cx="82525" cy="63975"/>
            </a:xfrm>
            <a:custGeom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4394975" y="3045175"/>
              <a:ext cx="14325" cy="19400"/>
            </a:xfrm>
            <a:custGeom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4464000" y="2891150"/>
              <a:ext cx="55575" cy="53050"/>
            </a:xfrm>
            <a:custGeom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4452200" y="2976175"/>
              <a:ext cx="5925" cy="17700"/>
            </a:xfrm>
            <a:custGeom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4373075" y="3023300"/>
              <a:ext cx="61475" cy="60625"/>
            </a:xfrm>
            <a:custGeom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7067375" y="4626750"/>
              <a:ext cx="59775" cy="239900"/>
            </a:xfrm>
            <a:custGeom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4497650" y="2953450"/>
              <a:ext cx="8450" cy="58100"/>
            </a:xfrm>
            <a:custGeom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4487550" y="3155450"/>
              <a:ext cx="68200" cy="7600"/>
            </a:xfrm>
            <a:custGeom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4487550" y="3087275"/>
              <a:ext cx="58100" cy="60625"/>
            </a:xfrm>
            <a:custGeom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4341950" y="3092325"/>
              <a:ext cx="63150" cy="59775"/>
            </a:xfrm>
            <a:custGeom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4566675" y="2947550"/>
              <a:ext cx="64000" cy="60625"/>
            </a:xfrm>
            <a:custGeom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4483350" y="3089800"/>
              <a:ext cx="8450" cy="58950"/>
            </a:xfrm>
            <a:custGeom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4104575" y="2898725"/>
              <a:ext cx="64000" cy="59800"/>
            </a:xfrm>
            <a:custGeom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4501875" y="3099900"/>
              <a:ext cx="22750" cy="12650"/>
            </a:xfrm>
            <a:custGeom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5144925" y="2978700"/>
              <a:ext cx="56425" cy="56400"/>
            </a:xfrm>
            <a:custGeom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4186225" y="3053600"/>
              <a:ext cx="17700" cy="26125"/>
            </a:xfrm>
            <a:custGeom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4127300" y="2927350"/>
              <a:ext cx="19400" cy="21900"/>
            </a:xfrm>
            <a:custGeom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4232525" y="3029200"/>
              <a:ext cx="55575" cy="61475"/>
            </a:xfrm>
            <a:custGeom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4146675" y="2967750"/>
              <a:ext cx="7600" cy="58100"/>
            </a:xfrm>
            <a:custGeom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4160975" y="3030025"/>
              <a:ext cx="64850" cy="63175"/>
            </a:xfrm>
            <a:custGeom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4328475" y="3051075"/>
              <a:ext cx="19375" cy="17700"/>
            </a:xfrm>
            <a:custGeom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4254400" y="3051075"/>
              <a:ext cx="25275" cy="22750"/>
            </a:xfrm>
            <a:custGeom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4365500" y="3115050"/>
              <a:ext cx="19400" cy="16850"/>
            </a:xfrm>
            <a:custGeom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4301550" y="3025825"/>
              <a:ext cx="64825" cy="60625"/>
            </a:xfrm>
            <a:custGeom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18" name="Shape 1018"/>
          <p:cNvSpPr txBox="1"/>
          <p:nvPr>
            <p:ph type="title"/>
          </p:nvPr>
        </p:nvSpPr>
        <p:spPr>
          <a:xfrm>
            <a:off x="1131750" y="623025"/>
            <a:ext cx="6880499" cy="582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019" name="Shape 1019"/>
          <p:cNvSpPr txBox="1"/>
          <p:nvPr>
            <p:ph idx="1" type="body"/>
          </p:nvPr>
        </p:nvSpPr>
        <p:spPr>
          <a:xfrm>
            <a:off x="1131725" y="1329862"/>
            <a:ext cx="3339599" cy="348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22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buSzPct val="100000"/>
              <a:defRPr sz="2200"/>
            </a:lvl3pPr>
            <a:lvl4pPr>
              <a:spcBef>
                <a:spcPts val="0"/>
              </a:spcBef>
              <a:buSzPct val="100000"/>
              <a:defRPr sz="2200"/>
            </a:lvl4pPr>
            <a:lvl5pPr>
              <a:spcBef>
                <a:spcPts val="0"/>
              </a:spcBef>
              <a:buSzPct val="100000"/>
              <a:defRPr sz="2200"/>
            </a:lvl5pPr>
            <a:lvl6pPr>
              <a:spcBef>
                <a:spcPts val="0"/>
              </a:spcBef>
              <a:buSzPct val="100000"/>
              <a:defRPr sz="2200"/>
            </a:lvl6pPr>
            <a:lvl7pPr>
              <a:spcBef>
                <a:spcPts val="0"/>
              </a:spcBef>
              <a:buSzPct val="100000"/>
              <a:defRPr sz="2200"/>
            </a:lvl7pPr>
            <a:lvl8pPr>
              <a:spcBef>
                <a:spcPts val="0"/>
              </a:spcBef>
              <a:buSzPct val="100000"/>
              <a:defRPr sz="2200"/>
            </a:lvl8pPr>
            <a:lvl9pPr>
              <a:spcBef>
                <a:spcPts val="0"/>
              </a:spcBef>
              <a:buSzPct val="100000"/>
              <a:defRPr sz="2200"/>
            </a:lvl9pPr>
          </a:lstStyle>
          <a:p/>
        </p:txBody>
      </p:sp>
      <p:sp>
        <p:nvSpPr>
          <p:cNvPr id="1020" name="Shape 1020"/>
          <p:cNvSpPr txBox="1"/>
          <p:nvPr>
            <p:ph idx="2" type="body"/>
          </p:nvPr>
        </p:nvSpPr>
        <p:spPr>
          <a:xfrm>
            <a:off x="4672553" y="1329862"/>
            <a:ext cx="3339599" cy="348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22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buSzPct val="100000"/>
              <a:defRPr sz="2200"/>
            </a:lvl3pPr>
            <a:lvl4pPr>
              <a:spcBef>
                <a:spcPts val="0"/>
              </a:spcBef>
              <a:buSzPct val="100000"/>
              <a:defRPr sz="2200"/>
            </a:lvl4pPr>
            <a:lvl5pPr>
              <a:spcBef>
                <a:spcPts val="0"/>
              </a:spcBef>
              <a:buSzPct val="100000"/>
              <a:defRPr sz="2200"/>
            </a:lvl5pPr>
            <a:lvl6pPr>
              <a:spcBef>
                <a:spcPts val="0"/>
              </a:spcBef>
              <a:buSzPct val="100000"/>
              <a:defRPr sz="2200"/>
            </a:lvl6pPr>
            <a:lvl7pPr>
              <a:spcBef>
                <a:spcPts val="0"/>
              </a:spcBef>
              <a:buSzPct val="100000"/>
              <a:defRPr sz="2200"/>
            </a:lvl7pPr>
            <a:lvl8pPr>
              <a:spcBef>
                <a:spcPts val="0"/>
              </a:spcBef>
              <a:buSzPct val="100000"/>
              <a:defRPr sz="2200"/>
            </a:lvl8pPr>
            <a:lvl9pPr>
              <a:spcBef>
                <a:spcPts val="0"/>
              </a:spcBef>
              <a:buSzPct val="100000"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2" name="Shape 1022"/>
          <p:cNvGrpSpPr/>
          <p:nvPr/>
        </p:nvGrpSpPr>
        <p:grpSpPr>
          <a:xfrm>
            <a:off x="138" y="151"/>
            <a:ext cx="9159994" cy="5152574"/>
            <a:chOff x="3843650" y="2891150"/>
            <a:chExt cx="3447625" cy="2585725"/>
          </a:xfrm>
        </p:grpSpPr>
        <p:sp>
          <p:nvSpPr>
            <p:cNvPr id="1023" name="Shape 1023"/>
            <p:cNvSpPr/>
            <p:nvPr/>
          </p:nvSpPr>
          <p:spPr>
            <a:xfrm>
              <a:off x="6911650" y="2942500"/>
              <a:ext cx="56425" cy="5075"/>
            </a:xfrm>
            <a:custGeom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4378125" y="2979525"/>
              <a:ext cx="20225" cy="17700"/>
            </a:xfrm>
            <a:custGeom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4356250" y="2955975"/>
              <a:ext cx="63150" cy="59775"/>
            </a:xfrm>
            <a:custGeom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4518700" y="2973650"/>
              <a:ext cx="18550" cy="19375"/>
            </a:xfrm>
            <a:custGeom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4386550" y="2891150"/>
              <a:ext cx="8450" cy="57275"/>
            </a:xfrm>
            <a:custGeom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4526275" y="2891150"/>
              <a:ext cx="62300" cy="55575"/>
            </a:xfrm>
            <a:custGeom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3896675" y="2891150"/>
              <a:ext cx="62325" cy="11825"/>
            </a:xfrm>
            <a:custGeom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4501875" y="2950925"/>
              <a:ext cx="58100" cy="59775"/>
            </a:xfrm>
            <a:custGeom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4484200" y="2917250"/>
              <a:ext cx="15175" cy="16850"/>
            </a:xfrm>
            <a:custGeom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4390750" y="2891150"/>
              <a:ext cx="58125" cy="56425"/>
            </a:xfrm>
            <a:custGeom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4455575" y="2891150"/>
              <a:ext cx="8450" cy="52225"/>
            </a:xfrm>
            <a:custGeom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4596975" y="2891150"/>
              <a:ext cx="62325" cy="47175"/>
            </a:xfrm>
            <a:custGeom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4245150" y="2892850"/>
              <a:ext cx="63150" cy="58925"/>
            </a:xfrm>
            <a:custGeom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4341950" y="2923150"/>
              <a:ext cx="10950" cy="17700"/>
            </a:xfrm>
            <a:custGeom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4272075" y="2926500"/>
              <a:ext cx="14350" cy="17700"/>
            </a:xfrm>
            <a:custGeom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4124775" y="2891150"/>
              <a:ext cx="10125" cy="25"/>
            </a:xfrm>
            <a:custGeom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3843650" y="3535050"/>
              <a:ext cx="196150" cy="301350"/>
            </a:xfrm>
            <a:custGeom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4035575" y="2903775"/>
              <a:ext cx="7600" cy="58950"/>
            </a:xfrm>
            <a:custGeom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4414325" y="2920625"/>
              <a:ext cx="12650" cy="19375"/>
            </a:xfrm>
            <a:custGeom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4049025" y="2891150"/>
              <a:ext cx="56425" cy="4250"/>
            </a:xfrm>
            <a:custGeom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4175275" y="2893675"/>
              <a:ext cx="62325" cy="67375"/>
            </a:xfrm>
            <a:custGeom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4" name="Shape 1044"/>
            <p:cNvSpPr/>
            <p:nvPr/>
          </p:nvSpPr>
          <p:spPr>
            <a:xfrm>
              <a:off x="4060825" y="2929025"/>
              <a:ext cx="17700" cy="26125"/>
            </a:xfrm>
            <a:custGeom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5" name="Shape 1045"/>
            <p:cNvSpPr/>
            <p:nvPr/>
          </p:nvSpPr>
          <p:spPr>
            <a:xfrm>
              <a:off x="4039775" y="2901250"/>
              <a:ext cx="58100" cy="60625"/>
            </a:xfrm>
            <a:custGeom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6" name="Shape 1046"/>
            <p:cNvSpPr/>
            <p:nvPr/>
          </p:nvSpPr>
          <p:spPr>
            <a:xfrm>
              <a:off x="4114675" y="2891150"/>
              <a:ext cx="4250" cy="875"/>
            </a:xfrm>
            <a:custGeom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7" name="Shape 1047"/>
            <p:cNvSpPr/>
            <p:nvPr/>
          </p:nvSpPr>
          <p:spPr>
            <a:xfrm>
              <a:off x="4286400" y="2956800"/>
              <a:ext cx="62300" cy="67375"/>
            </a:xfrm>
            <a:custGeom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8" name="Shape 1048"/>
            <p:cNvSpPr/>
            <p:nvPr/>
          </p:nvSpPr>
          <p:spPr>
            <a:xfrm>
              <a:off x="4288075" y="3030025"/>
              <a:ext cx="6750" cy="58125"/>
            </a:xfrm>
            <a:custGeom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4312475" y="2982050"/>
              <a:ext cx="15175" cy="17700"/>
            </a:xfrm>
            <a:custGeom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4315850" y="2891150"/>
              <a:ext cx="64000" cy="58950"/>
            </a:xfrm>
            <a:custGeom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4552375" y="2915575"/>
              <a:ext cx="15175" cy="17700"/>
            </a:xfrm>
            <a:custGeom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4171925" y="2986275"/>
              <a:ext cx="14325" cy="21050"/>
            </a:xfrm>
            <a:custGeom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4150025" y="2965225"/>
              <a:ext cx="58950" cy="59775"/>
            </a:xfrm>
            <a:custGeom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4238425" y="2984575"/>
              <a:ext cx="21050" cy="18550"/>
            </a:xfrm>
            <a:custGeom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4199700" y="2927350"/>
              <a:ext cx="17700" cy="24425"/>
            </a:xfrm>
            <a:custGeom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3843650" y="3509800"/>
              <a:ext cx="220550" cy="34550"/>
            </a:xfrm>
            <a:custGeom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4215700" y="2961850"/>
              <a:ext cx="63975" cy="60625"/>
            </a:xfrm>
            <a:custGeom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4347000" y="5169650"/>
              <a:ext cx="557225" cy="307225"/>
            </a:xfrm>
            <a:custGeom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3949700" y="3040125"/>
              <a:ext cx="65675" cy="60650"/>
            </a:xfrm>
            <a:custGeom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4713975" y="3144500"/>
              <a:ext cx="61475" cy="74100"/>
            </a:xfrm>
            <a:custGeom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4783825" y="3175650"/>
              <a:ext cx="64000" cy="40425"/>
            </a:xfrm>
            <a:custGeom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4809075" y="3187425"/>
              <a:ext cx="13500" cy="18550"/>
            </a:xfrm>
            <a:custGeom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4735025" y="3156300"/>
              <a:ext cx="21900" cy="14325"/>
            </a:xfrm>
            <a:custGeom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4691250" y="3071275"/>
              <a:ext cx="152375" cy="70725"/>
            </a:xfrm>
            <a:custGeom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3904250" y="3176500"/>
              <a:ext cx="62325" cy="77450"/>
            </a:xfrm>
            <a:custGeom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3843650" y="4433150"/>
              <a:ext cx="366175" cy="525250"/>
            </a:xfrm>
            <a:custGeom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4483350" y="3152075"/>
              <a:ext cx="79975" cy="72425"/>
            </a:xfrm>
            <a:custGeom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4045675" y="3169750"/>
              <a:ext cx="85875" cy="74950"/>
            </a:xfrm>
            <a:custGeom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4792250" y="2902100"/>
              <a:ext cx="27800" cy="20225"/>
            </a:xfrm>
            <a:custGeom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4374775" y="5194050"/>
              <a:ext cx="236525" cy="188575"/>
            </a:xfrm>
            <a:custGeom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6859475" y="5379225"/>
              <a:ext cx="306400" cy="97650"/>
            </a:xfrm>
            <a:custGeom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4659275" y="5290000"/>
              <a:ext cx="214650" cy="186875"/>
            </a:xfrm>
            <a:custGeom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6519425" y="5245400"/>
              <a:ext cx="57250" cy="53900"/>
            </a:xfrm>
            <a:custGeom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6448725" y="5146075"/>
              <a:ext cx="392250" cy="330800"/>
            </a:xfrm>
            <a:custGeom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7192775" y="5434775"/>
              <a:ext cx="98500" cy="42100"/>
            </a:xfrm>
            <a:custGeom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6474825" y="5198250"/>
              <a:ext cx="22750" cy="21925"/>
            </a:xfrm>
            <a:custGeom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4037250" y="5245400"/>
              <a:ext cx="38750" cy="106075"/>
            </a:xfrm>
            <a:custGeom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4124775" y="5049275"/>
              <a:ext cx="64850" cy="42125"/>
            </a:xfrm>
            <a:custGeom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4039775" y="2891150"/>
              <a:ext cx="5075" cy="5925"/>
            </a:xfrm>
            <a:custGeom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4015375" y="4990350"/>
              <a:ext cx="185175" cy="365325"/>
            </a:xfrm>
            <a:custGeom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6735750" y="2891150"/>
              <a:ext cx="270200" cy="160800"/>
            </a:xfrm>
            <a:custGeom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4272075" y="3094000"/>
              <a:ext cx="62325" cy="67375"/>
            </a:xfrm>
            <a:custGeom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3" name="Shape 1083"/>
            <p:cNvSpPr/>
            <p:nvPr/>
          </p:nvSpPr>
          <p:spPr>
            <a:xfrm>
              <a:off x="4512800" y="3015725"/>
              <a:ext cx="64000" cy="63150"/>
            </a:xfrm>
            <a:custGeom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4" name="Shape 1084"/>
            <p:cNvSpPr/>
            <p:nvPr/>
          </p:nvSpPr>
          <p:spPr>
            <a:xfrm>
              <a:off x="4201375" y="3099050"/>
              <a:ext cx="64000" cy="59800"/>
            </a:xfrm>
            <a:custGeom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x="4426950" y="2952600"/>
              <a:ext cx="64000" cy="60625"/>
            </a:xfrm>
            <a:custGeom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6" name="Shape 1086"/>
            <p:cNvSpPr/>
            <p:nvPr/>
          </p:nvSpPr>
          <p:spPr>
            <a:xfrm>
              <a:off x="4539750" y="3040125"/>
              <a:ext cx="17700" cy="21075"/>
            </a:xfrm>
            <a:custGeom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7" name="Shape 1087"/>
            <p:cNvSpPr/>
            <p:nvPr/>
          </p:nvSpPr>
          <p:spPr>
            <a:xfrm>
              <a:off x="4293125" y="3114200"/>
              <a:ext cx="18550" cy="22750"/>
            </a:xfrm>
            <a:custGeom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8" name="Shape 1088"/>
            <p:cNvSpPr/>
            <p:nvPr/>
          </p:nvSpPr>
          <p:spPr>
            <a:xfrm>
              <a:off x="4136575" y="3101575"/>
              <a:ext cx="58100" cy="59800"/>
            </a:xfrm>
            <a:custGeom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4225800" y="3118425"/>
              <a:ext cx="18525" cy="16000"/>
            </a:xfrm>
            <a:custGeom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4061650" y="3103275"/>
              <a:ext cx="64000" cy="60625"/>
            </a:xfrm>
            <a:custGeom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4156775" y="3122625"/>
              <a:ext cx="15175" cy="15175"/>
            </a:xfrm>
            <a:custGeom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4584350" y="3014875"/>
              <a:ext cx="55575" cy="61475"/>
            </a:xfrm>
            <a:custGeom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4775425" y="2938300"/>
              <a:ext cx="68200" cy="127125"/>
            </a:xfrm>
            <a:custGeom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3843650" y="4529100"/>
              <a:ext cx="340925" cy="344275"/>
            </a:xfrm>
            <a:custGeom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5" name="Shape 1095"/>
            <p:cNvSpPr/>
            <p:nvPr/>
          </p:nvSpPr>
          <p:spPr>
            <a:xfrm>
              <a:off x="4724925" y="3009000"/>
              <a:ext cx="61450" cy="60625"/>
            </a:xfrm>
            <a:custGeom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6" name="Shape 1096"/>
            <p:cNvSpPr/>
            <p:nvPr/>
          </p:nvSpPr>
          <p:spPr>
            <a:xfrm>
              <a:off x="4666850" y="2891150"/>
              <a:ext cx="64825" cy="44650"/>
            </a:xfrm>
            <a:custGeom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7" name="Shape 1097"/>
            <p:cNvSpPr/>
            <p:nvPr/>
          </p:nvSpPr>
          <p:spPr>
            <a:xfrm>
              <a:off x="3843650" y="3535900"/>
              <a:ext cx="228125" cy="383850"/>
            </a:xfrm>
            <a:custGeom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8" name="Shape 1098"/>
            <p:cNvSpPr/>
            <p:nvPr/>
          </p:nvSpPr>
          <p:spPr>
            <a:xfrm>
              <a:off x="4802350" y="2972800"/>
              <a:ext cx="26125" cy="22750"/>
            </a:xfrm>
            <a:custGeom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9" name="Shape 1099"/>
            <p:cNvSpPr/>
            <p:nvPr/>
          </p:nvSpPr>
          <p:spPr>
            <a:xfrm>
              <a:off x="3843650" y="4554350"/>
              <a:ext cx="234025" cy="291250"/>
            </a:xfrm>
            <a:custGeom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4707250" y="2941650"/>
              <a:ext cx="63150" cy="59800"/>
            </a:xfrm>
            <a:custGeom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4637375" y="2942500"/>
              <a:ext cx="62325" cy="68200"/>
            </a:xfrm>
            <a:custGeom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4652525" y="3011525"/>
              <a:ext cx="64850" cy="60625"/>
            </a:xfrm>
            <a:custGeom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4737550" y="3191650"/>
              <a:ext cx="21900" cy="12650"/>
            </a:xfrm>
            <a:custGeom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4467350" y="3043500"/>
              <a:ext cx="20225" cy="21075"/>
            </a:xfrm>
            <a:custGeom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4443800" y="3019100"/>
              <a:ext cx="62300" cy="65675"/>
            </a:xfrm>
            <a:custGeom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4431175" y="3110000"/>
              <a:ext cx="22750" cy="19375"/>
            </a:xfrm>
            <a:custGeom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4552375" y="3084750"/>
              <a:ext cx="63975" cy="59775"/>
            </a:xfrm>
            <a:custGeom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4586025" y="2969425"/>
              <a:ext cx="22750" cy="17700"/>
            </a:xfrm>
            <a:custGeom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4567525" y="3158825"/>
              <a:ext cx="5900" cy="65675"/>
            </a:xfrm>
            <a:custGeom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4670200" y="3192475"/>
              <a:ext cx="10975" cy="16875"/>
            </a:xfrm>
            <a:custGeom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4623075" y="3079700"/>
              <a:ext cx="62300" cy="67350"/>
            </a:xfrm>
            <a:custGeom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6826650" y="4567825"/>
              <a:ext cx="297975" cy="292925"/>
            </a:xfrm>
            <a:custGeom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4570050" y="3149550"/>
              <a:ext cx="64825" cy="75775"/>
            </a:xfrm>
            <a:custGeom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4134050" y="3160500"/>
              <a:ext cx="342600" cy="82500"/>
            </a:xfrm>
            <a:custGeom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4573400" y="3096525"/>
              <a:ext cx="17700" cy="16025"/>
            </a:xfrm>
            <a:custGeom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3843650" y="3111675"/>
              <a:ext cx="69900" cy="65675"/>
            </a:xfrm>
            <a:custGeom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3974950" y="2891150"/>
              <a:ext cx="60650" cy="10125"/>
            </a:xfrm>
            <a:custGeom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3843650" y="3181550"/>
              <a:ext cx="53900" cy="69875"/>
            </a:xfrm>
            <a:custGeom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3921100" y="3108325"/>
              <a:ext cx="62300" cy="67350"/>
            </a:xfrm>
            <a:custGeom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4639075" y="3015725"/>
              <a:ext cx="6750" cy="58100"/>
            </a:xfrm>
            <a:custGeom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4113850" y="3054450"/>
              <a:ext cx="18525" cy="26125"/>
            </a:xfrm>
            <a:custGeom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3974125" y="3175650"/>
              <a:ext cx="63150" cy="69050"/>
            </a:xfrm>
            <a:custGeom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4091950" y="3033400"/>
              <a:ext cx="62325" cy="65675"/>
            </a:xfrm>
            <a:custGeom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4132350" y="3104100"/>
              <a:ext cx="8450" cy="58100"/>
            </a:xfrm>
            <a:custGeom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4015375" y="3126825"/>
              <a:ext cx="18525" cy="21925"/>
            </a:xfrm>
            <a:custGeom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3990950" y="3106625"/>
              <a:ext cx="63150" cy="59800"/>
            </a:xfrm>
            <a:custGeom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4412650" y="3088950"/>
              <a:ext cx="64825" cy="60625"/>
            </a:xfrm>
            <a:custGeom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8" name="Shape 1128"/>
            <p:cNvSpPr/>
            <p:nvPr/>
          </p:nvSpPr>
          <p:spPr>
            <a:xfrm>
              <a:off x="6994975" y="3960950"/>
              <a:ext cx="296300" cy="452025"/>
            </a:xfrm>
            <a:custGeom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9" name="Shape 1129"/>
            <p:cNvSpPr/>
            <p:nvPr/>
          </p:nvSpPr>
          <p:spPr>
            <a:xfrm>
              <a:off x="5857000" y="2891150"/>
              <a:ext cx="1266800" cy="381325"/>
            </a:xfrm>
            <a:custGeom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7126300" y="4418850"/>
              <a:ext cx="32850" cy="23575"/>
            </a:xfrm>
            <a:custGeom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7000875" y="3964325"/>
              <a:ext cx="17700" cy="17700"/>
            </a:xfrm>
            <a:custGeom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7124600" y="4429775"/>
              <a:ext cx="8450" cy="15175"/>
            </a:xfrm>
            <a:custGeom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6900725" y="2972800"/>
              <a:ext cx="58925" cy="9275"/>
            </a:xfrm>
            <a:custGeom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6748375" y="3072975"/>
              <a:ext cx="106900" cy="36200"/>
            </a:xfrm>
            <a:custGeom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7065675" y="3940750"/>
              <a:ext cx="53075" cy="20225"/>
            </a:xfrm>
            <a:custGeom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4645800" y="3178175"/>
              <a:ext cx="64825" cy="42100"/>
            </a:xfrm>
            <a:custGeom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6748375" y="3108325"/>
              <a:ext cx="73250" cy="25275"/>
            </a:xfrm>
            <a:custGeom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6743325" y="3060350"/>
              <a:ext cx="93450" cy="21900"/>
            </a:xfrm>
            <a:custGeom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7182675" y="4392750"/>
              <a:ext cx="76625" cy="40425"/>
            </a:xfrm>
            <a:custGeom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6135600" y="2891150"/>
              <a:ext cx="26975" cy="145650"/>
            </a:xfrm>
            <a:custGeom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3843650" y="2891150"/>
              <a:ext cx="1028600" cy="388050"/>
            </a:xfrm>
            <a:custGeom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6583400" y="4932275"/>
              <a:ext cx="707875" cy="436025"/>
            </a:xfrm>
            <a:custGeom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4783000" y="3183225"/>
              <a:ext cx="5075" cy="33700"/>
            </a:xfrm>
            <a:custGeom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4735025" y="2891150"/>
              <a:ext cx="100175" cy="42125"/>
            </a:xfrm>
            <a:custGeom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6612850" y="4974375"/>
              <a:ext cx="14325" cy="15175"/>
            </a:xfrm>
            <a:custGeom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6" name="Shape 1146"/>
            <p:cNvSpPr/>
            <p:nvPr/>
          </p:nvSpPr>
          <p:spPr>
            <a:xfrm>
              <a:off x="6971425" y="3905400"/>
              <a:ext cx="319850" cy="567325"/>
            </a:xfrm>
            <a:custGeom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7" name="Shape 1147"/>
            <p:cNvSpPr/>
            <p:nvPr/>
          </p:nvSpPr>
          <p:spPr>
            <a:xfrm>
              <a:off x="7159950" y="3928975"/>
              <a:ext cx="10975" cy="10125"/>
            </a:xfrm>
            <a:custGeom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7158275" y="5139350"/>
              <a:ext cx="67350" cy="65675"/>
            </a:xfrm>
            <a:custGeom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9" name="Shape 1149"/>
            <p:cNvSpPr/>
            <p:nvPr/>
          </p:nvSpPr>
          <p:spPr>
            <a:xfrm>
              <a:off x="6637250" y="5024025"/>
              <a:ext cx="49700" cy="49675"/>
            </a:xfrm>
            <a:custGeom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0" name="Shape 1150"/>
            <p:cNvSpPr/>
            <p:nvPr/>
          </p:nvSpPr>
          <p:spPr>
            <a:xfrm>
              <a:off x="7121250" y="4706700"/>
              <a:ext cx="170025" cy="420875"/>
            </a:xfrm>
            <a:custGeom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4027150" y="2993850"/>
              <a:ext cx="23600" cy="16850"/>
            </a:xfrm>
            <a:custGeom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4005250" y="2970275"/>
              <a:ext cx="63175" cy="59775"/>
            </a:xfrm>
            <a:custGeom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>
              <a:off x="4969000" y="2997200"/>
              <a:ext cx="16875" cy="10125"/>
            </a:xfrm>
            <a:custGeom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3979175" y="3059500"/>
              <a:ext cx="15175" cy="21900"/>
            </a:xfrm>
            <a:custGeom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3935400" y="2971125"/>
              <a:ext cx="61475" cy="67350"/>
            </a:xfrm>
            <a:custGeom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4085225" y="3125150"/>
              <a:ext cx="19375" cy="19375"/>
            </a:xfrm>
            <a:custGeom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4075975" y="2966900"/>
              <a:ext cx="63975" cy="60625"/>
            </a:xfrm>
            <a:custGeom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4101225" y="2991325"/>
              <a:ext cx="16000" cy="19375"/>
            </a:xfrm>
            <a:custGeom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4046500" y="3060350"/>
              <a:ext cx="15175" cy="21900"/>
            </a:xfrm>
            <a:custGeom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4022100" y="3037600"/>
              <a:ext cx="61475" cy="60650"/>
            </a:xfrm>
            <a:custGeom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4972375" y="2979525"/>
              <a:ext cx="17700" cy="9300"/>
            </a:xfrm>
            <a:custGeom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4949650" y="2944175"/>
              <a:ext cx="274425" cy="118725"/>
            </a:xfrm>
            <a:custGeom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3" name="Shape 1163"/>
            <p:cNvSpPr/>
            <p:nvPr/>
          </p:nvSpPr>
          <p:spPr>
            <a:xfrm>
              <a:off x="3969075" y="2891150"/>
              <a:ext cx="5075" cy="8450"/>
            </a:xfrm>
            <a:custGeom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3843650" y="2908000"/>
              <a:ext cx="42125" cy="65675"/>
            </a:xfrm>
            <a:custGeom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3843650" y="3008150"/>
              <a:ext cx="26975" cy="21900"/>
            </a:xfrm>
            <a:custGeom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3990950" y="2931550"/>
              <a:ext cx="19375" cy="22750"/>
            </a:xfrm>
            <a:custGeom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3964850" y="2903775"/>
              <a:ext cx="64000" cy="60625"/>
            </a:xfrm>
            <a:custGeom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4104575" y="2989625"/>
              <a:ext cx="13500" cy="5075"/>
            </a:xfrm>
            <a:custGeom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3843650" y="2891150"/>
              <a:ext cx="46325" cy="13500"/>
            </a:xfrm>
            <a:custGeom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3843650" y="3044350"/>
              <a:ext cx="101875" cy="60625"/>
            </a:xfrm>
            <a:custGeom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3894150" y="2907150"/>
              <a:ext cx="63150" cy="58950"/>
            </a:xfrm>
            <a:custGeom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3957275" y="2992150"/>
              <a:ext cx="20225" cy="25275"/>
            </a:xfrm>
            <a:custGeom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3843650" y="2973650"/>
              <a:ext cx="82525" cy="63975"/>
            </a:xfrm>
            <a:custGeom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4394975" y="3045175"/>
              <a:ext cx="14325" cy="19400"/>
            </a:xfrm>
            <a:custGeom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4464000" y="2891150"/>
              <a:ext cx="55575" cy="53050"/>
            </a:xfrm>
            <a:custGeom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4452200" y="2976175"/>
              <a:ext cx="5925" cy="17700"/>
            </a:xfrm>
            <a:custGeom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4373075" y="3023300"/>
              <a:ext cx="61475" cy="60625"/>
            </a:xfrm>
            <a:custGeom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7067375" y="4626750"/>
              <a:ext cx="59775" cy="239900"/>
            </a:xfrm>
            <a:custGeom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4497650" y="2953450"/>
              <a:ext cx="8450" cy="58100"/>
            </a:xfrm>
            <a:custGeom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4487550" y="3155450"/>
              <a:ext cx="68200" cy="7600"/>
            </a:xfrm>
            <a:custGeom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4487550" y="3087275"/>
              <a:ext cx="58100" cy="60625"/>
            </a:xfrm>
            <a:custGeom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4341950" y="3092325"/>
              <a:ext cx="63150" cy="59775"/>
            </a:xfrm>
            <a:custGeom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4566675" y="2947550"/>
              <a:ext cx="64000" cy="60625"/>
            </a:xfrm>
            <a:custGeom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4483350" y="3089800"/>
              <a:ext cx="8450" cy="58950"/>
            </a:xfrm>
            <a:custGeom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4104575" y="2898725"/>
              <a:ext cx="64000" cy="59800"/>
            </a:xfrm>
            <a:custGeom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4501875" y="3099900"/>
              <a:ext cx="22750" cy="12650"/>
            </a:xfrm>
            <a:custGeom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5144925" y="2978700"/>
              <a:ext cx="56425" cy="56400"/>
            </a:xfrm>
            <a:custGeom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4186225" y="3053600"/>
              <a:ext cx="17700" cy="26125"/>
            </a:xfrm>
            <a:custGeom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4127300" y="2927350"/>
              <a:ext cx="19400" cy="21900"/>
            </a:xfrm>
            <a:custGeom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4232525" y="3029200"/>
              <a:ext cx="55575" cy="61475"/>
            </a:xfrm>
            <a:custGeom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4146675" y="2967750"/>
              <a:ext cx="7600" cy="58100"/>
            </a:xfrm>
            <a:custGeom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4160975" y="3030025"/>
              <a:ext cx="64850" cy="63175"/>
            </a:xfrm>
            <a:custGeom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4328475" y="3051075"/>
              <a:ext cx="19375" cy="17700"/>
            </a:xfrm>
            <a:custGeom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4254400" y="3051075"/>
              <a:ext cx="25275" cy="22750"/>
            </a:xfrm>
            <a:custGeom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4365500" y="3115050"/>
              <a:ext cx="19400" cy="16850"/>
            </a:xfrm>
            <a:custGeom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4301550" y="3025825"/>
              <a:ext cx="64825" cy="60625"/>
            </a:xfrm>
            <a:custGeom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97" name="Shape 1197"/>
          <p:cNvSpPr txBox="1"/>
          <p:nvPr>
            <p:ph type="title"/>
          </p:nvPr>
        </p:nvSpPr>
        <p:spPr>
          <a:xfrm>
            <a:off x="1131750" y="623025"/>
            <a:ext cx="6880499" cy="582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98" name="Shape 1198"/>
          <p:cNvSpPr txBox="1"/>
          <p:nvPr>
            <p:ph idx="1" type="body"/>
          </p:nvPr>
        </p:nvSpPr>
        <p:spPr>
          <a:xfrm>
            <a:off x="977300" y="1279068"/>
            <a:ext cx="2296500" cy="3532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99" name="Shape 1199"/>
          <p:cNvSpPr txBox="1"/>
          <p:nvPr>
            <p:ph idx="2" type="body"/>
          </p:nvPr>
        </p:nvSpPr>
        <p:spPr>
          <a:xfrm>
            <a:off x="3391602" y="1279068"/>
            <a:ext cx="2296500" cy="3532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00" name="Shape 1200"/>
          <p:cNvSpPr txBox="1"/>
          <p:nvPr>
            <p:ph idx="3" type="body"/>
          </p:nvPr>
        </p:nvSpPr>
        <p:spPr>
          <a:xfrm>
            <a:off x="5805905" y="1279068"/>
            <a:ext cx="2296500" cy="3532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2" name="Shape 1202"/>
          <p:cNvGrpSpPr/>
          <p:nvPr/>
        </p:nvGrpSpPr>
        <p:grpSpPr>
          <a:xfrm>
            <a:off x="138" y="151"/>
            <a:ext cx="9159994" cy="5152574"/>
            <a:chOff x="3843650" y="2891150"/>
            <a:chExt cx="3447625" cy="2585725"/>
          </a:xfrm>
        </p:grpSpPr>
        <p:sp>
          <p:nvSpPr>
            <p:cNvPr id="1203" name="Shape 1203"/>
            <p:cNvSpPr/>
            <p:nvPr/>
          </p:nvSpPr>
          <p:spPr>
            <a:xfrm>
              <a:off x="6911650" y="2942500"/>
              <a:ext cx="56425" cy="5075"/>
            </a:xfrm>
            <a:custGeom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4378125" y="2979525"/>
              <a:ext cx="20225" cy="17700"/>
            </a:xfrm>
            <a:custGeom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4356250" y="2955975"/>
              <a:ext cx="63150" cy="59775"/>
            </a:xfrm>
            <a:custGeom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4518700" y="2973650"/>
              <a:ext cx="18550" cy="19375"/>
            </a:xfrm>
            <a:custGeom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4386550" y="2891150"/>
              <a:ext cx="8450" cy="57275"/>
            </a:xfrm>
            <a:custGeom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4526275" y="2891150"/>
              <a:ext cx="62300" cy="55575"/>
            </a:xfrm>
            <a:custGeom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3896675" y="2891150"/>
              <a:ext cx="62325" cy="11825"/>
            </a:xfrm>
            <a:custGeom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4501875" y="2950925"/>
              <a:ext cx="58100" cy="59775"/>
            </a:xfrm>
            <a:custGeom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4484200" y="2917250"/>
              <a:ext cx="15175" cy="16850"/>
            </a:xfrm>
            <a:custGeom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4390750" y="2891150"/>
              <a:ext cx="58125" cy="56425"/>
            </a:xfrm>
            <a:custGeom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4455575" y="2891150"/>
              <a:ext cx="8450" cy="52225"/>
            </a:xfrm>
            <a:custGeom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4596975" y="2891150"/>
              <a:ext cx="62325" cy="47175"/>
            </a:xfrm>
            <a:custGeom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4245150" y="2892850"/>
              <a:ext cx="63150" cy="58925"/>
            </a:xfrm>
            <a:custGeom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4341950" y="2923150"/>
              <a:ext cx="10950" cy="17700"/>
            </a:xfrm>
            <a:custGeom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4272075" y="2926500"/>
              <a:ext cx="14350" cy="17700"/>
            </a:xfrm>
            <a:custGeom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4124775" y="2891150"/>
              <a:ext cx="10125" cy="25"/>
            </a:xfrm>
            <a:custGeom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3843650" y="3535050"/>
              <a:ext cx="196150" cy="301350"/>
            </a:xfrm>
            <a:custGeom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4035575" y="2903775"/>
              <a:ext cx="7600" cy="58950"/>
            </a:xfrm>
            <a:custGeom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4414325" y="2920625"/>
              <a:ext cx="12650" cy="19375"/>
            </a:xfrm>
            <a:custGeom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4049025" y="2891150"/>
              <a:ext cx="56425" cy="4250"/>
            </a:xfrm>
            <a:custGeom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4175275" y="2893675"/>
              <a:ext cx="62325" cy="67375"/>
            </a:xfrm>
            <a:custGeom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4060825" y="2929025"/>
              <a:ext cx="17700" cy="26125"/>
            </a:xfrm>
            <a:custGeom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4039775" y="2901250"/>
              <a:ext cx="58100" cy="60625"/>
            </a:xfrm>
            <a:custGeom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4114675" y="2891150"/>
              <a:ext cx="4250" cy="875"/>
            </a:xfrm>
            <a:custGeom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4286400" y="2956800"/>
              <a:ext cx="62300" cy="67375"/>
            </a:xfrm>
            <a:custGeom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4288075" y="3030025"/>
              <a:ext cx="6750" cy="58125"/>
            </a:xfrm>
            <a:custGeom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4312475" y="2982050"/>
              <a:ext cx="15175" cy="17700"/>
            </a:xfrm>
            <a:custGeom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4315850" y="2891150"/>
              <a:ext cx="64000" cy="58950"/>
            </a:xfrm>
            <a:custGeom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4552375" y="2915575"/>
              <a:ext cx="15175" cy="17700"/>
            </a:xfrm>
            <a:custGeom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4171925" y="2986275"/>
              <a:ext cx="14325" cy="21050"/>
            </a:xfrm>
            <a:custGeom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4150025" y="2965225"/>
              <a:ext cx="58950" cy="59775"/>
            </a:xfrm>
            <a:custGeom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4238425" y="2984575"/>
              <a:ext cx="21050" cy="18550"/>
            </a:xfrm>
            <a:custGeom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4199700" y="2927350"/>
              <a:ext cx="17700" cy="24425"/>
            </a:xfrm>
            <a:custGeom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3843650" y="3509800"/>
              <a:ext cx="220550" cy="34550"/>
            </a:xfrm>
            <a:custGeom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4215700" y="2961850"/>
              <a:ext cx="63975" cy="60625"/>
            </a:xfrm>
            <a:custGeom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4347000" y="5169650"/>
              <a:ext cx="557225" cy="307225"/>
            </a:xfrm>
            <a:custGeom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3949700" y="3040125"/>
              <a:ext cx="65675" cy="60650"/>
            </a:xfrm>
            <a:custGeom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4713975" y="3144500"/>
              <a:ext cx="61475" cy="74100"/>
            </a:xfrm>
            <a:custGeom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4783825" y="3175650"/>
              <a:ext cx="64000" cy="40425"/>
            </a:xfrm>
            <a:custGeom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4809075" y="3187425"/>
              <a:ext cx="13500" cy="18550"/>
            </a:xfrm>
            <a:custGeom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4735025" y="3156300"/>
              <a:ext cx="21900" cy="14325"/>
            </a:xfrm>
            <a:custGeom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4691250" y="3071275"/>
              <a:ext cx="152375" cy="70725"/>
            </a:xfrm>
            <a:custGeom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3904250" y="3176500"/>
              <a:ext cx="62325" cy="77450"/>
            </a:xfrm>
            <a:custGeom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3843650" y="4433150"/>
              <a:ext cx="366175" cy="525250"/>
            </a:xfrm>
            <a:custGeom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4483350" y="3152075"/>
              <a:ext cx="79975" cy="72425"/>
            </a:xfrm>
            <a:custGeom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8" name="Shape 1248"/>
            <p:cNvSpPr/>
            <p:nvPr/>
          </p:nvSpPr>
          <p:spPr>
            <a:xfrm>
              <a:off x="4045675" y="3169750"/>
              <a:ext cx="85875" cy="74950"/>
            </a:xfrm>
            <a:custGeom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9" name="Shape 1249"/>
            <p:cNvSpPr/>
            <p:nvPr/>
          </p:nvSpPr>
          <p:spPr>
            <a:xfrm>
              <a:off x="4792250" y="2902100"/>
              <a:ext cx="27800" cy="20225"/>
            </a:xfrm>
            <a:custGeom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4374775" y="5194050"/>
              <a:ext cx="236525" cy="188575"/>
            </a:xfrm>
            <a:custGeom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1" name="Shape 1251"/>
            <p:cNvSpPr/>
            <p:nvPr/>
          </p:nvSpPr>
          <p:spPr>
            <a:xfrm>
              <a:off x="6859475" y="5379225"/>
              <a:ext cx="306400" cy="97650"/>
            </a:xfrm>
            <a:custGeom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4659275" y="5290000"/>
              <a:ext cx="214650" cy="186875"/>
            </a:xfrm>
            <a:custGeom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6519425" y="5245400"/>
              <a:ext cx="57250" cy="53900"/>
            </a:xfrm>
            <a:custGeom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6448725" y="5146075"/>
              <a:ext cx="392250" cy="330800"/>
            </a:xfrm>
            <a:custGeom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7192775" y="5434775"/>
              <a:ext cx="98500" cy="42100"/>
            </a:xfrm>
            <a:custGeom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6474825" y="5198250"/>
              <a:ext cx="22750" cy="21925"/>
            </a:xfrm>
            <a:custGeom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4037250" y="5245400"/>
              <a:ext cx="38750" cy="106075"/>
            </a:xfrm>
            <a:custGeom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4124775" y="5049275"/>
              <a:ext cx="64850" cy="42125"/>
            </a:xfrm>
            <a:custGeom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4039775" y="2891150"/>
              <a:ext cx="5075" cy="5925"/>
            </a:xfrm>
            <a:custGeom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4015375" y="4990350"/>
              <a:ext cx="185175" cy="365325"/>
            </a:xfrm>
            <a:custGeom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6735750" y="2891150"/>
              <a:ext cx="270200" cy="160800"/>
            </a:xfrm>
            <a:custGeom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4272075" y="3094000"/>
              <a:ext cx="62325" cy="67375"/>
            </a:xfrm>
            <a:custGeom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3" name="Shape 1263"/>
            <p:cNvSpPr/>
            <p:nvPr/>
          </p:nvSpPr>
          <p:spPr>
            <a:xfrm>
              <a:off x="4512800" y="3015725"/>
              <a:ext cx="64000" cy="63150"/>
            </a:xfrm>
            <a:custGeom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4" name="Shape 1264"/>
            <p:cNvSpPr/>
            <p:nvPr/>
          </p:nvSpPr>
          <p:spPr>
            <a:xfrm>
              <a:off x="4201375" y="3099050"/>
              <a:ext cx="64000" cy="59800"/>
            </a:xfrm>
            <a:custGeom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4426950" y="2952600"/>
              <a:ext cx="64000" cy="60625"/>
            </a:xfrm>
            <a:custGeom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4539750" y="3040125"/>
              <a:ext cx="17700" cy="21075"/>
            </a:xfrm>
            <a:custGeom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293125" y="3114200"/>
              <a:ext cx="18550" cy="22750"/>
            </a:xfrm>
            <a:custGeom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136575" y="3101575"/>
              <a:ext cx="58100" cy="59800"/>
            </a:xfrm>
            <a:custGeom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225800" y="3118425"/>
              <a:ext cx="18525" cy="16000"/>
            </a:xfrm>
            <a:custGeom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061650" y="3103275"/>
              <a:ext cx="64000" cy="60625"/>
            </a:xfrm>
            <a:custGeom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156775" y="3122625"/>
              <a:ext cx="15175" cy="15175"/>
            </a:xfrm>
            <a:custGeom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584350" y="3014875"/>
              <a:ext cx="55575" cy="61475"/>
            </a:xfrm>
            <a:custGeom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775425" y="2938300"/>
              <a:ext cx="68200" cy="127125"/>
            </a:xfrm>
            <a:custGeom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3843650" y="4529100"/>
              <a:ext cx="340925" cy="344275"/>
            </a:xfrm>
            <a:custGeom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724925" y="3009000"/>
              <a:ext cx="61450" cy="60625"/>
            </a:xfrm>
            <a:custGeom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666850" y="2891150"/>
              <a:ext cx="64825" cy="44650"/>
            </a:xfrm>
            <a:custGeom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3843650" y="3535900"/>
              <a:ext cx="228125" cy="383850"/>
            </a:xfrm>
            <a:custGeom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802350" y="2972800"/>
              <a:ext cx="26125" cy="22750"/>
            </a:xfrm>
            <a:custGeom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3843650" y="4554350"/>
              <a:ext cx="234025" cy="291250"/>
            </a:xfrm>
            <a:custGeom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707250" y="2941650"/>
              <a:ext cx="63150" cy="59800"/>
            </a:xfrm>
            <a:custGeom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637375" y="2942500"/>
              <a:ext cx="62325" cy="68200"/>
            </a:xfrm>
            <a:custGeom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652525" y="3011525"/>
              <a:ext cx="64850" cy="60625"/>
            </a:xfrm>
            <a:custGeom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737550" y="3191650"/>
              <a:ext cx="21900" cy="12650"/>
            </a:xfrm>
            <a:custGeom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467350" y="3043500"/>
              <a:ext cx="20225" cy="21075"/>
            </a:xfrm>
            <a:custGeom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443800" y="3019100"/>
              <a:ext cx="62300" cy="65675"/>
            </a:xfrm>
            <a:custGeom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431175" y="3110000"/>
              <a:ext cx="22750" cy="19375"/>
            </a:xfrm>
            <a:custGeom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552375" y="3084750"/>
              <a:ext cx="63975" cy="59775"/>
            </a:xfrm>
            <a:custGeom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586025" y="2969425"/>
              <a:ext cx="22750" cy="17700"/>
            </a:xfrm>
            <a:custGeom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567525" y="3158825"/>
              <a:ext cx="5900" cy="65675"/>
            </a:xfrm>
            <a:custGeom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670200" y="3192475"/>
              <a:ext cx="10975" cy="16875"/>
            </a:xfrm>
            <a:custGeom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623075" y="3079700"/>
              <a:ext cx="62300" cy="67350"/>
            </a:xfrm>
            <a:custGeom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6826650" y="4567825"/>
              <a:ext cx="297975" cy="292925"/>
            </a:xfrm>
            <a:custGeom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570050" y="3149550"/>
              <a:ext cx="64825" cy="75775"/>
            </a:xfrm>
            <a:custGeom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134050" y="3160500"/>
              <a:ext cx="342600" cy="82500"/>
            </a:xfrm>
            <a:custGeom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573400" y="3096525"/>
              <a:ext cx="17700" cy="16025"/>
            </a:xfrm>
            <a:custGeom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3843650" y="3111675"/>
              <a:ext cx="69900" cy="65675"/>
            </a:xfrm>
            <a:custGeom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3974950" y="2891150"/>
              <a:ext cx="60650" cy="10125"/>
            </a:xfrm>
            <a:custGeom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3843650" y="3181550"/>
              <a:ext cx="53900" cy="69875"/>
            </a:xfrm>
            <a:custGeom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3921100" y="3108325"/>
              <a:ext cx="62300" cy="67350"/>
            </a:xfrm>
            <a:custGeom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4639075" y="3015725"/>
              <a:ext cx="6750" cy="58100"/>
            </a:xfrm>
            <a:custGeom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4113850" y="3054450"/>
              <a:ext cx="18525" cy="26125"/>
            </a:xfrm>
            <a:custGeom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3974125" y="3175650"/>
              <a:ext cx="63150" cy="69050"/>
            </a:xfrm>
            <a:custGeom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4091950" y="3033400"/>
              <a:ext cx="62325" cy="65675"/>
            </a:xfrm>
            <a:custGeom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4132350" y="3104100"/>
              <a:ext cx="8450" cy="58100"/>
            </a:xfrm>
            <a:custGeom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4015375" y="3126825"/>
              <a:ext cx="18525" cy="21925"/>
            </a:xfrm>
            <a:custGeom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3990950" y="3106625"/>
              <a:ext cx="63150" cy="59800"/>
            </a:xfrm>
            <a:custGeom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4412650" y="3088950"/>
              <a:ext cx="64825" cy="60625"/>
            </a:xfrm>
            <a:custGeom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994975" y="3960950"/>
              <a:ext cx="296300" cy="452025"/>
            </a:xfrm>
            <a:custGeom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5857000" y="2891150"/>
              <a:ext cx="1266800" cy="381325"/>
            </a:xfrm>
            <a:custGeom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7126300" y="4418850"/>
              <a:ext cx="32850" cy="23575"/>
            </a:xfrm>
            <a:custGeom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7000875" y="3964325"/>
              <a:ext cx="17700" cy="17700"/>
            </a:xfrm>
            <a:custGeom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7124600" y="4429775"/>
              <a:ext cx="8450" cy="15175"/>
            </a:xfrm>
            <a:custGeom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6900725" y="2972800"/>
              <a:ext cx="58925" cy="9275"/>
            </a:xfrm>
            <a:custGeom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4" name="Shape 1314"/>
            <p:cNvSpPr/>
            <p:nvPr/>
          </p:nvSpPr>
          <p:spPr>
            <a:xfrm>
              <a:off x="6748375" y="3072975"/>
              <a:ext cx="106900" cy="36200"/>
            </a:xfrm>
            <a:custGeom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5" name="Shape 1315"/>
            <p:cNvSpPr/>
            <p:nvPr/>
          </p:nvSpPr>
          <p:spPr>
            <a:xfrm>
              <a:off x="7065675" y="3940750"/>
              <a:ext cx="53075" cy="20225"/>
            </a:xfrm>
            <a:custGeom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4645800" y="3178175"/>
              <a:ext cx="64825" cy="42100"/>
            </a:xfrm>
            <a:custGeom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7" name="Shape 1317"/>
            <p:cNvSpPr/>
            <p:nvPr/>
          </p:nvSpPr>
          <p:spPr>
            <a:xfrm>
              <a:off x="6748375" y="3108325"/>
              <a:ext cx="73250" cy="25275"/>
            </a:xfrm>
            <a:custGeom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6743325" y="3060350"/>
              <a:ext cx="93450" cy="21900"/>
            </a:xfrm>
            <a:custGeom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7182675" y="4392750"/>
              <a:ext cx="76625" cy="40425"/>
            </a:xfrm>
            <a:custGeom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6135600" y="2891150"/>
              <a:ext cx="26975" cy="145650"/>
            </a:xfrm>
            <a:custGeom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3843650" y="2891150"/>
              <a:ext cx="1028600" cy="388050"/>
            </a:xfrm>
            <a:custGeom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6583400" y="4932275"/>
              <a:ext cx="707875" cy="436025"/>
            </a:xfrm>
            <a:custGeom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4783000" y="3183225"/>
              <a:ext cx="5075" cy="33700"/>
            </a:xfrm>
            <a:custGeom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4735025" y="2891150"/>
              <a:ext cx="100175" cy="42125"/>
            </a:xfrm>
            <a:custGeom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6612850" y="4974375"/>
              <a:ext cx="14325" cy="15175"/>
            </a:xfrm>
            <a:custGeom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6971425" y="3905400"/>
              <a:ext cx="319850" cy="567325"/>
            </a:xfrm>
            <a:custGeom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7159950" y="3928975"/>
              <a:ext cx="10975" cy="10125"/>
            </a:xfrm>
            <a:custGeom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7158275" y="5139350"/>
              <a:ext cx="67350" cy="65675"/>
            </a:xfrm>
            <a:custGeom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6637250" y="5024025"/>
              <a:ext cx="49700" cy="49675"/>
            </a:xfrm>
            <a:custGeom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7121250" y="4706700"/>
              <a:ext cx="170025" cy="420875"/>
            </a:xfrm>
            <a:custGeom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4027150" y="2993850"/>
              <a:ext cx="23600" cy="16850"/>
            </a:xfrm>
            <a:custGeom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4005250" y="2970275"/>
              <a:ext cx="63175" cy="59775"/>
            </a:xfrm>
            <a:custGeom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4969000" y="2997200"/>
              <a:ext cx="16875" cy="10125"/>
            </a:xfrm>
            <a:custGeom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3979175" y="3059500"/>
              <a:ext cx="15175" cy="21900"/>
            </a:xfrm>
            <a:custGeom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3935400" y="2971125"/>
              <a:ext cx="61475" cy="67350"/>
            </a:xfrm>
            <a:custGeom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4085225" y="3125150"/>
              <a:ext cx="19375" cy="19375"/>
            </a:xfrm>
            <a:custGeom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4075975" y="2966900"/>
              <a:ext cx="63975" cy="60625"/>
            </a:xfrm>
            <a:custGeom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4101225" y="2991325"/>
              <a:ext cx="16000" cy="19375"/>
            </a:xfrm>
            <a:custGeom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046500" y="3060350"/>
              <a:ext cx="15175" cy="21900"/>
            </a:xfrm>
            <a:custGeom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4022100" y="3037600"/>
              <a:ext cx="61475" cy="60650"/>
            </a:xfrm>
            <a:custGeom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4972375" y="2979525"/>
              <a:ext cx="17700" cy="9300"/>
            </a:xfrm>
            <a:custGeom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4949650" y="2944175"/>
              <a:ext cx="274425" cy="118725"/>
            </a:xfrm>
            <a:custGeom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3969075" y="2891150"/>
              <a:ext cx="5075" cy="8450"/>
            </a:xfrm>
            <a:custGeom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3843650" y="2908000"/>
              <a:ext cx="42125" cy="65675"/>
            </a:xfrm>
            <a:custGeom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3843650" y="3008150"/>
              <a:ext cx="26975" cy="21900"/>
            </a:xfrm>
            <a:custGeom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3990950" y="2931550"/>
              <a:ext cx="19375" cy="22750"/>
            </a:xfrm>
            <a:custGeom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3964850" y="2903775"/>
              <a:ext cx="64000" cy="60625"/>
            </a:xfrm>
            <a:custGeom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4104575" y="2989625"/>
              <a:ext cx="13500" cy="5075"/>
            </a:xfrm>
            <a:custGeom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3843650" y="2891150"/>
              <a:ext cx="46325" cy="13500"/>
            </a:xfrm>
            <a:custGeom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3843650" y="3044350"/>
              <a:ext cx="101875" cy="60625"/>
            </a:xfrm>
            <a:custGeom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3894150" y="2907150"/>
              <a:ext cx="63150" cy="58950"/>
            </a:xfrm>
            <a:custGeom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3957275" y="2992150"/>
              <a:ext cx="20225" cy="25275"/>
            </a:xfrm>
            <a:custGeom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3843650" y="2973650"/>
              <a:ext cx="82525" cy="63975"/>
            </a:xfrm>
            <a:custGeom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4394975" y="3045175"/>
              <a:ext cx="14325" cy="19400"/>
            </a:xfrm>
            <a:custGeom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4464000" y="2891150"/>
              <a:ext cx="55575" cy="53050"/>
            </a:xfrm>
            <a:custGeom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4452200" y="2976175"/>
              <a:ext cx="5925" cy="17700"/>
            </a:xfrm>
            <a:custGeom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4373075" y="3023300"/>
              <a:ext cx="61475" cy="60625"/>
            </a:xfrm>
            <a:custGeom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7067375" y="4626750"/>
              <a:ext cx="59775" cy="239900"/>
            </a:xfrm>
            <a:custGeom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4497650" y="2953450"/>
              <a:ext cx="8450" cy="58100"/>
            </a:xfrm>
            <a:custGeom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4487550" y="3155450"/>
              <a:ext cx="68200" cy="7600"/>
            </a:xfrm>
            <a:custGeom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4487550" y="3087275"/>
              <a:ext cx="58100" cy="60625"/>
            </a:xfrm>
            <a:custGeom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4341950" y="3092325"/>
              <a:ext cx="63150" cy="59775"/>
            </a:xfrm>
            <a:custGeom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4566675" y="2947550"/>
              <a:ext cx="64000" cy="60625"/>
            </a:xfrm>
            <a:custGeom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4483350" y="3089800"/>
              <a:ext cx="8450" cy="58950"/>
            </a:xfrm>
            <a:custGeom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4104575" y="2898725"/>
              <a:ext cx="64000" cy="59800"/>
            </a:xfrm>
            <a:custGeom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4501875" y="3099900"/>
              <a:ext cx="22750" cy="12650"/>
            </a:xfrm>
            <a:custGeom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5144925" y="2978700"/>
              <a:ext cx="56425" cy="56400"/>
            </a:xfrm>
            <a:custGeom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4186225" y="3053600"/>
              <a:ext cx="17700" cy="26125"/>
            </a:xfrm>
            <a:custGeom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4127300" y="2927350"/>
              <a:ext cx="19400" cy="21900"/>
            </a:xfrm>
            <a:custGeom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4232525" y="3029200"/>
              <a:ext cx="55575" cy="61475"/>
            </a:xfrm>
            <a:custGeom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4146675" y="2967750"/>
              <a:ext cx="7600" cy="58100"/>
            </a:xfrm>
            <a:custGeom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4160975" y="3030025"/>
              <a:ext cx="64850" cy="63175"/>
            </a:xfrm>
            <a:custGeom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4328475" y="3051075"/>
              <a:ext cx="19375" cy="17700"/>
            </a:xfrm>
            <a:custGeom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4254400" y="3051075"/>
              <a:ext cx="25275" cy="22750"/>
            </a:xfrm>
            <a:custGeom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4365500" y="3115050"/>
              <a:ext cx="19400" cy="16850"/>
            </a:xfrm>
            <a:custGeom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4301550" y="3025825"/>
              <a:ext cx="64825" cy="60625"/>
            </a:xfrm>
            <a:custGeom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77" name="Shape 1377"/>
          <p:cNvSpPr txBox="1"/>
          <p:nvPr>
            <p:ph type="title"/>
          </p:nvPr>
        </p:nvSpPr>
        <p:spPr>
          <a:xfrm>
            <a:off x="1131750" y="623025"/>
            <a:ext cx="6880499" cy="582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Shape 1379"/>
          <p:cNvGrpSpPr/>
          <p:nvPr/>
        </p:nvGrpSpPr>
        <p:grpSpPr>
          <a:xfrm>
            <a:off x="1" y="-8"/>
            <a:ext cx="9152064" cy="5147920"/>
            <a:chOff x="328725" y="238125"/>
            <a:chExt cx="3447625" cy="2585725"/>
          </a:xfrm>
        </p:grpSpPr>
        <p:sp>
          <p:nvSpPr>
            <p:cNvPr id="1380" name="Shape 1380"/>
            <p:cNvSpPr/>
            <p:nvPr/>
          </p:nvSpPr>
          <p:spPr>
            <a:xfrm>
              <a:off x="2397625" y="2721125"/>
              <a:ext cx="62300" cy="66525"/>
            </a:xfrm>
            <a:custGeom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424550" y="2739650"/>
              <a:ext cx="16850" cy="17700"/>
            </a:xfrm>
            <a:custGeom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2276400" y="2759850"/>
              <a:ext cx="13500" cy="17700"/>
            </a:xfrm>
            <a:custGeom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1523075" y="2675675"/>
              <a:ext cx="67375" cy="38750"/>
            </a:xfrm>
            <a:custGeom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347950" y="2750600"/>
              <a:ext cx="16025" cy="4225"/>
            </a:xfrm>
            <a:custGeom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319325" y="2720300"/>
              <a:ext cx="69900" cy="66500"/>
            </a:xfrm>
            <a:custGeom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128275" y="2674000"/>
              <a:ext cx="67350" cy="42100"/>
            </a:xfrm>
            <a:custGeom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107225" y="2721125"/>
              <a:ext cx="60625" cy="64850"/>
            </a:xfrm>
            <a:custGeom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435500" y="2794350"/>
              <a:ext cx="61450" cy="29500"/>
            </a:xfrm>
            <a:custGeom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508725" y="2793525"/>
              <a:ext cx="64825" cy="30325"/>
            </a:xfrm>
            <a:custGeom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1546650" y="2770800"/>
              <a:ext cx="13500" cy="3375"/>
            </a:xfrm>
            <a:custGeom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251150" y="2724500"/>
              <a:ext cx="64850" cy="64000"/>
            </a:xfrm>
            <a:custGeom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1522250" y="2724500"/>
              <a:ext cx="63150" cy="63150"/>
            </a:xfrm>
            <a:custGeom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179625" y="2722825"/>
              <a:ext cx="64825" cy="64825"/>
            </a:xfrm>
            <a:custGeom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205700" y="2761525"/>
              <a:ext cx="12650" cy="16025"/>
            </a:xfrm>
            <a:custGeom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1545800" y="2757325"/>
              <a:ext cx="12650" cy="10125"/>
            </a:xfrm>
            <a:custGeom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287350" y="2795200"/>
              <a:ext cx="67350" cy="28650"/>
            </a:xfrm>
            <a:custGeom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1692275" y="2759850"/>
              <a:ext cx="14325" cy="16025"/>
            </a:xfrm>
            <a:custGeom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1825250" y="2676525"/>
              <a:ext cx="66525" cy="41275"/>
            </a:xfrm>
            <a:custGeom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143425" y="2793525"/>
              <a:ext cx="64825" cy="30325"/>
            </a:xfrm>
            <a:custGeom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0" name="Shape 1400"/>
            <p:cNvSpPr/>
            <p:nvPr/>
          </p:nvSpPr>
          <p:spPr>
            <a:xfrm>
              <a:off x="2050825" y="2675675"/>
              <a:ext cx="69050" cy="41275"/>
            </a:xfrm>
            <a:custGeom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1" name="Shape 1401"/>
            <p:cNvSpPr/>
            <p:nvPr/>
          </p:nvSpPr>
          <p:spPr>
            <a:xfrm>
              <a:off x="1596325" y="2674000"/>
              <a:ext cx="67350" cy="42100"/>
            </a:xfrm>
            <a:custGeom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2" name="Shape 1402"/>
            <p:cNvSpPr/>
            <p:nvPr/>
          </p:nvSpPr>
          <p:spPr>
            <a:xfrm>
              <a:off x="2427925" y="2673150"/>
              <a:ext cx="69875" cy="43800"/>
            </a:xfrm>
            <a:custGeom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3" name="Shape 1403"/>
            <p:cNvSpPr/>
            <p:nvPr/>
          </p:nvSpPr>
          <p:spPr>
            <a:xfrm>
              <a:off x="2201500" y="2675675"/>
              <a:ext cx="69875" cy="40425"/>
            </a:xfrm>
            <a:custGeom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4" name="Shape 1404"/>
            <p:cNvSpPr/>
            <p:nvPr/>
          </p:nvSpPr>
          <p:spPr>
            <a:xfrm>
              <a:off x="1668700" y="2721975"/>
              <a:ext cx="64825" cy="65675"/>
            </a:xfrm>
            <a:custGeom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5" name="Shape 1405"/>
            <p:cNvSpPr/>
            <p:nvPr/>
          </p:nvSpPr>
          <p:spPr>
            <a:xfrm>
              <a:off x="1669550" y="2675675"/>
              <a:ext cx="69875" cy="40425"/>
            </a:xfrm>
            <a:custGeom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6" name="Shape 1406"/>
            <p:cNvSpPr/>
            <p:nvPr/>
          </p:nvSpPr>
          <p:spPr>
            <a:xfrm>
              <a:off x="1704050" y="2795200"/>
              <a:ext cx="59775" cy="28650"/>
            </a:xfrm>
            <a:custGeom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7" name="Shape 1407"/>
            <p:cNvSpPr/>
            <p:nvPr/>
          </p:nvSpPr>
          <p:spPr>
            <a:xfrm>
              <a:off x="2215800" y="2793525"/>
              <a:ext cx="61475" cy="30325"/>
            </a:xfrm>
            <a:custGeom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8" name="Shape 1408"/>
            <p:cNvSpPr/>
            <p:nvPr/>
          </p:nvSpPr>
          <p:spPr>
            <a:xfrm>
              <a:off x="1746125" y="2674000"/>
              <a:ext cx="68225" cy="42100"/>
            </a:xfrm>
            <a:custGeom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9" name="Shape 1409"/>
            <p:cNvSpPr/>
            <p:nvPr/>
          </p:nvSpPr>
          <p:spPr>
            <a:xfrm>
              <a:off x="2278100" y="2674000"/>
              <a:ext cx="68200" cy="42100"/>
            </a:xfrm>
            <a:custGeom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0" name="Shape 1410"/>
            <p:cNvSpPr/>
            <p:nvPr/>
          </p:nvSpPr>
          <p:spPr>
            <a:xfrm>
              <a:off x="2538175" y="2765750"/>
              <a:ext cx="24425" cy="11800"/>
            </a:xfrm>
            <a:custGeom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1" name="Shape 1411"/>
            <p:cNvSpPr/>
            <p:nvPr/>
          </p:nvSpPr>
          <p:spPr>
            <a:xfrm>
              <a:off x="2505350" y="2674850"/>
              <a:ext cx="68200" cy="42100"/>
            </a:xfrm>
            <a:custGeom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2" name="Shape 1412"/>
            <p:cNvSpPr/>
            <p:nvPr/>
          </p:nvSpPr>
          <p:spPr>
            <a:xfrm>
              <a:off x="2469150" y="2722825"/>
              <a:ext cx="103550" cy="64825"/>
            </a:xfrm>
            <a:custGeom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3" name="Shape 1413"/>
            <p:cNvSpPr/>
            <p:nvPr/>
          </p:nvSpPr>
          <p:spPr>
            <a:xfrm>
              <a:off x="1623250" y="2758175"/>
              <a:ext cx="9275" cy="17700"/>
            </a:xfrm>
            <a:custGeom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4" name="Shape 1414"/>
            <p:cNvSpPr/>
            <p:nvPr/>
          </p:nvSpPr>
          <p:spPr>
            <a:xfrm>
              <a:off x="2357200" y="2676525"/>
              <a:ext cx="66525" cy="41275"/>
            </a:xfrm>
            <a:custGeom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5" name="Shape 1415"/>
            <p:cNvSpPr/>
            <p:nvPr/>
          </p:nvSpPr>
          <p:spPr>
            <a:xfrm>
              <a:off x="1629975" y="2796050"/>
              <a:ext cx="64850" cy="27800"/>
            </a:xfrm>
            <a:custGeom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6" name="Shape 1416"/>
            <p:cNvSpPr/>
            <p:nvPr/>
          </p:nvSpPr>
          <p:spPr>
            <a:xfrm>
              <a:off x="1593800" y="2723650"/>
              <a:ext cx="62300" cy="64850"/>
            </a:xfrm>
            <a:custGeom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7" name="Shape 1417"/>
            <p:cNvSpPr/>
            <p:nvPr/>
          </p:nvSpPr>
          <p:spPr>
            <a:xfrm>
              <a:off x="2068500" y="2795200"/>
              <a:ext cx="62325" cy="28650"/>
            </a:xfrm>
            <a:custGeom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8" name="Shape 1418"/>
            <p:cNvSpPr/>
            <p:nvPr/>
          </p:nvSpPr>
          <p:spPr>
            <a:xfrm>
              <a:off x="1519725" y="2792675"/>
              <a:ext cx="106075" cy="31175"/>
            </a:xfrm>
            <a:custGeom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9" name="Shape 1419"/>
            <p:cNvSpPr/>
            <p:nvPr/>
          </p:nvSpPr>
          <p:spPr>
            <a:xfrm>
              <a:off x="2130800" y="2762375"/>
              <a:ext cx="11800" cy="13500"/>
            </a:xfrm>
            <a:custGeom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0" name="Shape 1420"/>
            <p:cNvSpPr/>
            <p:nvPr/>
          </p:nvSpPr>
          <p:spPr>
            <a:xfrm>
              <a:off x="1993600" y="2795200"/>
              <a:ext cx="62300" cy="28650"/>
            </a:xfrm>
            <a:custGeom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1" name="Shape 1421"/>
            <p:cNvSpPr/>
            <p:nvPr/>
          </p:nvSpPr>
          <p:spPr>
            <a:xfrm>
              <a:off x="3731700" y="1357575"/>
              <a:ext cx="44650" cy="18550"/>
            </a:xfrm>
            <a:custGeom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2" name="Shape 1422"/>
            <p:cNvSpPr/>
            <p:nvPr/>
          </p:nvSpPr>
          <p:spPr>
            <a:xfrm>
              <a:off x="3708150" y="1295300"/>
              <a:ext cx="68200" cy="24425"/>
            </a:xfrm>
            <a:custGeom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3" name="Shape 1423"/>
            <p:cNvSpPr/>
            <p:nvPr/>
          </p:nvSpPr>
          <p:spPr>
            <a:xfrm>
              <a:off x="3718250" y="1315500"/>
              <a:ext cx="58100" cy="21900"/>
            </a:xfrm>
            <a:custGeom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4" name="Shape 1424"/>
            <p:cNvSpPr/>
            <p:nvPr/>
          </p:nvSpPr>
          <p:spPr>
            <a:xfrm>
              <a:off x="3741800" y="1396300"/>
              <a:ext cx="34550" cy="16000"/>
            </a:xfrm>
            <a:custGeom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5" name="Shape 1425"/>
            <p:cNvSpPr/>
            <p:nvPr/>
          </p:nvSpPr>
          <p:spPr>
            <a:xfrm>
              <a:off x="3708150" y="1270875"/>
              <a:ext cx="68200" cy="25275"/>
            </a:xfrm>
            <a:custGeom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6" name="Shape 1426"/>
            <p:cNvSpPr/>
            <p:nvPr/>
          </p:nvSpPr>
          <p:spPr>
            <a:xfrm>
              <a:off x="3733400" y="1377775"/>
              <a:ext cx="42950" cy="19375"/>
            </a:xfrm>
            <a:custGeom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7" name="Shape 1427"/>
            <p:cNvSpPr/>
            <p:nvPr/>
          </p:nvSpPr>
          <p:spPr>
            <a:xfrm>
              <a:off x="3340325" y="1364300"/>
              <a:ext cx="161625" cy="55575"/>
            </a:xfrm>
            <a:custGeom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8" name="Shape 1428"/>
            <p:cNvSpPr/>
            <p:nvPr/>
          </p:nvSpPr>
          <p:spPr>
            <a:xfrm>
              <a:off x="3405125" y="1533500"/>
              <a:ext cx="238225" cy="68200"/>
            </a:xfrm>
            <a:custGeom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9" name="Shape 1429"/>
            <p:cNvSpPr/>
            <p:nvPr/>
          </p:nvSpPr>
          <p:spPr>
            <a:xfrm>
              <a:off x="396900" y="2062925"/>
              <a:ext cx="184350" cy="760925"/>
            </a:xfrm>
            <a:custGeom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0" name="Shape 1430"/>
            <p:cNvSpPr/>
            <p:nvPr/>
          </p:nvSpPr>
          <p:spPr>
            <a:xfrm>
              <a:off x="328725" y="1041100"/>
              <a:ext cx="351000" cy="772700"/>
            </a:xfrm>
            <a:custGeom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1" name="Shape 1431"/>
            <p:cNvSpPr/>
            <p:nvPr/>
          </p:nvSpPr>
          <p:spPr>
            <a:xfrm>
              <a:off x="3187975" y="1455225"/>
              <a:ext cx="118700" cy="109425"/>
            </a:xfrm>
            <a:custGeom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2" name="Shape 1432"/>
            <p:cNvSpPr/>
            <p:nvPr/>
          </p:nvSpPr>
          <p:spPr>
            <a:xfrm>
              <a:off x="434775" y="1035200"/>
              <a:ext cx="10125" cy="11825"/>
            </a:xfrm>
            <a:custGeom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3" name="Shape 1433"/>
            <p:cNvSpPr/>
            <p:nvPr/>
          </p:nvSpPr>
          <p:spPr>
            <a:xfrm>
              <a:off x="577850" y="270950"/>
              <a:ext cx="194475" cy="158250"/>
            </a:xfrm>
            <a:custGeom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4" name="Shape 1434"/>
            <p:cNvSpPr/>
            <p:nvPr/>
          </p:nvSpPr>
          <p:spPr>
            <a:xfrm>
              <a:off x="328725" y="961125"/>
              <a:ext cx="417500" cy="928425"/>
            </a:xfrm>
            <a:custGeom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5" name="Shape 1435"/>
            <p:cNvSpPr/>
            <p:nvPr/>
          </p:nvSpPr>
          <p:spPr>
            <a:xfrm>
              <a:off x="554300" y="238125"/>
              <a:ext cx="479775" cy="203700"/>
            </a:xfrm>
            <a:custGeom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6" name="Shape 1436"/>
            <p:cNvSpPr/>
            <p:nvPr/>
          </p:nvSpPr>
          <p:spPr>
            <a:xfrm>
              <a:off x="812700" y="238125"/>
              <a:ext cx="198650" cy="136375"/>
            </a:xfrm>
            <a:custGeom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7" name="Shape 1437"/>
            <p:cNvSpPr/>
            <p:nvPr/>
          </p:nvSpPr>
          <p:spPr>
            <a:xfrm>
              <a:off x="3282250" y="332375"/>
              <a:ext cx="417500" cy="425925"/>
            </a:xfrm>
            <a:custGeom>
              <a:pathLst>
                <a:path extrusionOk="0" h="17037" w="1670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8" name="Shape 1438"/>
            <p:cNvSpPr/>
            <p:nvPr/>
          </p:nvSpPr>
          <p:spPr>
            <a:xfrm>
              <a:off x="1163675" y="316400"/>
              <a:ext cx="196150" cy="86700"/>
            </a:xfrm>
            <a:custGeom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9" name="Shape 1439"/>
            <p:cNvSpPr/>
            <p:nvPr/>
          </p:nvSpPr>
          <p:spPr>
            <a:xfrm>
              <a:off x="1182200" y="340800"/>
              <a:ext cx="14325" cy="6750"/>
            </a:xfrm>
            <a:custGeom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0" name="Shape 1440"/>
            <p:cNvSpPr/>
            <p:nvPr/>
          </p:nvSpPr>
          <p:spPr>
            <a:xfrm>
              <a:off x="1322750" y="339950"/>
              <a:ext cx="7600" cy="38750"/>
            </a:xfrm>
            <a:custGeom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1" name="Shape 1441"/>
            <p:cNvSpPr/>
            <p:nvPr/>
          </p:nvSpPr>
          <p:spPr>
            <a:xfrm>
              <a:off x="1311825" y="347525"/>
              <a:ext cx="5900" cy="21075"/>
            </a:xfrm>
            <a:custGeom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2" name="Shape 1442"/>
            <p:cNvSpPr/>
            <p:nvPr/>
          </p:nvSpPr>
          <p:spPr>
            <a:xfrm>
              <a:off x="1075300" y="284400"/>
              <a:ext cx="87575" cy="75775"/>
            </a:xfrm>
            <a:custGeom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3" name="Shape 1443"/>
            <p:cNvSpPr/>
            <p:nvPr/>
          </p:nvSpPr>
          <p:spPr>
            <a:xfrm>
              <a:off x="3745175" y="1413975"/>
              <a:ext cx="31175" cy="15175"/>
            </a:xfrm>
            <a:custGeom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4" name="Shape 1444"/>
            <p:cNvSpPr/>
            <p:nvPr/>
          </p:nvSpPr>
          <p:spPr>
            <a:xfrm>
              <a:off x="3255300" y="2000625"/>
              <a:ext cx="521050" cy="741575"/>
            </a:xfrm>
            <a:custGeom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5" name="Shape 1445"/>
            <p:cNvSpPr/>
            <p:nvPr/>
          </p:nvSpPr>
          <p:spPr>
            <a:xfrm>
              <a:off x="3169450" y="1194275"/>
              <a:ext cx="606900" cy="726425"/>
            </a:xfrm>
            <a:custGeom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6" name="Shape 1446"/>
            <p:cNvSpPr/>
            <p:nvPr/>
          </p:nvSpPr>
          <p:spPr>
            <a:xfrm>
              <a:off x="1181350" y="352575"/>
              <a:ext cx="14350" cy="7600"/>
            </a:xfrm>
            <a:custGeom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7" name="Shape 1447"/>
            <p:cNvSpPr/>
            <p:nvPr/>
          </p:nvSpPr>
          <p:spPr>
            <a:xfrm>
              <a:off x="3756950" y="1480475"/>
              <a:ext cx="19400" cy="8425"/>
            </a:xfrm>
            <a:custGeom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8" name="Shape 1448"/>
            <p:cNvSpPr/>
            <p:nvPr/>
          </p:nvSpPr>
          <p:spPr>
            <a:xfrm>
              <a:off x="3750225" y="1433325"/>
              <a:ext cx="26125" cy="14325"/>
            </a:xfrm>
            <a:custGeom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9" name="Shape 1449"/>
            <p:cNvSpPr/>
            <p:nvPr/>
          </p:nvSpPr>
          <p:spPr>
            <a:xfrm>
              <a:off x="3766225" y="1498975"/>
              <a:ext cx="10125" cy="8450"/>
            </a:xfrm>
            <a:custGeom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0" name="Shape 1450"/>
            <p:cNvSpPr/>
            <p:nvPr/>
          </p:nvSpPr>
          <p:spPr>
            <a:xfrm>
              <a:off x="3769575" y="2203475"/>
              <a:ext cx="6775" cy="14350"/>
            </a:xfrm>
            <a:custGeom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2059250" y="2761525"/>
              <a:ext cx="9275" cy="15175"/>
            </a:xfrm>
            <a:custGeom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3767900" y="2217800"/>
              <a:ext cx="8450" cy="25275"/>
            </a:xfrm>
            <a:custGeom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29725" y="2388650"/>
              <a:ext cx="132175" cy="129650"/>
            </a:xfrm>
            <a:custGeom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1768875" y="2760700"/>
              <a:ext cx="12650" cy="16000"/>
            </a:xfrm>
            <a:custGeom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1741075" y="2721975"/>
              <a:ext cx="61475" cy="64000"/>
            </a:xfrm>
            <a:custGeom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1811800" y="2723650"/>
              <a:ext cx="68200" cy="64000"/>
            </a:xfrm>
            <a:custGeom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1839575" y="2762375"/>
              <a:ext cx="14325" cy="16025"/>
            </a:xfrm>
            <a:custGeom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1919525" y="2800250"/>
              <a:ext cx="4225" cy="23600"/>
            </a:xfrm>
            <a:custGeom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1775600" y="2796875"/>
              <a:ext cx="64825" cy="26975"/>
            </a:xfrm>
            <a:custGeom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528200" y="2421475"/>
              <a:ext cx="15175" cy="10125"/>
            </a:xfrm>
            <a:custGeom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1885850" y="2721975"/>
              <a:ext cx="63150" cy="68200"/>
            </a:xfrm>
            <a:custGeom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1984350" y="2761525"/>
              <a:ext cx="14325" cy="15175"/>
            </a:xfrm>
            <a:custGeom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1973400" y="2674850"/>
              <a:ext cx="68200" cy="42100"/>
            </a:xfrm>
            <a:custGeom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1915325" y="2794350"/>
              <a:ext cx="69050" cy="29500"/>
            </a:xfrm>
            <a:custGeom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2033150" y="2721975"/>
              <a:ext cx="65675" cy="66525"/>
            </a:xfrm>
            <a:custGeom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1913625" y="2764050"/>
              <a:ext cx="10125" cy="13500"/>
            </a:xfrm>
            <a:custGeom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1959075" y="2722825"/>
              <a:ext cx="63175" cy="66500"/>
            </a:xfrm>
            <a:custGeom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1895950" y="2673150"/>
              <a:ext cx="69900" cy="43800"/>
            </a:xfrm>
            <a:custGeom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1847975" y="2798575"/>
              <a:ext cx="64000" cy="25275"/>
            </a:xfrm>
            <a:custGeom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7500" y="2411375"/>
              <a:ext cx="14325" cy="12650"/>
            </a:xfrm>
            <a:custGeom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38125" y="2432425"/>
              <a:ext cx="19400" cy="6750"/>
            </a:xfrm>
            <a:custGeom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08675" y="2075550"/>
              <a:ext cx="73250" cy="76625"/>
            </a:xfrm>
            <a:custGeom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85275" y="2399600"/>
              <a:ext cx="6750" cy="16850"/>
            </a:xfrm>
            <a:custGeom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83575" y="2424850"/>
              <a:ext cx="49700" cy="49700"/>
            </a:xfrm>
            <a:custGeom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522300" y="2491350"/>
              <a:ext cx="9275" cy="6750"/>
            </a:xfrm>
            <a:custGeom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519775" y="2663900"/>
              <a:ext cx="10125" cy="13500"/>
            </a:xfrm>
            <a:custGeom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539975" y="2774150"/>
              <a:ext cx="9300" cy="11825"/>
            </a:xfrm>
            <a:custGeom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529875" y="2721125"/>
              <a:ext cx="10975" cy="12650"/>
            </a:xfrm>
            <a:custGeom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529025" y="2693350"/>
              <a:ext cx="10150" cy="11825"/>
            </a:xfrm>
            <a:custGeom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1499525" y="2611700"/>
              <a:ext cx="1114425" cy="212150"/>
            </a:xfrm>
            <a:custGeom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2360575" y="2793525"/>
              <a:ext cx="64000" cy="30325"/>
            </a:xfrm>
            <a:custGeom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36625" y="2751425"/>
              <a:ext cx="10125" cy="10125"/>
            </a:xfrm>
            <a:custGeom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45875" y="2804450"/>
              <a:ext cx="9275" cy="14350"/>
            </a:xfrm>
            <a:custGeom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84" name="Shape 1484"/>
          <p:cNvSpPr txBox="1"/>
          <p:nvPr>
            <p:ph idx="1" type="body"/>
          </p:nvPr>
        </p:nvSpPr>
        <p:spPr>
          <a:xfrm>
            <a:off x="457200" y="4085775"/>
            <a:ext cx="8229600" cy="428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Font typeface="Amatic SC"/>
              <a:buNone/>
              <a:defRPr b="1" sz="2400"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6" name="Shape 1486"/>
          <p:cNvGrpSpPr/>
          <p:nvPr/>
        </p:nvGrpSpPr>
        <p:grpSpPr>
          <a:xfrm>
            <a:off x="1" y="-8"/>
            <a:ext cx="9152064" cy="5147920"/>
            <a:chOff x="328725" y="238125"/>
            <a:chExt cx="3447625" cy="2585725"/>
          </a:xfrm>
        </p:grpSpPr>
        <p:sp>
          <p:nvSpPr>
            <p:cNvPr id="1487" name="Shape 1487"/>
            <p:cNvSpPr/>
            <p:nvPr/>
          </p:nvSpPr>
          <p:spPr>
            <a:xfrm>
              <a:off x="2397625" y="2721125"/>
              <a:ext cx="62300" cy="66525"/>
            </a:xfrm>
            <a:custGeom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2424550" y="2739650"/>
              <a:ext cx="16850" cy="17700"/>
            </a:xfrm>
            <a:custGeom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2276400" y="2759850"/>
              <a:ext cx="13500" cy="17700"/>
            </a:xfrm>
            <a:custGeom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1523075" y="2675675"/>
              <a:ext cx="67375" cy="38750"/>
            </a:xfrm>
            <a:custGeom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2347950" y="2750600"/>
              <a:ext cx="16025" cy="4225"/>
            </a:xfrm>
            <a:custGeom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2319325" y="2720300"/>
              <a:ext cx="69900" cy="66500"/>
            </a:xfrm>
            <a:custGeom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2128275" y="2674000"/>
              <a:ext cx="67350" cy="42100"/>
            </a:xfrm>
            <a:custGeom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2107225" y="2721125"/>
              <a:ext cx="60625" cy="64850"/>
            </a:xfrm>
            <a:custGeom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2435500" y="2794350"/>
              <a:ext cx="61450" cy="29500"/>
            </a:xfrm>
            <a:custGeom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2508725" y="2793525"/>
              <a:ext cx="64825" cy="30325"/>
            </a:xfrm>
            <a:custGeom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1546650" y="2770800"/>
              <a:ext cx="13500" cy="3375"/>
            </a:xfrm>
            <a:custGeom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2251150" y="2724500"/>
              <a:ext cx="64850" cy="64000"/>
            </a:xfrm>
            <a:custGeom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1522250" y="2724500"/>
              <a:ext cx="63150" cy="63150"/>
            </a:xfrm>
            <a:custGeom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2179625" y="2722825"/>
              <a:ext cx="64825" cy="64825"/>
            </a:xfrm>
            <a:custGeom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2205700" y="2761525"/>
              <a:ext cx="12650" cy="16025"/>
            </a:xfrm>
            <a:custGeom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1545800" y="2757325"/>
              <a:ext cx="12650" cy="10125"/>
            </a:xfrm>
            <a:custGeom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2287350" y="2795200"/>
              <a:ext cx="67350" cy="28650"/>
            </a:xfrm>
            <a:custGeom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1692275" y="2759850"/>
              <a:ext cx="14325" cy="16025"/>
            </a:xfrm>
            <a:custGeom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825250" y="2676525"/>
              <a:ext cx="66525" cy="41275"/>
            </a:xfrm>
            <a:custGeom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2143425" y="2793525"/>
              <a:ext cx="64825" cy="30325"/>
            </a:xfrm>
            <a:custGeom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2050825" y="2675675"/>
              <a:ext cx="69050" cy="41275"/>
            </a:xfrm>
            <a:custGeom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1596325" y="2674000"/>
              <a:ext cx="67350" cy="42100"/>
            </a:xfrm>
            <a:custGeom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2427925" y="2673150"/>
              <a:ext cx="69875" cy="43800"/>
            </a:xfrm>
            <a:custGeom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2201500" y="2675675"/>
              <a:ext cx="69875" cy="40425"/>
            </a:xfrm>
            <a:custGeom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1668700" y="2721975"/>
              <a:ext cx="64825" cy="65675"/>
            </a:xfrm>
            <a:custGeom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669550" y="2675675"/>
              <a:ext cx="69875" cy="40425"/>
            </a:xfrm>
            <a:custGeom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704050" y="2795200"/>
              <a:ext cx="59775" cy="28650"/>
            </a:xfrm>
            <a:custGeom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2215800" y="2793525"/>
              <a:ext cx="61475" cy="30325"/>
            </a:xfrm>
            <a:custGeom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1746125" y="2674000"/>
              <a:ext cx="68225" cy="42100"/>
            </a:xfrm>
            <a:custGeom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2278100" y="2674000"/>
              <a:ext cx="68200" cy="42100"/>
            </a:xfrm>
            <a:custGeom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538175" y="2765750"/>
              <a:ext cx="24425" cy="11800"/>
            </a:xfrm>
            <a:custGeom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505350" y="2674850"/>
              <a:ext cx="68200" cy="42100"/>
            </a:xfrm>
            <a:custGeom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469150" y="2722825"/>
              <a:ext cx="103550" cy="64825"/>
            </a:xfrm>
            <a:custGeom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1623250" y="2758175"/>
              <a:ext cx="9275" cy="17700"/>
            </a:xfrm>
            <a:custGeom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2357200" y="2676525"/>
              <a:ext cx="66525" cy="41275"/>
            </a:xfrm>
            <a:custGeom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1629975" y="2796050"/>
              <a:ext cx="64850" cy="27800"/>
            </a:xfrm>
            <a:custGeom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1593800" y="2723650"/>
              <a:ext cx="62300" cy="64850"/>
            </a:xfrm>
            <a:custGeom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2068500" y="2795200"/>
              <a:ext cx="62325" cy="28650"/>
            </a:xfrm>
            <a:custGeom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1519725" y="2792675"/>
              <a:ext cx="106075" cy="31175"/>
            </a:xfrm>
            <a:custGeom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2130800" y="2762375"/>
              <a:ext cx="11800" cy="13500"/>
            </a:xfrm>
            <a:custGeom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1993600" y="2795200"/>
              <a:ext cx="62300" cy="28650"/>
            </a:xfrm>
            <a:custGeom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3731700" y="1357575"/>
              <a:ext cx="44650" cy="18550"/>
            </a:xfrm>
            <a:custGeom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3708150" y="1295300"/>
              <a:ext cx="68200" cy="24425"/>
            </a:xfrm>
            <a:custGeom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3718250" y="1315500"/>
              <a:ext cx="58100" cy="21900"/>
            </a:xfrm>
            <a:custGeom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3741800" y="1396300"/>
              <a:ext cx="34550" cy="16000"/>
            </a:xfrm>
            <a:custGeom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3708150" y="1270875"/>
              <a:ext cx="68200" cy="25275"/>
            </a:xfrm>
            <a:custGeom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3733400" y="1377775"/>
              <a:ext cx="42950" cy="19375"/>
            </a:xfrm>
            <a:custGeom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3340325" y="1364300"/>
              <a:ext cx="161625" cy="55575"/>
            </a:xfrm>
            <a:custGeom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3405125" y="1533500"/>
              <a:ext cx="238225" cy="68200"/>
            </a:xfrm>
            <a:custGeom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396900" y="2062925"/>
              <a:ext cx="184350" cy="760925"/>
            </a:xfrm>
            <a:custGeom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328725" y="1041100"/>
              <a:ext cx="351000" cy="772700"/>
            </a:xfrm>
            <a:custGeom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3187975" y="1455225"/>
              <a:ext cx="118700" cy="109425"/>
            </a:xfrm>
            <a:custGeom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434775" y="1035200"/>
              <a:ext cx="10125" cy="11825"/>
            </a:xfrm>
            <a:custGeom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577850" y="270950"/>
              <a:ext cx="194475" cy="158250"/>
            </a:xfrm>
            <a:custGeom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328725" y="961125"/>
              <a:ext cx="417500" cy="928425"/>
            </a:xfrm>
            <a:custGeom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554300" y="238125"/>
              <a:ext cx="479775" cy="203700"/>
            </a:xfrm>
            <a:custGeom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812700" y="238125"/>
              <a:ext cx="198650" cy="136375"/>
            </a:xfrm>
            <a:custGeom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3282250" y="332375"/>
              <a:ext cx="417500" cy="425925"/>
            </a:xfrm>
            <a:custGeom>
              <a:pathLst>
                <a:path extrusionOk="0" h="17037" w="1670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1163675" y="316400"/>
              <a:ext cx="196150" cy="86700"/>
            </a:xfrm>
            <a:custGeom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1182200" y="340800"/>
              <a:ext cx="14325" cy="6750"/>
            </a:xfrm>
            <a:custGeom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1322750" y="339950"/>
              <a:ext cx="7600" cy="38750"/>
            </a:xfrm>
            <a:custGeom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1311825" y="347525"/>
              <a:ext cx="5900" cy="21075"/>
            </a:xfrm>
            <a:custGeom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1075300" y="284400"/>
              <a:ext cx="87575" cy="75775"/>
            </a:xfrm>
            <a:custGeom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3745175" y="1413975"/>
              <a:ext cx="31175" cy="15175"/>
            </a:xfrm>
            <a:custGeom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3255300" y="2000625"/>
              <a:ext cx="521050" cy="741575"/>
            </a:xfrm>
            <a:custGeom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3169450" y="1194275"/>
              <a:ext cx="606900" cy="726425"/>
            </a:xfrm>
            <a:custGeom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1181350" y="352575"/>
              <a:ext cx="14350" cy="7600"/>
            </a:xfrm>
            <a:custGeom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3756950" y="1480475"/>
              <a:ext cx="19400" cy="8425"/>
            </a:xfrm>
            <a:custGeom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3750225" y="1433325"/>
              <a:ext cx="26125" cy="14325"/>
            </a:xfrm>
            <a:custGeom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3766225" y="1498975"/>
              <a:ext cx="10125" cy="8450"/>
            </a:xfrm>
            <a:custGeom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3769575" y="2203475"/>
              <a:ext cx="6775" cy="14350"/>
            </a:xfrm>
            <a:custGeom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2059250" y="2761525"/>
              <a:ext cx="9275" cy="15175"/>
            </a:xfrm>
            <a:custGeom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3767900" y="2217800"/>
              <a:ext cx="8450" cy="25275"/>
            </a:xfrm>
            <a:custGeom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429725" y="2388650"/>
              <a:ext cx="132175" cy="129650"/>
            </a:xfrm>
            <a:custGeom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1768875" y="2760700"/>
              <a:ext cx="12650" cy="16000"/>
            </a:xfrm>
            <a:custGeom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2" name="Shape 1562"/>
            <p:cNvSpPr/>
            <p:nvPr/>
          </p:nvSpPr>
          <p:spPr>
            <a:xfrm>
              <a:off x="1741075" y="2721975"/>
              <a:ext cx="61475" cy="64000"/>
            </a:xfrm>
            <a:custGeom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3" name="Shape 1563"/>
            <p:cNvSpPr/>
            <p:nvPr/>
          </p:nvSpPr>
          <p:spPr>
            <a:xfrm>
              <a:off x="1811800" y="2723650"/>
              <a:ext cx="68200" cy="64000"/>
            </a:xfrm>
            <a:custGeom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4" name="Shape 1564"/>
            <p:cNvSpPr/>
            <p:nvPr/>
          </p:nvSpPr>
          <p:spPr>
            <a:xfrm>
              <a:off x="1839575" y="2762375"/>
              <a:ext cx="14325" cy="16025"/>
            </a:xfrm>
            <a:custGeom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5" name="Shape 1565"/>
            <p:cNvSpPr/>
            <p:nvPr/>
          </p:nvSpPr>
          <p:spPr>
            <a:xfrm>
              <a:off x="1919525" y="2800250"/>
              <a:ext cx="4225" cy="23600"/>
            </a:xfrm>
            <a:custGeom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6" name="Shape 1566"/>
            <p:cNvSpPr/>
            <p:nvPr/>
          </p:nvSpPr>
          <p:spPr>
            <a:xfrm>
              <a:off x="1775600" y="2796875"/>
              <a:ext cx="64825" cy="26975"/>
            </a:xfrm>
            <a:custGeom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7" name="Shape 1567"/>
            <p:cNvSpPr/>
            <p:nvPr/>
          </p:nvSpPr>
          <p:spPr>
            <a:xfrm>
              <a:off x="528200" y="2421475"/>
              <a:ext cx="15175" cy="10125"/>
            </a:xfrm>
            <a:custGeom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1885850" y="2721975"/>
              <a:ext cx="63150" cy="68200"/>
            </a:xfrm>
            <a:custGeom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1984350" y="2761525"/>
              <a:ext cx="14325" cy="15175"/>
            </a:xfrm>
            <a:custGeom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1973400" y="2674850"/>
              <a:ext cx="68200" cy="42100"/>
            </a:xfrm>
            <a:custGeom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1915325" y="2794350"/>
              <a:ext cx="69050" cy="29500"/>
            </a:xfrm>
            <a:custGeom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2033150" y="2721975"/>
              <a:ext cx="65675" cy="66525"/>
            </a:xfrm>
            <a:custGeom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1913625" y="2764050"/>
              <a:ext cx="10125" cy="13500"/>
            </a:xfrm>
            <a:custGeom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1959075" y="2722825"/>
              <a:ext cx="63175" cy="66500"/>
            </a:xfrm>
            <a:custGeom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1895950" y="2673150"/>
              <a:ext cx="69900" cy="43800"/>
            </a:xfrm>
            <a:custGeom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1847975" y="2798575"/>
              <a:ext cx="64000" cy="25275"/>
            </a:xfrm>
            <a:custGeom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457500" y="2411375"/>
              <a:ext cx="14325" cy="12650"/>
            </a:xfrm>
            <a:custGeom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438125" y="2432425"/>
              <a:ext cx="19400" cy="6750"/>
            </a:xfrm>
            <a:custGeom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408675" y="2075550"/>
              <a:ext cx="73250" cy="76625"/>
            </a:xfrm>
            <a:custGeom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485275" y="2399600"/>
              <a:ext cx="6750" cy="16850"/>
            </a:xfrm>
            <a:custGeom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483575" y="2424850"/>
              <a:ext cx="49700" cy="49700"/>
            </a:xfrm>
            <a:custGeom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22300" y="2491350"/>
              <a:ext cx="9275" cy="6750"/>
            </a:xfrm>
            <a:custGeom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19775" y="2663900"/>
              <a:ext cx="10125" cy="13500"/>
            </a:xfrm>
            <a:custGeom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9975" y="2774150"/>
              <a:ext cx="9300" cy="11825"/>
            </a:xfrm>
            <a:custGeom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29875" y="2721125"/>
              <a:ext cx="10975" cy="12650"/>
            </a:xfrm>
            <a:custGeom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29025" y="2693350"/>
              <a:ext cx="10150" cy="11825"/>
            </a:xfrm>
            <a:custGeom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1499525" y="2611700"/>
              <a:ext cx="1114425" cy="212150"/>
            </a:xfrm>
            <a:custGeom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2360575" y="2793525"/>
              <a:ext cx="64000" cy="30325"/>
            </a:xfrm>
            <a:custGeom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6625" y="2751425"/>
              <a:ext cx="10125" cy="10125"/>
            </a:xfrm>
            <a:custGeom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45875" y="2804450"/>
              <a:ext cx="9275" cy="14350"/>
            </a:xfrm>
            <a:custGeom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3" Type="http://schemas.openxmlformats.org/officeDocument/2006/relationships/slideLayout" Target="../slideLayouts/slideLayout3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5F6F7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1131750" y="737325"/>
            <a:ext cx="6880499" cy="582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b="1" sz="28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b="1" sz="28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b="1" sz="28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b="1" sz="28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b="1" sz="28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b="1" sz="28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b="1" sz="28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b="1" sz="28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b="1" sz="28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1131750" y="1427100"/>
            <a:ext cx="6880499" cy="3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rgbClr val="2C3E50"/>
              </a:buClr>
              <a:buSzPct val="100000"/>
              <a:buFont typeface="Merriweather"/>
              <a:buChar char="✖"/>
              <a:defRPr sz="26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>
              <a:spcBef>
                <a:spcPts val="480"/>
              </a:spcBef>
              <a:buClr>
                <a:srgbClr val="2C3E50"/>
              </a:buClr>
              <a:buSzPct val="100000"/>
              <a:buFont typeface="Merriweather"/>
              <a:defRPr sz="2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>
              <a:spcBef>
                <a:spcPts val="48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youtube.com/v/EXZF_VRBVk0" TargetMode="External"/><Relationship Id="rId5" Type="http://schemas.openxmlformats.org/officeDocument/2006/relationships/image" Target="../media/image05.jpg"/><Relationship Id="rId8" Type="http://schemas.openxmlformats.org/officeDocument/2006/relationships/image" Target="../media/image04.jpg"/><Relationship Id="rId7" Type="http://schemas.openxmlformats.org/officeDocument/2006/relationships/hyperlink" Target="http://youtube.com/v/BYsIBVHiLTk" TargetMode="Externa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02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youtube.com/watch?v=BYsIBVHiLTk" TargetMode="External"/><Relationship Id="rId3" Type="http://schemas.openxmlformats.org/officeDocument/2006/relationships/hyperlink" Target="https://www.youtube.com/watch?v=EXZF_VRBVk0" TargetMode="External"/><Relationship Id="rId6" Type="http://schemas.openxmlformats.org/officeDocument/2006/relationships/hyperlink" Target="https://www.artoolworks.com/products/open-source-software/nyartoolkit/" TargetMode="External"/><Relationship Id="rId5" Type="http://schemas.openxmlformats.org/officeDocument/2006/relationships/hyperlink" Target="http://socialcompare.com/en/comparison/augmented-reality-sdks" TargetMode="Externa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Relationship Id="rId3" Type="http://schemas.openxmlformats.org/officeDocument/2006/relationships/hyperlink" Target="http://www.slidescarnival.com/" TargetMode="Externa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3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00.jpg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youtube.com/v/H1fqX0UxKOQ" TargetMode="External"/><Relationship Id="rId5" Type="http://schemas.openxmlformats.org/officeDocument/2006/relationships/image" Target="../media/image01.jp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3"/>
        </a:solidFill>
      </p:bgPr>
    </p:bg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Shape 1804"/>
          <p:cNvSpPr txBox="1"/>
          <p:nvPr>
            <p:ph type="ctrTitle"/>
          </p:nvPr>
        </p:nvSpPr>
        <p:spPr>
          <a:xfrm>
            <a:off x="1143625" y="1820375"/>
            <a:ext cx="6861599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6000"/>
              <a:t>VR/AR SoSe15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Augmentetd Party Games</a:t>
            </a:r>
            <a:br>
              <a:rPr lang="en"/>
            </a:br>
            <a:r>
              <a:rPr lang="en" sz="4800"/>
              <a:t>Planungspräsentation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Shape 1870"/>
          <p:cNvSpPr/>
          <p:nvPr/>
        </p:nvSpPr>
        <p:spPr>
          <a:xfrm>
            <a:off x="1088379" y="380023"/>
            <a:ext cx="1114426" cy="1003003"/>
          </a:xfrm>
          <a:custGeom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1" name="Shape 1871"/>
          <p:cNvSpPr/>
          <p:nvPr/>
        </p:nvSpPr>
        <p:spPr>
          <a:xfrm>
            <a:off x="456122" y="209775"/>
            <a:ext cx="2109353" cy="1541152"/>
          </a:xfrm>
          <a:custGeom>
            <a:pathLst>
              <a:path extrusionOk="0" h="82958" w="89712">
                <a:moveTo>
                  <a:pt x="52672" y="2049"/>
                </a:moveTo>
                <a:cubicBezTo>
                  <a:pt x="40979" y="2915"/>
                  <a:pt x="28376" y="5687"/>
                  <a:pt x="19269" y="13072"/>
                </a:cubicBezTo>
                <a:cubicBezTo>
                  <a:pt x="7809" y="22363"/>
                  <a:pt x="-450" y="41691"/>
                  <a:pt x="5574" y="55159"/>
                </a:cubicBezTo>
                <a:cubicBezTo>
                  <a:pt x="12934" y="71613"/>
                  <a:pt x="33988" y="83483"/>
                  <a:pt x="52004" y="82883"/>
                </a:cubicBezTo>
                <a:cubicBezTo>
                  <a:pt x="62654" y="82528"/>
                  <a:pt x="75554" y="78169"/>
                  <a:pt x="80730" y="68854"/>
                </a:cubicBezTo>
                <a:cubicBezTo>
                  <a:pt x="89351" y="53334"/>
                  <a:pt x="86569" y="30516"/>
                  <a:pt x="76722" y="15744"/>
                </a:cubicBezTo>
                <a:cubicBezTo>
                  <a:pt x="69002" y="4163"/>
                  <a:pt x="51060" y="-2643"/>
                  <a:pt x="37641" y="1047"/>
                </a:cubicBezTo>
                <a:cubicBezTo>
                  <a:pt x="22584" y="5187"/>
                  <a:pt x="4685" y="14957"/>
                  <a:pt x="898" y="30107"/>
                </a:cubicBezTo>
                <a:cubicBezTo>
                  <a:pt x="-3402" y="47307"/>
                  <a:pt x="8933" y="71200"/>
                  <a:pt x="25616" y="77205"/>
                </a:cubicBezTo>
                <a:cubicBezTo>
                  <a:pt x="45695" y="84432"/>
                  <a:pt x="76756" y="77025"/>
                  <a:pt x="86743" y="58165"/>
                </a:cubicBezTo>
                <a:cubicBezTo>
                  <a:pt x="93824" y="44791"/>
                  <a:pt x="86931" y="25485"/>
                  <a:pt x="77390" y="13740"/>
                </a:cubicBezTo>
                <a:cubicBezTo>
                  <a:pt x="74162" y="9767"/>
                  <a:pt x="71332" y="4292"/>
                  <a:pt x="66367" y="3051"/>
                </a:cubicBezTo>
              </a:path>
            </a:pathLst>
          </a:custGeom>
          <a:noFill/>
          <a:ln cap="rnd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872" name="Shape 1872"/>
          <p:cNvSpPr txBox="1"/>
          <p:nvPr>
            <p:ph type="title"/>
          </p:nvPr>
        </p:nvSpPr>
        <p:spPr>
          <a:xfrm>
            <a:off x="1131750" y="623025"/>
            <a:ext cx="6880499" cy="582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Augmented Party-Games</a:t>
            </a:r>
          </a:p>
        </p:txBody>
      </p:sp>
      <p:sp>
        <p:nvSpPr>
          <p:cNvPr id="1873" name="Shape 1873"/>
          <p:cNvSpPr txBox="1"/>
          <p:nvPr>
            <p:ph idx="1" type="body"/>
          </p:nvPr>
        </p:nvSpPr>
        <p:spPr>
          <a:xfrm>
            <a:off x="1131725" y="1329862"/>
            <a:ext cx="3339599" cy="348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chemeClr val="accent6"/>
                </a:solidFill>
              </a:rPr>
              <a:t>Basisfunktionalität:</a:t>
            </a:r>
          </a:p>
          <a:p>
            <a:pPr indent="-330200" lvl="0" marL="457200" rtl="0">
              <a:spcBef>
                <a:spcPts val="0"/>
              </a:spcBef>
              <a:buClr>
                <a:schemeClr val="accent6"/>
              </a:buClr>
              <a:buSzPct val="100000"/>
              <a:buFont typeface="Merriweather"/>
              <a:buChar char="✓"/>
            </a:pPr>
            <a:r>
              <a:rPr lang="en" sz="1600">
                <a:solidFill>
                  <a:schemeClr val="accent6"/>
                </a:solidFill>
              </a:rPr>
              <a:t>Individuelle Spielfläche</a:t>
            </a:r>
            <a:br>
              <a:rPr lang="en" sz="1600">
                <a:solidFill>
                  <a:schemeClr val="accent6"/>
                </a:solidFill>
              </a:rPr>
            </a:br>
          </a:p>
          <a:p>
            <a:pPr indent="-330200" lvl="0" marL="457200" rtl="0">
              <a:spcBef>
                <a:spcPts val="0"/>
              </a:spcBef>
              <a:buClr>
                <a:schemeClr val="accent6"/>
              </a:buClr>
              <a:buSzPct val="100000"/>
              <a:buFont typeface="Merriweather"/>
              <a:buChar char="✓"/>
            </a:pPr>
            <a:r>
              <a:rPr lang="en" sz="1600">
                <a:solidFill>
                  <a:schemeClr val="accent6"/>
                </a:solidFill>
              </a:rPr>
              <a:t>Ein Mini-Game</a:t>
            </a:r>
            <a:br>
              <a:rPr lang="en" sz="1600">
                <a:solidFill>
                  <a:schemeClr val="accent6"/>
                </a:solidFill>
              </a:rPr>
            </a:br>
          </a:p>
          <a:p>
            <a:pPr indent="-330200" lvl="0" marL="457200" rtl="0">
              <a:spcBef>
                <a:spcPts val="0"/>
              </a:spcBef>
              <a:buClr>
                <a:schemeClr val="accent6"/>
              </a:buClr>
              <a:buSzPct val="100000"/>
              <a:buFont typeface="Merriweather"/>
              <a:buChar char="✓"/>
            </a:pPr>
            <a:r>
              <a:rPr lang="en" sz="1600">
                <a:solidFill>
                  <a:schemeClr val="accent6"/>
                </a:solidFill>
              </a:rPr>
              <a:t>Geometrische Registrierung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accent6"/>
              </a:solidFill>
            </a:endParaRPr>
          </a:p>
          <a:p>
            <a:pPr indent="-330200" lvl="0" marL="457200" rtl="0">
              <a:spcBef>
                <a:spcPts val="0"/>
              </a:spcBef>
              <a:buClr>
                <a:schemeClr val="accent6"/>
              </a:buClr>
              <a:buSzPct val="100000"/>
              <a:buFont typeface="Merriweather"/>
              <a:buChar char="✓"/>
            </a:pPr>
            <a:r>
              <a:rPr lang="en" sz="1600">
                <a:solidFill>
                  <a:schemeClr val="accent6"/>
                </a:solidFill>
              </a:rPr>
              <a:t>Multiplayer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874" name="Shape 1874"/>
          <p:cNvSpPr txBox="1"/>
          <p:nvPr>
            <p:ph idx="2" type="body"/>
          </p:nvPr>
        </p:nvSpPr>
        <p:spPr>
          <a:xfrm>
            <a:off x="4672550" y="1329875"/>
            <a:ext cx="4223999" cy="348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</a:rPr>
              <a:t>Erweiterbar:</a:t>
            </a:r>
          </a:p>
          <a:p>
            <a:pPr indent="-3302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Merriweather"/>
              <a:buChar char="✓"/>
            </a:pPr>
            <a:r>
              <a:rPr lang="en" sz="1600">
                <a:solidFill>
                  <a:schemeClr val="accent3"/>
                </a:solidFill>
              </a:rPr>
              <a:t>Erkennung physikalischer Objekte (Smart-Terrain)</a:t>
            </a:r>
            <a:br>
              <a:rPr lang="en" sz="1600">
                <a:solidFill>
                  <a:schemeClr val="accent3"/>
                </a:solidFill>
              </a:rPr>
            </a:br>
          </a:p>
          <a:p>
            <a:pPr indent="-3302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Merriweather"/>
              <a:buChar char="✓"/>
            </a:pPr>
            <a:r>
              <a:rPr lang="en" sz="1600">
                <a:solidFill>
                  <a:schemeClr val="accent3"/>
                </a:solidFill>
              </a:rPr>
              <a:t>Erkennung weiterer Marker für virtuelle Objekte</a:t>
            </a:r>
            <a:br>
              <a:rPr lang="en" sz="1600">
                <a:solidFill>
                  <a:schemeClr val="accent3"/>
                </a:solidFill>
              </a:rPr>
            </a:br>
          </a:p>
          <a:p>
            <a:pPr indent="-3302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Merriweather"/>
              <a:buChar char="✓"/>
            </a:pPr>
            <a:r>
              <a:rPr lang="en" sz="1600">
                <a:solidFill>
                  <a:schemeClr val="accent3"/>
                </a:solidFill>
              </a:rPr>
              <a:t>Photometrische Registrierung</a:t>
            </a:r>
            <a:br>
              <a:rPr lang="en" sz="1600">
                <a:solidFill>
                  <a:schemeClr val="accent3"/>
                </a:solidFill>
              </a:rPr>
            </a:br>
          </a:p>
          <a:p>
            <a:pPr indent="-330200" lvl="0" marL="457200">
              <a:spcBef>
                <a:spcPts val="0"/>
              </a:spcBef>
              <a:buClr>
                <a:schemeClr val="accent3"/>
              </a:buClr>
              <a:buSzPct val="100000"/>
              <a:buFont typeface="Merriweather"/>
              <a:buChar char="✓"/>
            </a:pPr>
            <a:r>
              <a:rPr lang="en" sz="1600">
                <a:solidFill>
                  <a:schemeClr val="accent3"/>
                </a:solidFill>
              </a:rPr>
              <a:t>Verdeckung, Überblendung, etc.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Shape 1879"/>
          <p:cNvSpPr txBox="1"/>
          <p:nvPr>
            <p:ph type="title"/>
          </p:nvPr>
        </p:nvSpPr>
        <p:spPr>
          <a:xfrm>
            <a:off x="1131750" y="623025"/>
            <a:ext cx="6880499" cy="582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Tracking</a:t>
            </a:r>
          </a:p>
        </p:txBody>
      </p:sp>
      <p:pic>
        <p:nvPicPr>
          <p:cNvPr id="1880" name="Shape 18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000" y="1289175"/>
            <a:ext cx="5497999" cy="324614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Shape 1885"/>
          <p:cNvSpPr txBox="1"/>
          <p:nvPr>
            <p:ph type="title"/>
          </p:nvPr>
        </p:nvSpPr>
        <p:spPr>
          <a:xfrm>
            <a:off x="1131750" y="623025"/>
            <a:ext cx="6880499" cy="582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Tracking</a:t>
            </a:r>
          </a:p>
        </p:txBody>
      </p:sp>
      <p:sp>
        <p:nvSpPr>
          <p:cNvPr id="1886" name="Shape 1886"/>
          <p:cNvSpPr txBox="1"/>
          <p:nvPr>
            <p:ph idx="1" type="body"/>
          </p:nvPr>
        </p:nvSpPr>
        <p:spPr>
          <a:xfrm>
            <a:off x="1131725" y="1329862"/>
            <a:ext cx="3339599" cy="348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Vuforia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7" name="Shape 1887">
            <a:hlinkClick r:id="rId4"/>
          </p:cNvPr>
          <p:cNvSpPr/>
          <p:nvPr/>
        </p:nvSpPr>
        <p:spPr>
          <a:xfrm>
            <a:off x="470425" y="1471475"/>
            <a:ext cx="3949225" cy="2961925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888" name="Shape 1888">
            <a:hlinkClick r:id="rId7"/>
          </p:cNvPr>
          <p:cNvSpPr/>
          <p:nvPr/>
        </p:nvSpPr>
        <p:spPr>
          <a:xfrm>
            <a:off x="4724350" y="1471475"/>
            <a:ext cx="3949225" cy="2961919"/>
          </a:xfrm>
          <a:prstGeom prst="rect">
            <a:avLst/>
          </a:prstGeom>
          <a:blipFill>
            <a:blip r:embed="rId8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Shape 1893"/>
          <p:cNvSpPr txBox="1"/>
          <p:nvPr>
            <p:ph type="title"/>
          </p:nvPr>
        </p:nvSpPr>
        <p:spPr>
          <a:xfrm>
            <a:off x="1131750" y="623025"/>
            <a:ext cx="6880499" cy="582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Augmented Party-Games</a:t>
            </a:r>
          </a:p>
        </p:txBody>
      </p:sp>
      <p:sp>
        <p:nvSpPr>
          <p:cNvPr id="1894" name="Shape 1894"/>
          <p:cNvSpPr txBox="1"/>
          <p:nvPr>
            <p:ph idx="1" type="body"/>
          </p:nvPr>
        </p:nvSpPr>
        <p:spPr>
          <a:xfrm>
            <a:off x="1009975" y="1329875"/>
            <a:ext cx="4635299" cy="348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Clr>
                <a:schemeClr val="accent3"/>
              </a:buClr>
              <a:buSzPct val="122222"/>
              <a:buFont typeface="Merriweather"/>
              <a:buChar char="✓"/>
            </a:pPr>
            <a:r>
              <a:rPr lang="en" sz="1800">
                <a:solidFill>
                  <a:schemeClr val="accent3"/>
                </a:solidFill>
              </a:rPr>
              <a:t>Keine Simulator-Sickness o.ä. durch Video-See-Through</a:t>
            </a:r>
          </a:p>
          <a:p>
            <a:pPr indent="-3683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Merriweather"/>
              <a:buChar char="✓"/>
            </a:pPr>
            <a:r>
              <a:rPr lang="en">
                <a:solidFill>
                  <a:schemeClr val="accent3"/>
                </a:solidFill>
              </a:rPr>
              <a:t>(Fast) Keine Kosten</a:t>
            </a:r>
          </a:p>
          <a:p>
            <a:pPr indent="-3683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Merriweather"/>
              <a:buChar char="✓"/>
            </a:pPr>
            <a:r>
              <a:rPr lang="en">
                <a:solidFill>
                  <a:schemeClr val="accent3"/>
                </a:solidFill>
              </a:rPr>
              <a:t>Sozial anwendbar</a:t>
            </a:r>
          </a:p>
          <a:p>
            <a:pPr indent="-3683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Merriweather"/>
              <a:buChar char="✓"/>
            </a:pPr>
            <a:r>
              <a:rPr lang="en">
                <a:solidFill>
                  <a:schemeClr val="accent3"/>
                </a:solidFill>
              </a:rPr>
              <a:t>Flexibel am Standort</a:t>
            </a:r>
          </a:p>
          <a:p>
            <a:pPr indent="-3683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Merriweather"/>
              <a:buChar char="✓"/>
            </a:pPr>
            <a:r>
              <a:rPr lang="en">
                <a:solidFill>
                  <a:schemeClr val="accent3"/>
                </a:solidFill>
              </a:rPr>
              <a:t>Flexibel im Arbeitsaufwand</a:t>
            </a:r>
          </a:p>
          <a:p>
            <a:pPr indent="-368300" lvl="0" marL="457200">
              <a:spcBef>
                <a:spcPts val="0"/>
              </a:spcBef>
              <a:buClr>
                <a:schemeClr val="accent3"/>
              </a:buClr>
              <a:buSzPct val="100000"/>
              <a:buFont typeface="Merriweather"/>
              <a:buChar char="✓"/>
            </a:pPr>
            <a:r>
              <a:rPr lang="en">
                <a:solidFill>
                  <a:schemeClr val="accent3"/>
                </a:solidFill>
              </a:rPr>
              <a:t>Unterstützung durch SDKs, Guides, etc.</a:t>
            </a:r>
          </a:p>
        </p:txBody>
      </p:sp>
      <p:sp>
        <p:nvSpPr>
          <p:cNvPr id="1895" name="Shape 1895"/>
          <p:cNvSpPr txBox="1"/>
          <p:nvPr>
            <p:ph idx="2" type="body"/>
          </p:nvPr>
        </p:nvSpPr>
        <p:spPr>
          <a:xfrm>
            <a:off x="5645150" y="1329875"/>
            <a:ext cx="2809500" cy="348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Clr>
                <a:schemeClr val="accent6"/>
              </a:buClr>
              <a:buSzPct val="100000"/>
              <a:buFont typeface="Merriweather"/>
              <a:buChar char="✖"/>
            </a:pPr>
            <a:r>
              <a:rPr lang="en">
                <a:solidFill>
                  <a:schemeClr val="accent6"/>
                </a:solidFill>
              </a:rPr>
              <a:t>Verzicht auf Propriozität</a:t>
            </a:r>
          </a:p>
          <a:p>
            <a:pPr indent="-368300" lvl="0" marL="457200" rtl="0">
              <a:spcBef>
                <a:spcPts val="0"/>
              </a:spcBef>
              <a:buClr>
                <a:schemeClr val="accent6"/>
              </a:buClr>
              <a:buSzPct val="100000"/>
              <a:buFont typeface="Merriweather"/>
              <a:buChar char="✖"/>
            </a:pPr>
            <a:r>
              <a:rPr lang="en">
                <a:solidFill>
                  <a:schemeClr val="accent6"/>
                </a:solidFill>
              </a:rPr>
              <a:t>Verzicht auf Rechenleistung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3"/>
        </a:solidFill>
      </p:bgPr>
    </p:bg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Shape 1900"/>
          <p:cNvSpPr txBox="1"/>
          <p:nvPr>
            <p:ph type="title"/>
          </p:nvPr>
        </p:nvSpPr>
        <p:spPr>
          <a:xfrm>
            <a:off x="1131750" y="910633"/>
            <a:ext cx="6880499" cy="582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</a:rPr>
              <a:t>Danke für die Aufmerksamkeit!</a:t>
            </a:r>
          </a:p>
        </p:txBody>
      </p:sp>
      <p:sp>
        <p:nvSpPr>
          <p:cNvPr id="1901" name="Shape 1901"/>
          <p:cNvSpPr txBox="1"/>
          <p:nvPr>
            <p:ph idx="1" type="subTitle"/>
          </p:nvPr>
        </p:nvSpPr>
        <p:spPr>
          <a:xfrm>
            <a:off x="909650" y="1162560"/>
            <a:ext cx="7350899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Fragen, Anregungen, Kritik?</a:t>
            </a:r>
          </a:p>
        </p:txBody>
      </p:sp>
      <p:sp>
        <p:nvSpPr>
          <p:cNvPr id="1902" name="Shape 1902"/>
          <p:cNvSpPr txBox="1"/>
          <p:nvPr>
            <p:ph idx="2" type="body"/>
          </p:nvPr>
        </p:nvSpPr>
        <p:spPr>
          <a:xfrm>
            <a:off x="1728350" y="4253894"/>
            <a:ext cx="5713500" cy="50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1200"/>
              <a:t>Kontakt unter: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/>
              <a:t>jaeger.mathias@googlemail.com</a:t>
            </a:r>
          </a:p>
        </p:txBody>
      </p:sp>
      <p:pic>
        <p:nvPicPr>
          <p:cNvPr id="1903" name="Shape 19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">
            <a:off x="2472249" y="1898148"/>
            <a:ext cx="4199500" cy="2338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Shape 1908"/>
          <p:cNvSpPr txBox="1"/>
          <p:nvPr>
            <p:ph type="title"/>
          </p:nvPr>
        </p:nvSpPr>
        <p:spPr>
          <a:xfrm>
            <a:off x="1131750" y="623025"/>
            <a:ext cx="6880499" cy="582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Quellen / Verweise</a:t>
            </a:r>
          </a:p>
        </p:txBody>
      </p:sp>
      <p:sp>
        <p:nvSpPr>
          <p:cNvPr id="1909" name="Shape 1909"/>
          <p:cNvSpPr txBox="1"/>
          <p:nvPr>
            <p:ph idx="1" type="body"/>
          </p:nvPr>
        </p:nvSpPr>
        <p:spPr>
          <a:xfrm>
            <a:off x="1131750" y="1312800"/>
            <a:ext cx="6880499" cy="349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200"/>
              <a:t>Tracking</a:t>
            </a:r>
          </a:p>
          <a:p>
            <a:pPr indent="-304800" lvl="0" marL="457200" rtl="0">
              <a:spcBef>
                <a:spcPts val="0"/>
              </a:spcBef>
              <a:buClr>
                <a:srgbClr val="2C3E50"/>
              </a:buClr>
              <a:buSzPct val="100000"/>
              <a:buFont typeface="Merriweather"/>
              <a:buChar char="✖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https://www.youtube.com/watch?v=EXZF_VRBVk0</a:t>
            </a:r>
          </a:p>
          <a:p>
            <a:pPr indent="-304800" lvl="0" marL="457200" rtl="0">
              <a:spcBef>
                <a:spcPts val="0"/>
              </a:spcBef>
              <a:buClr>
                <a:srgbClr val="2C3E50"/>
              </a:buClr>
              <a:buSzPct val="100000"/>
              <a:buFont typeface="Merriweather"/>
              <a:buChar char="✖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https://www.youtube.com/watch?v=BYsIBVHiLTk</a:t>
            </a:r>
          </a:p>
          <a:p>
            <a:pPr indent="-304800" lvl="0" marL="457200" rtl="0">
              <a:spcBef>
                <a:spcPts val="0"/>
              </a:spcBef>
              <a:buClr>
                <a:srgbClr val="2C3E50"/>
              </a:buClr>
              <a:buSzPct val="100000"/>
              <a:buFont typeface="Merriweather"/>
              <a:buChar char="✖"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http://socialcompare.com/en/comparison/augmented-reality-sdks</a:t>
            </a:r>
          </a:p>
          <a:p>
            <a:pPr indent="-304800" lvl="0" marL="457200" rtl="0">
              <a:spcBef>
                <a:spcPts val="0"/>
              </a:spcBef>
              <a:buClr>
                <a:srgbClr val="2C3E50"/>
              </a:buClr>
              <a:buSzPct val="100000"/>
              <a:buFont typeface="Merriweather"/>
              <a:buChar char="✖"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https://www.artoolworks.com/products/open-source-software/nyartoolkit/</a:t>
            </a:r>
          </a:p>
          <a:p>
            <a:pPr indent="-304800" lvl="0" marL="457200" rtl="0">
              <a:spcBef>
                <a:spcPts val="0"/>
              </a:spcBef>
              <a:buClr>
                <a:srgbClr val="2C3E50"/>
              </a:buClr>
              <a:buFont typeface="Merriweather"/>
              <a:buChar char="✖"/>
            </a:pPr>
            <a:r>
              <a:t/>
            </a:r>
            <a:endParaRPr sz="1200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Shape 1914"/>
          <p:cNvSpPr txBox="1"/>
          <p:nvPr>
            <p:ph type="title"/>
          </p:nvPr>
        </p:nvSpPr>
        <p:spPr>
          <a:xfrm>
            <a:off x="1131750" y="623025"/>
            <a:ext cx="6880499" cy="582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1915" name="Shape 1915"/>
          <p:cNvSpPr txBox="1"/>
          <p:nvPr>
            <p:ph idx="1" type="body"/>
          </p:nvPr>
        </p:nvSpPr>
        <p:spPr>
          <a:xfrm>
            <a:off x="1131750" y="1312800"/>
            <a:ext cx="6880499" cy="349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2C3E50"/>
                </a:solidFill>
              </a:rPr>
              <a:t>Special thanks to all the people who made and released these awesome resources for free: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rgbClr val="2C3E50"/>
              </a:buClr>
              <a:buSzPct val="100000"/>
              <a:buFont typeface="Merriweather"/>
              <a:buChar char="✖"/>
            </a:pPr>
            <a:r>
              <a:rPr lang="en" sz="2000">
                <a:solidFill>
                  <a:srgbClr val="2C3E50"/>
                </a:solidFill>
              </a:rPr>
              <a:t>Presentation template by </a:t>
            </a:r>
            <a:r>
              <a:rPr lang="en" sz="2000" u="sng">
                <a:solidFill>
                  <a:srgbClr val="2C3E50"/>
                </a:solidFill>
                <a:hlinkClick r:id="rId3"/>
              </a:rPr>
              <a:t>SlidesCarnival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rgbClr val="2C3E50"/>
              </a:buClr>
              <a:buSzPct val="100000"/>
              <a:buFont typeface="Merriweather"/>
              <a:buChar char="✖"/>
            </a:pPr>
            <a:r>
              <a:rPr lang="en" sz="2000">
                <a:solidFill>
                  <a:srgbClr val="2C3E50"/>
                </a:solidFill>
              </a:rPr>
              <a:t>Photographs by </a:t>
            </a:r>
            <a:r>
              <a:rPr lang="en" sz="2000" u="sng">
                <a:solidFill>
                  <a:srgbClr val="2C3E50"/>
                </a:solidFill>
                <a:hlinkClick r:id="rId4"/>
              </a:rPr>
              <a:t>Unsplash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8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Shape 1809"/>
          <p:cNvSpPr txBox="1"/>
          <p:nvPr>
            <p:ph type="ctrTitle"/>
          </p:nvPr>
        </p:nvSpPr>
        <p:spPr>
          <a:xfrm>
            <a:off x="1715250" y="822543"/>
            <a:ext cx="5713500" cy="827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hallo!</a:t>
            </a:r>
          </a:p>
        </p:txBody>
      </p:sp>
      <p:sp>
        <p:nvSpPr>
          <p:cNvPr id="1810" name="Shape 1810"/>
          <p:cNvSpPr txBox="1"/>
          <p:nvPr>
            <p:ph idx="1" type="subTitle"/>
          </p:nvPr>
        </p:nvSpPr>
        <p:spPr>
          <a:xfrm>
            <a:off x="1715250" y="1518862"/>
            <a:ext cx="57135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/>
              <a:t>Wir sind Tobias Ochs, Mathias Jäger</a:t>
            </a:r>
          </a:p>
        </p:txBody>
      </p:sp>
      <p:sp>
        <p:nvSpPr>
          <p:cNvPr id="1811" name="Shape 1811"/>
          <p:cNvSpPr txBox="1"/>
          <p:nvPr>
            <p:ph idx="2" type="body"/>
          </p:nvPr>
        </p:nvSpPr>
        <p:spPr>
          <a:xfrm>
            <a:off x="1715250" y="2175918"/>
            <a:ext cx="5713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algn="ctr">
              <a:spcBef>
                <a:spcPts val="0"/>
              </a:spcBef>
              <a:buNone/>
            </a:pPr>
            <a:r>
              <a:rPr lang="en" sz="1800"/>
              <a:t>Kontakt: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/>
              <a:t>ochs.tobi@gmail.com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/>
              <a:t>jaeger.mathias@googlemail.com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2"/>
        </a:solidFill>
      </p:bgPr>
    </p:bg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6" name="Shape 18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48923">
            <a:off x="5141175" y="1520823"/>
            <a:ext cx="2380800" cy="238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817" name="Shape 1817"/>
          <p:cNvSpPr txBox="1"/>
          <p:nvPr>
            <p:ph type="title"/>
          </p:nvPr>
        </p:nvSpPr>
        <p:spPr>
          <a:xfrm>
            <a:off x="985275" y="544150"/>
            <a:ext cx="6880499" cy="582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Abwandlung Projektvorschlag</a:t>
            </a:r>
          </a:p>
        </p:txBody>
      </p:sp>
      <p:sp>
        <p:nvSpPr>
          <p:cNvPr id="1818" name="Shape 1818"/>
          <p:cNvSpPr txBox="1"/>
          <p:nvPr>
            <p:ph idx="1" type="body"/>
          </p:nvPr>
        </p:nvSpPr>
        <p:spPr>
          <a:xfrm>
            <a:off x="1131725" y="1329862"/>
            <a:ext cx="3339599" cy="3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30200" lvl="0" marL="457200" rtl="0">
              <a:spcBef>
                <a:spcPts val="0"/>
              </a:spcBef>
              <a:buClr>
                <a:schemeClr val="accent6"/>
              </a:buClr>
              <a:buSzPct val="100000"/>
              <a:buFont typeface="Merriweather"/>
              <a:buChar char="✖"/>
            </a:pPr>
            <a:r>
              <a:rPr lang="en" sz="1600">
                <a:solidFill>
                  <a:schemeClr val="accent6"/>
                </a:solidFill>
              </a:rPr>
              <a:t>Eingeschränkter Sichtbereich</a:t>
            </a:r>
          </a:p>
          <a:p>
            <a:pPr indent="-330200" lvl="0" marL="457200" rtl="0">
              <a:spcBef>
                <a:spcPts val="0"/>
              </a:spcBef>
              <a:buClr>
                <a:schemeClr val="accent6"/>
              </a:buClr>
              <a:buSzPct val="100000"/>
              <a:buFont typeface="Merriweather"/>
              <a:buChar char="✖"/>
            </a:pPr>
            <a:r>
              <a:rPr lang="en" sz="1600">
                <a:solidFill>
                  <a:schemeClr val="accent6"/>
                </a:solidFill>
              </a:rPr>
              <a:t>Eingeschränkte Interaktionsmöglichkeit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accent6"/>
              </a:solidFill>
            </a:endParaRPr>
          </a:p>
          <a:p>
            <a:pPr indent="-3302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Merriweather"/>
              <a:buChar char="✓"/>
            </a:pPr>
            <a:r>
              <a:rPr lang="en" sz="1600">
                <a:solidFill>
                  <a:schemeClr val="accent3"/>
                </a:solidFill>
              </a:rPr>
              <a:t>Hände frei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4"/>
        </a:solidFill>
      </p:bgPr>
    </p:bg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Shape 1823"/>
          <p:cNvSpPr txBox="1"/>
          <p:nvPr>
            <p:ph idx="1" type="body"/>
          </p:nvPr>
        </p:nvSpPr>
        <p:spPr>
          <a:xfrm>
            <a:off x="1052900" y="850850"/>
            <a:ext cx="6693300" cy="3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chemeClr val="lt1"/>
                </a:solidFill>
              </a:rPr>
              <a:t>“Augmented Party Krash” zaubert das Spielerlebnis der nächsten Generation direkt auf deinen Wohnzimmertisch. 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chemeClr val="lt1"/>
                </a:solidFill>
              </a:rPr>
              <a:t>Die intuitive Steuerung lässt das Augmented Reality erlebnis, mit kleinem Budget zum großen Spaß werden. Denn mit deinem Smartphone hast du schon alles was du brauchst um loszulegen.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chemeClr val="lt1"/>
                </a:solidFill>
              </a:rPr>
              <a:t>Besuche jetzt den PlayStore und die Party kann starten.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4"/>
        </a:solidFill>
      </p:bgPr>
    </p:bg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Shape 1828"/>
          <p:cNvSpPr txBox="1"/>
          <p:nvPr>
            <p:ph idx="1" type="body"/>
          </p:nvPr>
        </p:nvSpPr>
        <p:spPr>
          <a:xfrm>
            <a:off x="1052900" y="850850"/>
            <a:ext cx="6693300" cy="3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chemeClr val="lt1"/>
                </a:solidFill>
              </a:rPr>
              <a:t> … Steuern sie das Auto auf ihrem Wohnzimmertisch … Wohnzimmer wird zum… Spiel, AR,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2"/>
        </a:solidFill>
      </p:bgPr>
    </p:bg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3" name="Shape 18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48923">
            <a:off x="5141175" y="1520823"/>
            <a:ext cx="2380800" cy="238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834" name="Shape 1834"/>
          <p:cNvSpPr txBox="1"/>
          <p:nvPr>
            <p:ph type="title"/>
          </p:nvPr>
        </p:nvSpPr>
        <p:spPr>
          <a:xfrm>
            <a:off x="985275" y="544150"/>
            <a:ext cx="6880499" cy="582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Abwandlung Projektvorschlag</a:t>
            </a:r>
          </a:p>
        </p:txBody>
      </p:sp>
      <p:sp>
        <p:nvSpPr>
          <p:cNvPr id="1835" name="Shape 1835"/>
          <p:cNvSpPr txBox="1"/>
          <p:nvPr>
            <p:ph idx="1" type="body"/>
          </p:nvPr>
        </p:nvSpPr>
        <p:spPr>
          <a:xfrm>
            <a:off x="1131725" y="1329862"/>
            <a:ext cx="3339599" cy="3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-3302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Merriweather"/>
              <a:buChar char="✓"/>
            </a:pPr>
            <a:r>
              <a:rPr lang="en" sz="1600">
                <a:solidFill>
                  <a:schemeClr val="accent3"/>
                </a:solidFill>
              </a:rPr>
              <a:t>Mehr Interaktionsmöglichkeit</a:t>
            </a:r>
          </a:p>
          <a:p>
            <a:pPr indent="-3302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Merriweather"/>
              <a:buChar char="✓"/>
            </a:pPr>
            <a:r>
              <a:rPr lang="en" sz="1600">
                <a:solidFill>
                  <a:schemeClr val="accent3"/>
                </a:solidFill>
              </a:rPr>
              <a:t>sozialer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836" name="Shape 1836"/>
          <p:cNvPicPr preferRelativeResize="0"/>
          <p:nvPr/>
        </p:nvPicPr>
        <p:blipFill rotWithShape="1">
          <a:blip r:embed="rId4">
            <a:alphaModFix/>
          </a:blip>
          <a:srcRect b="0" l="9518" r="8568" t="15074"/>
          <a:stretch/>
        </p:blipFill>
        <p:spPr>
          <a:xfrm rot="151387">
            <a:off x="4591424" y="1356323"/>
            <a:ext cx="3673121" cy="28562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837" name="Shape 1837"/>
          <p:cNvSpPr/>
          <p:nvPr/>
        </p:nvSpPr>
        <p:spPr>
          <a:xfrm>
            <a:off x="4113654" y="3354598"/>
            <a:ext cx="1114426" cy="1003003"/>
          </a:xfrm>
          <a:custGeom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8" name="Shape 1838"/>
          <p:cNvSpPr/>
          <p:nvPr/>
        </p:nvSpPr>
        <p:spPr>
          <a:xfrm>
            <a:off x="3701097" y="3116725"/>
            <a:ext cx="2109353" cy="1541152"/>
          </a:xfrm>
          <a:custGeom>
            <a:pathLst>
              <a:path extrusionOk="0" h="82958" w="89712">
                <a:moveTo>
                  <a:pt x="52672" y="2049"/>
                </a:moveTo>
                <a:cubicBezTo>
                  <a:pt x="40979" y="2915"/>
                  <a:pt x="28376" y="5687"/>
                  <a:pt x="19269" y="13072"/>
                </a:cubicBezTo>
                <a:cubicBezTo>
                  <a:pt x="7809" y="22363"/>
                  <a:pt x="-450" y="41691"/>
                  <a:pt x="5574" y="55159"/>
                </a:cubicBezTo>
                <a:cubicBezTo>
                  <a:pt x="12934" y="71613"/>
                  <a:pt x="33988" y="83483"/>
                  <a:pt x="52004" y="82883"/>
                </a:cubicBezTo>
                <a:cubicBezTo>
                  <a:pt x="62654" y="82528"/>
                  <a:pt x="75554" y="78169"/>
                  <a:pt x="80730" y="68854"/>
                </a:cubicBezTo>
                <a:cubicBezTo>
                  <a:pt x="89351" y="53334"/>
                  <a:pt x="86569" y="30516"/>
                  <a:pt x="76722" y="15744"/>
                </a:cubicBezTo>
                <a:cubicBezTo>
                  <a:pt x="69002" y="4163"/>
                  <a:pt x="51060" y="-2643"/>
                  <a:pt x="37641" y="1047"/>
                </a:cubicBezTo>
                <a:cubicBezTo>
                  <a:pt x="22584" y="5187"/>
                  <a:pt x="4685" y="14957"/>
                  <a:pt x="898" y="30107"/>
                </a:cubicBezTo>
                <a:cubicBezTo>
                  <a:pt x="-3402" y="47307"/>
                  <a:pt x="8933" y="71200"/>
                  <a:pt x="25616" y="77205"/>
                </a:cubicBezTo>
                <a:cubicBezTo>
                  <a:pt x="45695" y="84432"/>
                  <a:pt x="76756" y="77025"/>
                  <a:pt x="86743" y="58165"/>
                </a:cubicBezTo>
                <a:cubicBezTo>
                  <a:pt x="93824" y="44791"/>
                  <a:pt x="86931" y="25485"/>
                  <a:pt x="77390" y="13740"/>
                </a:cubicBezTo>
                <a:cubicBezTo>
                  <a:pt x="74162" y="9767"/>
                  <a:pt x="71332" y="4292"/>
                  <a:pt x="66367" y="3051"/>
                </a:cubicBezTo>
              </a:path>
            </a:pathLst>
          </a:custGeom>
          <a:noFill/>
          <a:ln cap="rnd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Shape 1843">
            <a:hlinkClick r:id="rId4"/>
          </p:cNvPr>
          <p:cNvSpPr/>
          <p:nvPr/>
        </p:nvSpPr>
        <p:spPr>
          <a:xfrm>
            <a:off x="2202800" y="1431925"/>
            <a:ext cx="4572000" cy="3429000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844" name="Shape 1844"/>
          <p:cNvSpPr txBox="1"/>
          <p:nvPr>
            <p:ph type="title"/>
          </p:nvPr>
        </p:nvSpPr>
        <p:spPr>
          <a:xfrm>
            <a:off x="1131750" y="623025"/>
            <a:ext cx="6880499" cy="582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Augmented Party-Games</a:t>
            </a:r>
          </a:p>
        </p:txBody>
      </p:sp>
      <p:sp>
        <p:nvSpPr>
          <p:cNvPr id="1845" name="Shape 1845"/>
          <p:cNvSpPr/>
          <p:nvPr/>
        </p:nvSpPr>
        <p:spPr>
          <a:xfrm>
            <a:off x="1088379" y="380023"/>
            <a:ext cx="1114426" cy="1003003"/>
          </a:xfrm>
          <a:custGeom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6" name="Shape 1846"/>
          <p:cNvSpPr/>
          <p:nvPr/>
        </p:nvSpPr>
        <p:spPr>
          <a:xfrm>
            <a:off x="456122" y="209775"/>
            <a:ext cx="2109353" cy="1541152"/>
          </a:xfrm>
          <a:custGeom>
            <a:pathLst>
              <a:path extrusionOk="0" h="82958" w="89712">
                <a:moveTo>
                  <a:pt x="52672" y="2049"/>
                </a:moveTo>
                <a:cubicBezTo>
                  <a:pt x="40979" y="2915"/>
                  <a:pt x="28376" y="5687"/>
                  <a:pt x="19269" y="13072"/>
                </a:cubicBezTo>
                <a:cubicBezTo>
                  <a:pt x="7809" y="22363"/>
                  <a:pt x="-450" y="41691"/>
                  <a:pt x="5574" y="55159"/>
                </a:cubicBezTo>
                <a:cubicBezTo>
                  <a:pt x="12934" y="71613"/>
                  <a:pt x="33988" y="83483"/>
                  <a:pt x="52004" y="82883"/>
                </a:cubicBezTo>
                <a:cubicBezTo>
                  <a:pt x="62654" y="82528"/>
                  <a:pt x="75554" y="78169"/>
                  <a:pt x="80730" y="68854"/>
                </a:cubicBezTo>
                <a:cubicBezTo>
                  <a:pt x="89351" y="53334"/>
                  <a:pt x="86569" y="30516"/>
                  <a:pt x="76722" y="15744"/>
                </a:cubicBezTo>
                <a:cubicBezTo>
                  <a:pt x="69002" y="4163"/>
                  <a:pt x="51060" y="-2643"/>
                  <a:pt x="37641" y="1047"/>
                </a:cubicBezTo>
                <a:cubicBezTo>
                  <a:pt x="22584" y="5187"/>
                  <a:pt x="4685" y="14957"/>
                  <a:pt x="898" y="30107"/>
                </a:cubicBezTo>
                <a:cubicBezTo>
                  <a:pt x="-3402" y="47307"/>
                  <a:pt x="8933" y="71200"/>
                  <a:pt x="25616" y="77205"/>
                </a:cubicBezTo>
                <a:cubicBezTo>
                  <a:pt x="45695" y="84432"/>
                  <a:pt x="76756" y="77025"/>
                  <a:pt x="86743" y="58165"/>
                </a:cubicBezTo>
                <a:cubicBezTo>
                  <a:pt x="93824" y="44791"/>
                  <a:pt x="86931" y="25485"/>
                  <a:pt x="77390" y="13740"/>
                </a:cubicBezTo>
                <a:cubicBezTo>
                  <a:pt x="74162" y="9767"/>
                  <a:pt x="71332" y="4292"/>
                  <a:pt x="66367" y="3051"/>
                </a:cubicBezTo>
              </a:path>
            </a:pathLst>
          </a:custGeom>
          <a:noFill/>
          <a:ln cap="rnd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1" name="Shape 18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050" y="1205925"/>
            <a:ext cx="6626275" cy="36892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852" name="Shape 1852"/>
          <p:cNvSpPr/>
          <p:nvPr/>
        </p:nvSpPr>
        <p:spPr>
          <a:xfrm>
            <a:off x="1088379" y="380023"/>
            <a:ext cx="1114426" cy="1003003"/>
          </a:xfrm>
          <a:custGeom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3" name="Shape 1853"/>
          <p:cNvSpPr/>
          <p:nvPr/>
        </p:nvSpPr>
        <p:spPr>
          <a:xfrm>
            <a:off x="456122" y="209775"/>
            <a:ext cx="2109353" cy="1541152"/>
          </a:xfrm>
          <a:custGeom>
            <a:pathLst>
              <a:path extrusionOk="0" h="82958" w="89712">
                <a:moveTo>
                  <a:pt x="52672" y="2049"/>
                </a:moveTo>
                <a:cubicBezTo>
                  <a:pt x="40979" y="2915"/>
                  <a:pt x="28376" y="5687"/>
                  <a:pt x="19269" y="13072"/>
                </a:cubicBezTo>
                <a:cubicBezTo>
                  <a:pt x="7809" y="22363"/>
                  <a:pt x="-450" y="41691"/>
                  <a:pt x="5574" y="55159"/>
                </a:cubicBezTo>
                <a:cubicBezTo>
                  <a:pt x="12934" y="71613"/>
                  <a:pt x="33988" y="83483"/>
                  <a:pt x="52004" y="82883"/>
                </a:cubicBezTo>
                <a:cubicBezTo>
                  <a:pt x="62654" y="82528"/>
                  <a:pt x="75554" y="78169"/>
                  <a:pt x="80730" y="68854"/>
                </a:cubicBezTo>
                <a:cubicBezTo>
                  <a:pt x="89351" y="53334"/>
                  <a:pt x="86569" y="30516"/>
                  <a:pt x="76722" y="15744"/>
                </a:cubicBezTo>
                <a:cubicBezTo>
                  <a:pt x="69002" y="4163"/>
                  <a:pt x="51060" y="-2643"/>
                  <a:pt x="37641" y="1047"/>
                </a:cubicBezTo>
                <a:cubicBezTo>
                  <a:pt x="22584" y="5187"/>
                  <a:pt x="4685" y="14957"/>
                  <a:pt x="898" y="30107"/>
                </a:cubicBezTo>
                <a:cubicBezTo>
                  <a:pt x="-3402" y="47307"/>
                  <a:pt x="8933" y="71200"/>
                  <a:pt x="25616" y="77205"/>
                </a:cubicBezTo>
                <a:cubicBezTo>
                  <a:pt x="45695" y="84432"/>
                  <a:pt x="76756" y="77025"/>
                  <a:pt x="86743" y="58165"/>
                </a:cubicBezTo>
                <a:cubicBezTo>
                  <a:pt x="93824" y="44791"/>
                  <a:pt x="86931" y="25485"/>
                  <a:pt x="77390" y="13740"/>
                </a:cubicBezTo>
                <a:cubicBezTo>
                  <a:pt x="74162" y="9767"/>
                  <a:pt x="71332" y="4292"/>
                  <a:pt x="66367" y="3051"/>
                </a:cubicBezTo>
              </a:path>
            </a:pathLst>
          </a:custGeom>
          <a:noFill/>
          <a:ln cap="rnd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854" name="Shape 1854"/>
          <p:cNvSpPr txBox="1"/>
          <p:nvPr>
            <p:ph type="title"/>
          </p:nvPr>
        </p:nvSpPr>
        <p:spPr>
          <a:xfrm>
            <a:off x="1131750" y="623025"/>
            <a:ext cx="6880499" cy="582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Augmented Party-Games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858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9" name="Shape 18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5750" y="1460500"/>
            <a:ext cx="4450623" cy="247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0" name="Shape 1860"/>
          <p:cNvSpPr/>
          <p:nvPr/>
        </p:nvSpPr>
        <p:spPr>
          <a:xfrm>
            <a:off x="1088379" y="380023"/>
            <a:ext cx="1114426" cy="1003003"/>
          </a:xfrm>
          <a:custGeom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1" name="Shape 1861"/>
          <p:cNvSpPr/>
          <p:nvPr/>
        </p:nvSpPr>
        <p:spPr>
          <a:xfrm>
            <a:off x="456122" y="209775"/>
            <a:ext cx="2109353" cy="1541152"/>
          </a:xfrm>
          <a:custGeom>
            <a:pathLst>
              <a:path extrusionOk="0" h="82958" w="89712">
                <a:moveTo>
                  <a:pt x="52672" y="2049"/>
                </a:moveTo>
                <a:cubicBezTo>
                  <a:pt x="40979" y="2915"/>
                  <a:pt x="28376" y="5687"/>
                  <a:pt x="19269" y="13072"/>
                </a:cubicBezTo>
                <a:cubicBezTo>
                  <a:pt x="7809" y="22363"/>
                  <a:pt x="-450" y="41691"/>
                  <a:pt x="5574" y="55159"/>
                </a:cubicBezTo>
                <a:cubicBezTo>
                  <a:pt x="12934" y="71613"/>
                  <a:pt x="33988" y="83483"/>
                  <a:pt x="52004" y="82883"/>
                </a:cubicBezTo>
                <a:cubicBezTo>
                  <a:pt x="62654" y="82528"/>
                  <a:pt x="75554" y="78169"/>
                  <a:pt x="80730" y="68854"/>
                </a:cubicBezTo>
                <a:cubicBezTo>
                  <a:pt x="89351" y="53334"/>
                  <a:pt x="86569" y="30516"/>
                  <a:pt x="76722" y="15744"/>
                </a:cubicBezTo>
                <a:cubicBezTo>
                  <a:pt x="69002" y="4163"/>
                  <a:pt x="51060" y="-2643"/>
                  <a:pt x="37641" y="1047"/>
                </a:cubicBezTo>
                <a:cubicBezTo>
                  <a:pt x="22584" y="5187"/>
                  <a:pt x="4685" y="14957"/>
                  <a:pt x="898" y="30107"/>
                </a:cubicBezTo>
                <a:cubicBezTo>
                  <a:pt x="-3402" y="47307"/>
                  <a:pt x="8933" y="71200"/>
                  <a:pt x="25616" y="77205"/>
                </a:cubicBezTo>
                <a:cubicBezTo>
                  <a:pt x="45695" y="84432"/>
                  <a:pt x="76756" y="77025"/>
                  <a:pt x="86743" y="58165"/>
                </a:cubicBezTo>
                <a:cubicBezTo>
                  <a:pt x="93824" y="44791"/>
                  <a:pt x="86931" y="25485"/>
                  <a:pt x="77390" y="13740"/>
                </a:cubicBezTo>
                <a:cubicBezTo>
                  <a:pt x="74162" y="9767"/>
                  <a:pt x="71332" y="4292"/>
                  <a:pt x="66367" y="3051"/>
                </a:cubicBezTo>
              </a:path>
            </a:pathLst>
          </a:custGeom>
          <a:noFill/>
          <a:ln cap="rnd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862" name="Shape 1862"/>
          <p:cNvSpPr txBox="1"/>
          <p:nvPr>
            <p:ph type="title"/>
          </p:nvPr>
        </p:nvSpPr>
        <p:spPr>
          <a:xfrm>
            <a:off x="1131750" y="623025"/>
            <a:ext cx="6880499" cy="582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Augmented Party-Games</a:t>
            </a:r>
          </a:p>
        </p:txBody>
      </p:sp>
      <p:cxnSp>
        <p:nvCxnSpPr>
          <p:cNvPr id="1863" name="Shape 1863"/>
          <p:cNvCxnSpPr/>
          <p:nvPr/>
        </p:nvCxnSpPr>
        <p:spPr>
          <a:xfrm>
            <a:off x="4143175" y="2426325"/>
            <a:ext cx="1085399" cy="816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64" name="Shape 1864"/>
          <p:cNvCxnSpPr/>
          <p:nvPr/>
        </p:nvCxnSpPr>
        <p:spPr>
          <a:xfrm>
            <a:off x="4157375" y="2433400"/>
            <a:ext cx="1752300" cy="482399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65" name="Shape 1865"/>
          <p:cNvSpPr txBox="1"/>
          <p:nvPr>
            <p:ph idx="1" type="body"/>
          </p:nvPr>
        </p:nvSpPr>
        <p:spPr>
          <a:xfrm>
            <a:off x="1131725" y="1329862"/>
            <a:ext cx="3339599" cy="348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</a:rPr>
              <a:t>Basisfunktionalität:</a:t>
            </a:r>
          </a:p>
          <a:p>
            <a:pPr indent="-3302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Merriweather"/>
              <a:buChar char="✓"/>
            </a:pPr>
            <a:r>
              <a:rPr lang="en" sz="1600">
                <a:solidFill>
                  <a:schemeClr val="accent3"/>
                </a:solidFill>
              </a:rPr>
              <a:t>Individuelle Spielfläche</a:t>
            </a:r>
            <a:br>
              <a:rPr lang="en" sz="1600">
                <a:solidFill>
                  <a:schemeClr val="accent3"/>
                </a:solidFill>
              </a:rPr>
            </a:br>
          </a:p>
          <a:p>
            <a:pPr indent="-3302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Merriweather"/>
              <a:buChar char="✓"/>
            </a:pPr>
            <a:r>
              <a:rPr lang="en" sz="1600">
                <a:solidFill>
                  <a:schemeClr val="accent3"/>
                </a:solidFill>
              </a:rPr>
              <a:t>Ein Mini-Game</a:t>
            </a:r>
            <a:br>
              <a:rPr lang="en" sz="1600">
                <a:solidFill>
                  <a:schemeClr val="accent3"/>
                </a:solidFill>
              </a:rPr>
            </a:br>
          </a:p>
          <a:p>
            <a:pPr indent="-3302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Merriweather"/>
              <a:buChar char="✓"/>
            </a:pPr>
            <a:r>
              <a:rPr lang="en" sz="1600">
                <a:solidFill>
                  <a:schemeClr val="accent3"/>
                </a:solidFill>
              </a:rPr>
              <a:t>Geometrische Registrierung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accent3"/>
              </a:solidFill>
            </a:endParaRPr>
          </a:p>
          <a:p>
            <a:pPr indent="-3302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Merriweather"/>
              <a:buChar char="✓"/>
            </a:pPr>
            <a:r>
              <a:rPr lang="en" sz="1600">
                <a:solidFill>
                  <a:schemeClr val="accent3"/>
                </a:solidFill>
              </a:rPr>
              <a:t>Multiplayer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Nathanie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