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C8267C-A03B-4C45-898E-CDC0F4150824}">
          <p14:sldIdLst>
            <p14:sldId id="256"/>
            <p14:sldId id="257"/>
            <p14:sldId id="258"/>
            <p14:sldId id="259"/>
            <p14:sldId id="260"/>
            <p14:sldId id="267"/>
            <p14:sldId id="266"/>
            <p14:sldId id="261"/>
            <p14:sldId id="265"/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gun3/uspollution/version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usa.org/clean-vehicles/vehicles-air-pollution-and-human-health/cars-trucks-air-pollution" TargetMode="External"/><Relationship Id="rId2" Type="http://schemas.openxmlformats.org/officeDocument/2006/relationships/hyperlink" Target="https://airnow.gov/index.cfm?action=aqi_brochure.ind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rnow.gov/index.cfm?action=aqibasics.aq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us-vehicle-m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CCC6B-2038-4C0A-A8FC-7D21F2B98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Mihok</a:t>
            </a:r>
            <a:r>
              <a:rPr lang="en-US" dirty="0"/>
              <a:t>, Erin Cunningham, Jae Lee, </a:t>
            </a:r>
            <a:r>
              <a:rPr lang="en-US" dirty="0" err="1"/>
              <a:t>Sirish</a:t>
            </a:r>
            <a:r>
              <a:rPr lang="en-US" dirty="0"/>
              <a:t> </a:t>
            </a:r>
            <a:r>
              <a:rPr lang="en-US" dirty="0" err="1"/>
              <a:t>Kanukunta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48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6231-4583-4AC7-A701-EFC0997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4395-BB2E-44B8-AC8F-6D82FF14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63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4066-7DA1-4FDB-B5B4-5FCA180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9D34-71FB-4891-AE17-F6149F4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Electric Vehicle (EV) Market share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</p:txBody>
      </p:sp>
    </p:spTree>
    <p:extLst>
      <p:ext uri="{BB962C8B-B14F-4D97-AF65-F5344CB8AC3E}">
        <p14:creationId xmlns:p14="http://schemas.microsoft.com/office/powerpoint/2010/main" val="244188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432-2154-4C58-A66A-E16DC15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A547-BA4D-4C0F-A46B-7499FE4A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Electric Vehicle (EV) Market share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  <a:p>
            <a:endParaRPr lang="en-US" dirty="0"/>
          </a:p>
          <a:p>
            <a:r>
              <a:rPr lang="en-US" dirty="0"/>
              <a:t>Data sourced from Kaggle “U.S. Pollution Data” (</a:t>
            </a:r>
            <a:r>
              <a:rPr lang="en-US" dirty="0">
                <a:hlinkClick r:id="rId2"/>
              </a:rPr>
              <a:t>https://www.kaggle.com/sogun3/uspollution/version/1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DF61-D443-46B4-8853-6216FBEB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C88-8DF0-4508-9084-6EB00371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Read csv into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Get rid of unnecessary data</a:t>
            </a:r>
          </a:p>
          <a:p>
            <a:r>
              <a:rPr lang="en-US" dirty="0"/>
              <a:t>Handle multiple records for same day (measured in morning and afternoon)</a:t>
            </a:r>
          </a:p>
          <a:p>
            <a:r>
              <a:rPr lang="en-US" dirty="0"/>
              <a:t>Separate data by Year, and return max AQI value for each pollutant by Year</a:t>
            </a:r>
          </a:p>
          <a:p>
            <a:r>
              <a:rPr lang="en-US" dirty="0"/>
              <a:t>Using </a:t>
            </a:r>
            <a:r>
              <a:rPr lang="en-US" dirty="0" err="1"/>
              <a:t>Cartopy</a:t>
            </a:r>
            <a:r>
              <a:rPr lang="en-US" dirty="0"/>
              <a:t>, create a US Map Figure while color coding shape based on AQI value for a given year</a:t>
            </a:r>
          </a:p>
          <a:p>
            <a:r>
              <a:rPr lang="en-US" dirty="0"/>
              <a:t>Using matplotlib, leverage </a:t>
            </a:r>
            <a:r>
              <a:rPr lang="en-US" dirty="0" err="1"/>
              <a:t>FuncAnimation</a:t>
            </a:r>
            <a:r>
              <a:rPr lang="en-US" dirty="0"/>
              <a:t> to create animation that shows Max AQI values for each year from 2000-2016</a:t>
            </a:r>
          </a:p>
          <a:p>
            <a:r>
              <a:rPr lang="en-US" dirty="0"/>
              <a:t>Repeat for each air pollutant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C596-E754-4EF3-9959-10A8A97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FDAB-772A-4CEC-928C-F29C1F24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Notebook!</a:t>
            </a:r>
          </a:p>
        </p:txBody>
      </p:sp>
    </p:spTree>
    <p:extLst>
      <p:ext uri="{BB962C8B-B14F-4D97-AF65-F5344CB8AC3E}">
        <p14:creationId xmlns:p14="http://schemas.microsoft.com/office/powerpoint/2010/main" val="25819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FA4-F4F6-45D2-94F4-E99D2C75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Major Air Pollutants &amp;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F6B-3415-4044-95B5-C0FD3C0B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07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Nitrogen Dioxide (NO2)</a:t>
            </a:r>
          </a:p>
          <a:p>
            <a:pPr lvl="1"/>
            <a:r>
              <a:rPr lang="en-US" dirty="0"/>
              <a:t>Form Ozone and can cause lung irritation</a:t>
            </a:r>
          </a:p>
          <a:p>
            <a:r>
              <a:rPr lang="en-US" dirty="0"/>
              <a:t>Sulphur Dioxide (SO2)</a:t>
            </a:r>
          </a:p>
          <a:p>
            <a:pPr lvl="1"/>
            <a:r>
              <a:rPr lang="en-US" dirty="0"/>
              <a:t>Product of burning sulfur-containing fuels</a:t>
            </a:r>
          </a:p>
          <a:p>
            <a:r>
              <a:rPr lang="en-US" dirty="0"/>
              <a:t>Carbon Monoxide (CO)</a:t>
            </a:r>
          </a:p>
          <a:p>
            <a:pPr lvl="1"/>
            <a:r>
              <a:rPr lang="en-US" dirty="0"/>
              <a:t>Formed by the combustion of fossil fuels.  When inhaled, blocks oxygen from the brain, heart, and other vital organs</a:t>
            </a:r>
          </a:p>
          <a:p>
            <a:r>
              <a:rPr lang="en-US" dirty="0"/>
              <a:t>Ozone (O3)</a:t>
            </a:r>
          </a:p>
          <a:p>
            <a:pPr lvl="1"/>
            <a:r>
              <a:rPr lang="en-US" dirty="0"/>
              <a:t>Main component of smog and is the </a:t>
            </a:r>
            <a:r>
              <a:rPr lang="en-US" b="1" dirty="0">
                <a:solidFill>
                  <a:srgbClr val="FF0000"/>
                </a:solidFill>
              </a:rPr>
              <a:t>product of sunlight and emissions from sources such as motor vehicles and industry</a:t>
            </a:r>
          </a:p>
          <a:p>
            <a:r>
              <a:rPr lang="en-US" b="1" dirty="0">
                <a:solidFill>
                  <a:schemeClr val="tx1"/>
                </a:solidFill>
              </a:rPr>
              <a:t>Air Quality Index (AQI)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higher the AQI value, the greater the level of air pollution.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AQI values are generated for each of the major pollutants, and the </a:t>
            </a:r>
            <a:r>
              <a:rPr lang="en-US" b="1" dirty="0">
                <a:solidFill>
                  <a:schemeClr val="accent5"/>
                </a:solidFill>
              </a:rPr>
              <a:t>highest</a:t>
            </a:r>
            <a:r>
              <a:rPr lang="en-US" dirty="0">
                <a:solidFill>
                  <a:schemeClr val="tx1"/>
                </a:solidFill>
              </a:rPr>
              <a:t> value is reported daily as an indicator of air quality for that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D386D-CE85-4706-984F-C5DB9B51425A}"/>
              </a:ext>
            </a:extLst>
          </p:cNvPr>
          <p:cNvSpPr txBox="1"/>
          <p:nvPr/>
        </p:nvSpPr>
        <p:spPr>
          <a:xfrm>
            <a:off x="477506" y="6137762"/>
            <a:ext cx="112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https://airnow.gov/index.cfm?action=aqi_brochure.index</a:t>
            </a:r>
            <a:endParaRPr lang="en-US" dirty="0"/>
          </a:p>
          <a:p>
            <a:r>
              <a:rPr lang="en-US" dirty="0">
                <a:hlinkClick r:id="rId3"/>
              </a:rPr>
              <a:t>https://www.ucsusa.org/clean-vehicles/vehicles-air-pollution-and-human-health/cars-trucks-air-pollution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0873-6823-417F-8027-82E07C27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Index (AQI) by State &amp; Pollutant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F5858-072E-425D-8533-C307446D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85975"/>
            <a:ext cx="4600575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F1E55-2A80-4556-8948-3C253977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82" y="1914525"/>
            <a:ext cx="6257925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86A58-8900-4A75-A276-34F8FC99885E}"/>
              </a:ext>
            </a:extLst>
          </p:cNvPr>
          <p:cNvSpPr txBox="1"/>
          <p:nvPr/>
        </p:nvSpPr>
        <p:spPr>
          <a:xfrm>
            <a:off x="2106400" y="6488668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https://airnow.gov/index.cfm?action=aqibasics.aqi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69E5-ADAE-472B-8B69-54E5F2A2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030C-8A4B-40AF-964B-61B49347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01722"/>
            <a:ext cx="4114800" cy="2743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8F3F0-8CAC-4739-BC46-9007D095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2" y="1201722"/>
            <a:ext cx="41148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0BEDD-B836-40C3-A39B-36912BEC9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60365"/>
            <a:ext cx="41148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0C005-2AF4-40CA-A437-F3061239A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02" y="3760365"/>
            <a:ext cx="4114800" cy="2743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A9D497-A5BF-42AD-B3A0-16E933F3A116}"/>
              </a:ext>
            </a:extLst>
          </p:cNvPr>
          <p:cNvSpPr/>
          <p:nvPr/>
        </p:nvSpPr>
        <p:spPr>
          <a:xfrm>
            <a:off x="677334" y="1201722"/>
            <a:ext cx="4114800" cy="247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6A836-9C14-4989-B119-EF6D6A597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086" y="0"/>
            <a:ext cx="3666914" cy="16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B3A1-1C18-4E15-8302-ECB3385F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Vehicle-Miles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DE995-2505-4458-AD4D-959BE65A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50" y="1846510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74BE-A3F2-4935-A3C3-70A60DEC502A}"/>
              </a:ext>
            </a:extLst>
          </p:cNvPr>
          <p:cNvSpPr txBox="1"/>
          <p:nvPr/>
        </p:nvSpPr>
        <p:spPr>
          <a:xfrm>
            <a:off x="5645791" y="2106065"/>
            <a:ext cx="4362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 traveled via ground vehicles (highway) within the US has increased steadily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a negative correlation between air pollution levels and vehicle miles traveled – </a:t>
            </a:r>
            <a:r>
              <a:rPr lang="en-US" b="1" dirty="0"/>
              <a:t>does this make sense?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off this analysis, our next inference would be that the growth of Hybrid/EV sales is dropping pollution levels despite a growth in miles traveled via ground vehicles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1BBBF-99E1-4A2C-993F-A01F02DA527F}"/>
              </a:ext>
            </a:extLst>
          </p:cNvPr>
          <p:cNvSpPr txBox="1"/>
          <p:nvPr/>
        </p:nvSpPr>
        <p:spPr>
          <a:xfrm>
            <a:off x="2038525" y="6372521"/>
            <a:ext cx="646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</a:t>
            </a:r>
            <a:r>
              <a:rPr lang="en-US" dirty="0">
                <a:hlinkClick r:id="rId3"/>
              </a:rPr>
              <a:t>https://www.bts.gov/content/us-vehicle-miles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50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466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Electric Vehicles</vt:lpstr>
      <vt:lpstr>Motivation &amp; Summary</vt:lpstr>
      <vt:lpstr>Questions &amp; Data</vt:lpstr>
      <vt:lpstr>Data Cleanup &amp; Exploration</vt:lpstr>
      <vt:lpstr>Data Analysis</vt:lpstr>
      <vt:lpstr>Four Major Air Pollutants &amp; AQI</vt:lpstr>
      <vt:lpstr>Air Quality Index (AQI) by State &amp; Pollutant</vt:lpstr>
      <vt:lpstr>Findings</vt:lpstr>
      <vt:lpstr>US Vehicle-Miles Trend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Vehicles</dc:title>
  <dc:creator>Jae Lee</dc:creator>
  <cp:lastModifiedBy>Jae Lee</cp:lastModifiedBy>
  <cp:revision>12</cp:revision>
  <dcterms:created xsi:type="dcterms:W3CDTF">2019-04-11T00:21:04Z</dcterms:created>
  <dcterms:modified xsi:type="dcterms:W3CDTF">2019-04-11T02:53:57Z</dcterms:modified>
</cp:coreProperties>
</file>