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368" y="-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DEE43-FA14-4C0E-90D1-7DA87D567976}" type="doc">
      <dgm:prSet loTypeId="urn:microsoft.com/office/officeart/2005/8/layout/bProcess3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F1FB399C-B147-4150-93D8-7E75580B1A64}">
      <dgm:prSet phldrT="[텍스트]"/>
      <dgm:spPr/>
      <dgm:t>
        <a:bodyPr/>
        <a:lstStyle/>
        <a:p>
          <a:pPr latinLnBrk="1"/>
          <a:r>
            <a:rPr lang="ko-KR" altLang="en-US" dirty="0"/>
            <a:t>프로그램시작</a:t>
          </a:r>
        </a:p>
      </dgm:t>
    </dgm:pt>
    <dgm:pt modelId="{4C024FC9-EAE3-4C1B-B182-4DDC7DFB4403}" type="parTrans" cxnId="{8BF8310D-A40B-47FF-9530-3CEB83A3EF62}">
      <dgm:prSet/>
      <dgm:spPr/>
      <dgm:t>
        <a:bodyPr/>
        <a:lstStyle/>
        <a:p>
          <a:pPr latinLnBrk="1"/>
          <a:endParaRPr lang="ko-KR" altLang="en-US"/>
        </a:p>
      </dgm:t>
    </dgm:pt>
    <dgm:pt modelId="{E984F376-0EA6-4949-AFB8-D9A8FA52D7D7}" type="sibTrans" cxnId="{8BF8310D-A40B-47FF-9530-3CEB83A3EF62}">
      <dgm:prSet/>
      <dgm:spPr/>
      <dgm:t>
        <a:bodyPr/>
        <a:lstStyle/>
        <a:p>
          <a:pPr latinLnBrk="1"/>
          <a:endParaRPr lang="ko-KR" altLang="en-US"/>
        </a:p>
      </dgm:t>
    </dgm:pt>
    <dgm:pt modelId="{46CC695F-C9C2-4101-AEEB-7F85109D7B57}">
      <dgm:prSet phldrT="[텍스트]" custT="1"/>
      <dgm:spPr/>
      <dgm:t>
        <a:bodyPr/>
        <a:lstStyle/>
        <a:p>
          <a:pPr latinLnBrk="1"/>
          <a:r>
            <a:rPr lang="en-US" altLang="ko-KR" sz="800" dirty="0"/>
            <a:t>face</a:t>
          </a:r>
          <a:r>
            <a:rPr lang="ko-KR" altLang="en-US" sz="800" dirty="0"/>
            <a:t> </a:t>
          </a:r>
          <a:r>
            <a:rPr lang="en-US" altLang="ko-KR" sz="800" dirty="0" err="1"/>
            <a:t>dnn</a:t>
          </a:r>
          <a:r>
            <a:rPr lang="en-US" altLang="ko-KR" sz="800" dirty="0"/>
            <a:t> model,</a:t>
          </a:r>
          <a:r>
            <a:rPr lang="ko-KR" altLang="en-US" sz="800" dirty="0"/>
            <a:t> </a:t>
          </a:r>
          <a:r>
            <a:rPr lang="en-US" altLang="ko-KR" sz="800" dirty="0"/>
            <a:t>landmark file load</a:t>
          </a:r>
          <a:endParaRPr lang="ko-KR" altLang="en-US" sz="800" dirty="0"/>
        </a:p>
      </dgm:t>
    </dgm:pt>
    <dgm:pt modelId="{847125A2-B46D-4121-A5FA-BC8F9908655D}" type="parTrans" cxnId="{8A3573F1-B083-47B4-8D04-157E8BA0670A}">
      <dgm:prSet/>
      <dgm:spPr/>
      <dgm:t>
        <a:bodyPr/>
        <a:lstStyle/>
        <a:p>
          <a:pPr latinLnBrk="1"/>
          <a:endParaRPr lang="ko-KR" altLang="en-US"/>
        </a:p>
      </dgm:t>
    </dgm:pt>
    <dgm:pt modelId="{19D6C4E5-14FA-4FB4-AB05-42E44B7ACF8F}" type="sibTrans" cxnId="{8A3573F1-B083-47B4-8D04-157E8BA0670A}">
      <dgm:prSet/>
      <dgm:spPr/>
      <dgm:t>
        <a:bodyPr/>
        <a:lstStyle/>
        <a:p>
          <a:pPr latinLnBrk="1"/>
          <a:endParaRPr lang="ko-KR" altLang="en-US"/>
        </a:p>
      </dgm:t>
    </dgm:pt>
    <dgm:pt modelId="{32BD4FE5-D803-483B-8B37-4F4F44C9A582}">
      <dgm:prSet phldrT="[텍스트]" custT="1"/>
      <dgm:spPr/>
      <dgm:t>
        <a:bodyPr/>
        <a:lstStyle/>
        <a:p>
          <a:pPr latinLnBrk="1"/>
          <a:r>
            <a:rPr lang="en-US" altLang="ko-KR" sz="1050" dirty="0"/>
            <a:t>Face detect(</a:t>
          </a:r>
          <a:r>
            <a:rPr lang="en-US" altLang="ko-KR" sz="1050" dirty="0" err="1"/>
            <a:t>dlib</a:t>
          </a:r>
          <a:r>
            <a:rPr lang="en-US" altLang="ko-KR" sz="1050" dirty="0"/>
            <a:t>)</a:t>
          </a:r>
          <a:endParaRPr lang="ko-KR" altLang="en-US" sz="1050" dirty="0"/>
        </a:p>
      </dgm:t>
    </dgm:pt>
    <dgm:pt modelId="{B7B86436-5C66-45C3-9160-E775D5ADA83D}" type="parTrans" cxnId="{5254A974-6F0B-4B88-8EC5-1C926EA935DB}">
      <dgm:prSet/>
      <dgm:spPr/>
      <dgm:t>
        <a:bodyPr/>
        <a:lstStyle/>
        <a:p>
          <a:pPr latinLnBrk="1"/>
          <a:endParaRPr lang="ko-KR" altLang="en-US"/>
        </a:p>
      </dgm:t>
    </dgm:pt>
    <dgm:pt modelId="{F52B633C-6A7A-42F8-B71B-F969FC653E79}" type="sibTrans" cxnId="{5254A974-6F0B-4B88-8EC5-1C926EA935DB}">
      <dgm:prSet/>
      <dgm:spPr/>
      <dgm:t>
        <a:bodyPr/>
        <a:lstStyle/>
        <a:p>
          <a:pPr latinLnBrk="1"/>
          <a:endParaRPr lang="ko-KR" altLang="en-US"/>
        </a:p>
      </dgm:t>
    </dgm:pt>
    <dgm:pt modelId="{69B54813-986A-4F68-8B94-B468F58664ED}">
      <dgm:prSet phldrT="[텍스트]"/>
      <dgm:spPr/>
      <dgm:t>
        <a:bodyPr/>
        <a:lstStyle/>
        <a:p>
          <a:pPr latinLnBrk="1"/>
          <a:r>
            <a:rPr lang="ko-KR" altLang="en-US" dirty="0"/>
            <a:t>거리 산출</a:t>
          </a:r>
        </a:p>
      </dgm:t>
    </dgm:pt>
    <dgm:pt modelId="{42953EF3-E49F-4F7B-B1E3-0AA4E1A67459}" type="parTrans" cxnId="{A977EA08-8F3F-4D16-A7CC-52DBE7DEA6CF}">
      <dgm:prSet/>
      <dgm:spPr/>
      <dgm:t>
        <a:bodyPr/>
        <a:lstStyle/>
        <a:p>
          <a:pPr latinLnBrk="1"/>
          <a:endParaRPr lang="ko-KR" altLang="en-US"/>
        </a:p>
      </dgm:t>
    </dgm:pt>
    <dgm:pt modelId="{CC106B20-D3EE-418A-B1D6-C1C532DB42B3}" type="sibTrans" cxnId="{A977EA08-8F3F-4D16-A7CC-52DBE7DEA6CF}">
      <dgm:prSet/>
      <dgm:spPr/>
      <dgm:t>
        <a:bodyPr/>
        <a:lstStyle/>
        <a:p>
          <a:pPr latinLnBrk="1"/>
          <a:endParaRPr lang="ko-KR" altLang="en-US"/>
        </a:p>
      </dgm:t>
    </dgm:pt>
    <dgm:pt modelId="{52359128-7B81-4102-8AD5-1058BD4CD2D1}">
      <dgm:prSet phldrT="[텍스트]" custT="1"/>
      <dgm:spPr/>
      <dgm:t>
        <a:bodyPr/>
        <a:lstStyle/>
        <a:p>
          <a:pPr latinLnBrk="1"/>
          <a:r>
            <a:rPr lang="ko-KR" altLang="en-US" sz="1100" dirty="0"/>
            <a:t>프로그램 종료</a:t>
          </a:r>
        </a:p>
      </dgm:t>
    </dgm:pt>
    <dgm:pt modelId="{7D31A714-84D0-4A61-BE51-0689EBB0C3E7}" type="parTrans" cxnId="{540EE9F6-86EA-4E33-9425-258DD2F3BC7D}">
      <dgm:prSet/>
      <dgm:spPr/>
      <dgm:t>
        <a:bodyPr/>
        <a:lstStyle/>
        <a:p>
          <a:pPr latinLnBrk="1"/>
          <a:endParaRPr lang="ko-KR" altLang="en-US"/>
        </a:p>
      </dgm:t>
    </dgm:pt>
    <dgm:pt modelId="{67E5FE7D-9939-4A24-8640-0E165C957E30}" type="sibTrans" cxnId="{540EE9F6-86EA-4E33-9425-258DD2F3BC7D}">
      <dgm:prSet/>
      <dgm:spPr/>
      <dgm:t>
        <a:bodyPr/>
        <a:lstStyle/>
        <a:p>
          <a:pPr latinLnBrk="1"/>
          <a:endParaRPr lang="ko-KR" altLang="en-US"/>
        </a:p>
      </dgm:t>
    </dgm:pt>
    <dgm:pt modelId="{C526E9E3-1837-4A56-9384-EBF2EE61D92F}" type="pres">
      <dgm:prSet presAssocID="{1C0DEE43-FA14-4C0E-90D1-7DA87D56797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4C47BA-F4E7-423C-BC2D-88C6627C48AA}" type="pres">
      <dgm:prSet presAssocID="{F1FB399C-B147-4150-93D8-7E75580B1A6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70B5F-32F3-4B25-A848-354F1F38DAB8}" type="pres">
      <dgm:prSet presAssocID="{E984F376-0EA6-4949-AFB8-D9A8FA52D7D7}" presName="sibTrans" presStyleLbl="sibTrans1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82FE183-5393-48C4-9AFB-B8A56454C3B4}" type="pres">
      <dgm:prSet presAssocID="{E984F376-0EA6-4949-AFB8-D9A8FA52D7D7}" presName="connectorText" presStyleLbl="sibTrans1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4BADEFA-5190-4C69-B59C-928BFEAEC8C7}" type="pres">
      <dgm:prSet presAssocID="{46CC695F-C9C2-4101-AEEB-7F85109D7B5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4FE3CF-D7B9-4625-AA82-50632C5DBBCB}" type="pres">
      <dgm:prSet presAssocID="{19D6C4E5-14FA-4FB4-AB05-42E44B7ACF8F}" presName="sibTrans" presStyleLbl="sibTrans1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744E4C1-E40D-4391-8E6F-8D91E71ACCE5}" type="pres">
      <dgm:prSet presAssocID="{19D6C4E5-14FA-4FB4-AB05-42E44B7ACF8F}" presName="connectorText" presStyleLbl="sibTrans1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A64CA50-7051-4387-991D-062314FEE3C0}" type="pres">
      <dgm:prSet presAssocID="{32BD4FE5-D803-483B-8B37-4F4F44C9A582}" presName="node" presStyleLbl="node1" presStyleIdx="2" presStyleCnt="5" custLinFactNeighborY="7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7645E7-8A3A-40A5-BC66-6EA7D356F678}" type="pres">
      <dgm:prSet presAssocID="{F52B633C-6A7A-42F8-B71B-F969FC653E79}" presName="sibTrans" presStyleLbl="sibTrans1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6228BCD-D991-4F8E-B43F-3A756ED1E4C3}" type="pres">
      <dgm:prSet presAssocID="{F52B633C-6A7A-42F8-B71B-F969FC653E79}" presName="connectorText" presStyleLbl="sibTrans1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5568640-248A-4A09-8F92-8F069A6762A9}" type="pres">
      <dgm:prSet presAssocID="{69B54813-986A-4F68-8B94-B468F58664E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3FBEAA-BB54-486D-822F-020A71573148}" type="pres">
      <dgm:prSet presAssocID="{CC106B20-D3EE-418A-B1D6-C1C532DB42B3}" presName="sibTrans" presStyleLbl="sibTrans1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2CB90C3-7126-436C-9E7D-1FC54C47F3FC}" type="pres">
      <dgm:prSet presAssocID="{CC106B20-D3EE-418A-B1D6-C1C532DB42B3}" presName="connectorText" presStyleLbl="sibTrans1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A4719F7-979A-4A82-8058-67C559599ADD}" type="pres">
      <dgm:prSet presAssocID="{52359128-7B81-4102-8AD5-1058BD4CD2D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4C0A0C2-268E-43C5-88D7-EA7C4F3CD81A}" type="presOf" srcId="{CC106B20-D3EE-418A-B1D6-C1C532DB42B3}" destId="{063FBEAA-BB54-486D-822F-020A71573148}" srcOrd="0" destOrd="0" presId="urn:microsoft.com/office/officeart/2005/8/layout/bProcess3"/>
    <dgm:cxn modelId="{8BF8310D-A40B-47FF-9530-3CEB83A3EF62}" srcId="{1C0DEE43-FA14-4C0E-90D1-7DA87D567976}" destId="{F1FB399C-B147-4150-93D8-7E75580B1A64}" srcOrd="0" destOrd="0" parTransId="{4C024FC9-EAE3-4C1B-B182-4DDC7DFB4403}" sibTransId="{E984F376-0EA6-4949-AFB8-D9A8FA52D7D7}"/>
    <dgm:cxn modelId="{EF26FDAA-D45F-4148-BB41-CE139BED6102}" type="presOf" srcId="{19D6C4E5-14FA-4FB4-AB05-42E44B7ACF8F}" destId="{6744E4C1-E40D-4391-8E6F-8D91E71ACCE5}" srcOrd="1" destOrd="0" presId="urn:microsoft.com/office/officeart/2005/8/layout/bProcess3"/>
    <dgm:cxn modelId="{AC1E99C5-4BE7-4062-9D2A-689E7C5251F8}" type="presOf" srcId="{52359128-7B81-4102-8AD5-1058BD4CD2D1}" destId="{FA4719F7-979A-4A82-8058-67C559599ADD}" srcOrd="0" destOrd="0" presId="urn:microsoft.com/office/officeart/2005/8/layout/bProcess3"/>
    <dgm:cxn modelId="{E8DF5DAF-D42D-4D09-A557-05EC5CFFE6A2}" type="presOf" srcId="{46CC695F-C9C2-4101-AEEB-7F85109D7B57}" destId="{54BADEFA-5190-4C69-B59C-928BFEAEC8C7}" srcOrd="0" destOrd="0" presId="urn:microsoft.com/office/officeart/2005/8/layout/bProcess3"/>
    <dgm:cxn modelId="{D462FC67-EC60-4AB2-A07E-01B66BF1A528}" type="presOf" srcId="{32BD4FE5-D803-483B-8B37-4F4F44C9A582}" destId="{4A64CA50-7051-4387-991D-062314FEE3C0}" srcOrd="0" destOrd="0" presId="urn:microsoft.com/office/officeart/2005/8/layout/bProcess3"/>
    <dgm:cxn modelId="{5254A974-6F0B-4B88-8EC5-1C926EA935DB}" srcId="{1C0DEE43-FA14-4C0E-90D1-7DA87D567976}" destId="{32BD4FE5-D803-483B-8B37-4F4F44C9A582}" srcOrd="2" destOrd="0" parTransId="{B7B86436-5C66-45C3-9160-E775D5ADA83D}" sibTransId="{F52B633C-6A7A-42F8-B71B-F969FC653E79}"/>
    <dgm:cxn modelId="{8474D75E-341D-4F2A-9011-E9B8ED4EDFF6}" type="presOf" srcId="{19D6C4E5-14FA-4FB4-AB05-42E44B7ACF8F}" destId="{734FE3CF-D7B9-4625-AA82-50632C5DBBCB}" srcOrd="0" destOrd="0" presId="urn:microsoft.com/office/officeart/2005/8/layout/bProcess3"/>
    <dgm:cxn modelId="{8A3573F1-B083-47B4-8D04-157E8BA0670A}" srcId="{1C0DEE43-FA14-4C0E-90D1-7DA87D567976}" destId="{46CC695F-C9C2-4101-AEEB-7F85109D7B57}" srcOrd="1" destOrd="0" parTransId="{847125A2-B46D-4121-A5FA-BC8F9908655D}" sibTransId="{19D6C4E5-14FA-4FB4-AB05-42E44B7ACF8F}"/>
    <dgm:cxn modelId="{D9F67946-3DEC-4524-A69F-2804A94F9B69}" type="presOf" srcId="{69B54813-986A-4F68-8B94-B468F58664ED}" destId="{05568640-248A-4A09-8F92-8F069A6762A9}" srcOrd="0" destOrd="0" presId="urn:microsoft.com/office/officeart/2005/8/layout/bProcess3"/>
    <dgm:cxn modelId="{537D925C-1DEF-496A-A5C8-08B7BA60A983}" type="presOf" srcId="{1C0DEE43-FA14-4C0E-90D1-7DA87D567976}" destId="{C526E9E3-1837-4A56-9384-EBF2EE61D92F}" srcOrd="0" destOrd="0" presId="urn:microsoft.com/office/officeart/2005/8/layout/bProcess3"/>
    <dgm:cxn modelId="{540EE9F6-86EA-4E33-9425-258DD2F3BC7D}" srcId="{1C0DEE43-FA14-4C0E-90D1-7DA87D567976}" destId="{52359128-7B81-4102-8AD5-1058BD4CD2D1}" srcOrd="4" destOrd="0" parTransId="{7D31A714-84D0-4A61-BE51-0689EBB0C3E7}" sibTransId="{67E5FE7D-9939-4A24-8640-0E165C957E30}"/>
    <dgm:cxn modelId="{725F8D42-B0BC-439C-94AE-9A936F3B81DB}" type="presOf" srcId="{CC106B20-D3EE-418A-B1D6-C1C532DB42B3}" destId="{82CB90C3-7126-436C-9E7D-1FC54C47F3FC}" srcOrd="1" destOrd="0" presId="urn:microsoft.com/office/officeart/2005/8/layout/bProcess3"/>
    <dgm:cxn modelId="{CC6A393E-AF50-4539-831D-6DBEA02837BD}" type="presOf" srcId="{E984F376-0EA6-4949-AFB8-D9A8FA52D7D7}" destId="{582FE183-5393-48C4-9AFB-B8A56454C3B4}" srcOrd="1" destOrd="0" presId="urn:microsoft.com/office/officeart/2005/8/layout/bProcess3"/>
    <dgm:cxn modelId="{DA16B218-FE1F-4DD8-89CF-3850B216D3CF}" type="presOf" srcId="{F52B633C-6A7A-42F8-B71B-F969FC653E79}" destId="{46228BCD-D991-4F8E-B43F-3A756ED1E4C3}" srcOrd="1" destOrd="0" presId="urn:microsoft.com/office/officeart/2005/8/layout/bProcess3"/>
    <dgm:cxn modelId="{5BD1ABB6-DABD-48E7-8068-DC6FFF690640}" type="presOf" srcId="{F1FB399C-B147-4150-93D8-7E75580B1A64}" destId="{274C47BA-F4E7-423C-BC2D-88C6627C48AA}" srcOrd="0" destOrd="0" presId="urn:microsoft.com/office/officeart/2005/8/layout/bProcess3"/>
    <dgm:cxn modelId="{7444ECAF-0DF9-4B60-BBDA-9BE701962211}" type="presOf" srcId="{E984F376-0EA6-4949-AFB8-D9A8FA52D7D7}" destId="{17370B5F-32F3-4B25-A848-354F1F38DAB8}" srcOrd="0" destOrd="0" presId="urn:microsoft.com/office/officeart/2005/8/layout/bProcess3"/>
    <dgm:cxn modelId="{A977EA08-8F3F-4D16-A7CC-52DBE7DEA6CF}" srcId="{1C0DEE43-FA14-4C0E-90D1-7DA87D567976}" destId="{69B54813-986A-4F68-8B94-B468F58664ED}" srcOrd="3" destOrd="0" parTransId="{42953EF3-E49F-4F7B-B1E3-0AA4E1A67459}" sibTransId="{CC106B20-D3EE-418A-B1D6-C1C532DB42B3}"/>
    <dgm:cxn modelId="{8EEBE838-F52C-4AE2-BA4C-F5E0990C2C03}" type="presOf" srcId="{F52B633C-6A7A-42F8-B71B-F969FC653E79}" destId="{EF7645E7-8A3A-40A5-BC66-6EA7D356F678}" srcOrd="0" destOrd="0" presId="urn:microsoft.com/office/officeart/2005/8/layout/bProcess3"/>
    <dgm:cxn modelId="{88024FD2-27E5-47F5-AD5D-0185ED097D7B}" type="presParOf" srcId="{C526E9E3-1837-4A56-9384-EBF2EE61D92F}" destId="{274C47BA-F4E7-423C-BC2D-88C6627C48AA}" srcOrd="0" destOrd="0" presId="urn:microsoft.com/office/officeart/2005/8/layout/bProcess3"/>
    <dgm:cxn modelId="{A305B96B-D7C7-4A7A-BB94-CBC1E70AB7F7}" type="presParOf" srcId="{C526E9E3-1837-4A56-9384-EBF2EE61D92F}" destId="{17370B5F-32F3-4B25-A848-354F1F38DAB8}" srcOrd="1" destOrd="0" presId="urn:microsoft.com/office/officeart/2005/8/layout/bProcess3"/>
    <dgm:cxn modelId="{CE7D5C8E-F809-4E9C-B7E5-30EE0E6F4563}" type="presParOf" srcId="{17370B5F-32F3-4B25-A848-354F1F38DAB8}" destId="{582FE183-5393-48C4-9AFB-B8A56454C3B4}" srcOrd="0" destOrd="0" presId="urn:microsoft.com/office/officeart/2005/8/layout/bProcess3"/>
    <dgm:cxn modelId="{3835F4A3-0622-4547-86EA-AB41571792B4}" type="presParOf" srcId="{C526E9E3-1837-4A56-9384-EBF2EE61D92F}" destId="{54BADEFA-5190-4C69-B59C-928BFEAEC8C7}" srcOrd="2" destOrd="0" presId="urn:microsoft.com/office/officeart/2005/8/layout/bProcess3"/>
    <dgm:cxn modelId="{F178AD48-9637-4326-8DCB-5F05B9BED0F4}" type="presParOf" srcId="{C526E9E3-1837-4A56-9384-EBF2EE61D92F}" destId="{734FE3CF-D7B9-4625-AA82-50632C5DBBCB}" srcOrd="3" destOrd="0" presId="urn:microsoft.com/office/officeart/2005/8/layout/bProcess3"/>
    <dgm:cxn modelId="{D1F45531-6D1C-45DB-9981-E528AD8BA1BC}" type="presParOf" srcId="{734FE3CF-D7B9-4625-AA82-50632C5DBBCB}" destId="{6744E4C1-E40D-4391-8E6F-8D91E71ACCE5}" srcOrd="0" destOrd="0" presId="urn:microsoft.com/office/officeart/2005/8/layout/bProcess3"/>
    <dgm:cxn modelId="{1E5B4B80-95E0-4305-A9F4-FA68A7DFE2DB}" type="presParOf" srcId="{C526E9E3-1837-4A56-9384-EBF2EE61D92F}" destId="{4A64CA50-7051-4387-991D-062314FEE3C0}" srcOrd="4" destOrd="0" presId="urn:microsoft.com/office/officeart/2005/8/layout/bProcess3"/>
    <dgm:cxn modelId="{318FE016-D0AB-4B0B-850A-6A5453C6CE38}" type="presParOf" srcId="{C526E9E3-1837-4A56-9384-EBF2EE61D92F}" destId="{EF7645E7-8A3A-40A5-BC66-6EA7D356F678}" srcOrd="5" destOrd="0" presId="urn:microsoft.com/office/officeart/2005/8/layout/bProcess3"/>
    <dgm:cxn modelId="{B13D3E74-796D-43CD-9E73-669790F96203}" type="presParOf" srcId="{EF7645E7-8A3A-40A5-BC66-6EA7D356F678}" destId="{46228BCD-D991-4F8E-B43F-3A756ED1E4C3}" srcOrd="0" destOrd="0" presId="urn:microsoft.com/office/officeart/2005/8/layout/bProcess3"/>
    <dgm:cxn modelId="{CB5790B4-5060-4F50-AD0B-D2DDF24C01CC}" type="presParOf" srcId="{C526E9E3-1837-4A56-9384-EBF2EE61D92F}" destId="{05568640-248A-4A09-8F92-8F069A6762A9}" srcOrd="6" destOrd="0" presId="urn:microsoft.com/office/officeart/2005/8/layout/bProcess3"/>
    <dgm:cxn modelId="{3EA86C3A-EF8A-4DF8-908E-33CE47D0FE61}" type="presParOf" srcId="{C526E9E3-1837-4A56-9384-EBF2EE61D92F}" destId="{063FBEAA-BB54-486D-822F-020A71573148}" srcOrd="7" destOrd="0" presId="urn:microsoft.com/office/officeart/2005/8/layout/bProcess3"/>
    <dgm:cxn modelId="{CDA92056-2D4F-4295-9A10-660819F65E7C}" type="presParOf" srcId="{063FBEAA-BB54-486D-822F-020A71573148}" destId="{82CB90C3-7126-436C-9E7D-1FC54C47F3FC}" srcOrd="0" destOrd="0" presId="urn:microsoft.com/office/officeart/2005/8/layout/bProcess3"/>
    <dgm:cxn modelId="{1DE7CC04-E812-4EAB-93E2-0246A6EC66AC}" type="presParOf" srcId="{C526E9E3-1837-4A56-9384-EBF2EE61D92F}" destId="{FA4719F7-979A-4A82-8058-67C559599AD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70B5F-32F3-4B25-A848-354F1F38DAB8}">
      <dsp:nvSpPr>
        <dsp:cNvPr id="0" name=""/>
        <dsp:cNvSpPr/>
      </dsp:nvSpPr>
      <dsp:spPr>
        <a:xfrm>
          <a:off x="853036" y="283102"/>
          <a:ext cx="165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516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930722" y="327843"/>
        <a:ext cx="9788" cy="1959"/>
      </dsp:txXfrm>
    </dsp:sp>
    <dsp:sp modelId="{274C47BA-F4E7-423C-BC2D-88C6627C48AA}">
      <dsp:nvSpPr>
        <dsp:cNvPr id="0" name=""/>
        <dsp:cNvSpPr/>
      </dsp:nvSpPr>
      <dsp:spPr>
        <a:xfrm>
          <a:off x="3702" y="73482"/>
          <a:ext cx="851133" cy="510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/>
            <a:t>프로그램시작</a:t>
          </a:r>
        </a:p>
      </dsp:txBody>
      <dsp:txXfrm>
        <a:off x="3702" y="73482"/>
        <a:ext cx="851133" cy="510680"/>
      </dsp:txXfrm>
    </dsp:sp>
    <dsp:sp modelId="{734FE3CF-D7B9-4625-AA82-50632C5DBBCB}">
      <dsp:nvSpPr>
        <dsp:cNvPr id="0" name=""/>
        <dsp:cNvSpPr/>
      </dsp:nvSpPr>
      <dsp:spPr>
        <a:xfrm>
          <a:off x="1899930" y="283102"/>
          <a:ext cx="165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9680" y="45720"/>
              </a:lnTo>
              <a:lnTo>
                <a:pt x="99680" y="49754"/>
              </a:lnTo>
              <a:lnTo>
                <a:pt x="165160" y="4975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977616" y="327843"/>
        <a:ext cx="9790" cy="1959"/>
      </dsp:txXfrm>
    </dsp:sp>
    <dsp:sp modelId="{54BADEFA-5190-4C69-B59C-928BFEAEC8C7}">
      <dsp:nvSpPr>
        <dsp:cNvPr id="0" name=""/>
        <dsp:cNvSpPr/>
      </dsp:nvSpPr>
      <dsp:spPr>
        <a:xfrm>
          <a:off x="1050597" y="73482"/>
          <a:ext cx="851133" cy="510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/>
            <a:t>face</a:t>
          </a:r>
          <a:r>
            <a:rPr lang="ko-KR" altLang="en-US" sz="800" kern="1200" dirty="0"/>
            <a:t> </a:t>
          </a:r>
          <a:r>
            <a:rPr lang="en-US" altLang="ko-KR" sz="800" kern="1200" dirty="0" err="1"/>
            <a:t>dnn</a:t>
          </a:r>
          <a:r>
            <a:rPr lang="en-US" altLang="ko-KR" sz="800" kern="1200" dirty="0"/>
            <a:t> model,</a:t>
          </a:r>
          <a:r>
            <a:rPr lang="ko-KR" altLang="en-US" sz="800" kern="1200" dirty="0"/>
            <a:t> </a:t>
          </a:r>
          <a:r>
            <a:rPr lang="en-US" altLang="ko-KR" sz="800" kern="1200" dirty="0"/>
            <a:t>landmark file load</a:t>
          </a:r>
          <a:endParaRPr lang="ko-KR" altLang="en-US" sz="800" kern="1200" dirty="0"/>
        </a:p>
      </dsp:txBody>
      <dsp:txXfrm>
        <a:off x="1050597" y="73482"/>
        <a:ext cx="851133" cy="510680"/>
      </dsp:txXfrm>
    </dsp:sp>
    <dsp:sp modelId="{EF7645E7-8A3A-40A5-BC66-6EA7D356F678}">
      <dsp:nvSpPr>
        <dsp:cNvPr id="0" name=""/>
        <dsp:cNvSpPr/>
      </dsp:nvSpPr>
      <dsp:spPr>
        <a:xfrm>
          <a:off x="429269" y="586397"/>
          <a:ext cx="2093789" cy="161126"/>
        </a:xfrm>
        <a:custGeom>
          <a:avLst/>
          <a:gdLst/>
          <a:ahLst/>
          <a:cxnLst/>
          <a:rect l="0" t="0" r="0" b="0"/>
          <a:pathLst>
            <a:path>
              <a:moveTo>
                <a:pt x="2093789" y="0"/>
              </a:moveTo>
              <a:lnTo>
                <a:pt x="2093789" y="97663"/>
              </a:lnTo>
              <a:lnTo>
                <a:pt x="0" y="97663"/>
              </a:lnTo>
              <a:lnTo>
                <a:pt x="0" y="161126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23600" y="665980"/>
        <a:ext cx="105127" cy="1959"/>
      </dsp:txXfrm>
    </dsp:sp>
    <dsp:sp modelId="{4A64CA50-7051-4387-991D-062314FEE3C0}">
      <dsp:nvSpPr>
        <dsp:cNvPr id="0" name=""/>
        <dsp:cNvSpPr/>
      </dsp:nvSpPr>
      <dsp:spPr>
        <a:xfrm>
          <a:off x="2097491" y="77517"/>
          <a:ext cx="851133" cy="510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/>
            <a:t>Face detect(</a:t>
          </a:r>
          <a:r>
            <a:rPr lang="en-US" altLang="ko-KR" sz="1050" kern="1200" dirty="0" err="1"/>
            <a:t>dlib</a:t>
          </a:r>
          <a:r>
            <a:rPr lang="en-US" altLang="ko-KR" sz="1050" kern="1200" dirty="0"/>
            <a:t>)</a:t>
          </a:r>
          <a:endParaRPr lang="ko-KR" altLang="en-US" sz="1050" kern="1200" dirty="0"/>
        </a:p>
      </dsp:txBody>
      <dsp:txXfrm>
        <a:off x="2097491" y="77517"/>
        <a:ext cx="851133" cy="510680"/>
      </dsp:txXfrm>
    </dsp:sp>
    <dsp:sp modelId="{063FBEAA-BB54-486D-822F-020A71573148}">
      <dsp:nvSpPr>
        <dsp:cNvPr id="0" name=""/>
        <dsp:cNvSpPr/>
      </dsp:nvSpPr>
      <dsp:spPr>
        <a:xfrm>
          <a:off x="853036" y="989544"/>
          <a:ext cx="165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516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930722" y="1034284"/>
        <a:ext cx="9788" cy="1959"/>
      </dsp:txXfrm>
    </dsp:sp>
    <dsp:sp modelId="{05568640-248A-4A09-8F92-8F069A6762A9}">
      <dsp:nvSpPr>
        <dsp:cNvPr id="0" name=""/>
        <dsp:cNvSpPr/>
      </dsp:nvSpPr>
      <dsp:spPr>
        <a:xfrm>
          <a:off x="3702" y="779923"/>
          <a:ext cx="851133" cy="510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/>
            <a:t>거리 산출</a:t>
          </a:r>
        </a:p>
      </dsp:txBody>
      <dsp:txXfrm>
        <a:off x="3702" y="779923"/>
        <a:ext cx="851133" cy="510680"/>
      </dsp:txXfrm>
    </dsp:sp>
    <dsp:sp modelId="{FA4719F7-979A-4A82-8058-67C559599ADD}">
      <dsp:nvSpPr>
        <dsp:cNvPr id="0" name=""/>
        <dsp:cNvSpPr/>
      </dsp:nvSpPr>
      <dsp:spPr>
        <a:xfrm>
          <a:off x="1050597" y="779923"/>
          <a:ext cx="851133" cy="510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프로그램 종료</a:t>
          </a:r>
        </a:p>
      </dsp:txBody>
      <dsp:txXfrm>
        <a:off x="1050597" y="779923"/>
        <a:ext cx="851133" cy="510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2"/>
            <a:ext cx="3296816" cy="688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6" y="0"/>
            <a:ext cx="3312368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78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83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6" y="0"/>
            <a:ext cx="3312368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5" y="17240"/>
            <a:ext cx="3296816" cy="688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67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77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8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66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16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63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04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1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95D-61CA-4572-B5F7-AA3908AF7956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899B-4423-4705-9306-613713B546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90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Data" Target="../diagrams/data1.xml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microsoft.com/office/2007/relationships/diagramDrawing" Target="../diagrams/drawing1.xml"/><Relationship Id="rId25" Type="http://schemas.openxmlformats.org/officeDocument/2006/relationships/image" Target="../media/image21.png"/><Relationship Id="rId2" Type="http://schemas.openxmlformats.org/officeDocument/2006/relationships/image" Target="../media/image4.png"/><Relationship Id="rId16" Type="http://schemas.openxmlformats.org/officeDocument/2006/relationships/diagramColors" Target="../diagrams/colors1.xml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0.jpeg"/><Relationship Id="rId5" Type="http://schemas.openxmlformats.org/officeDocument/2006/relationships/image" Target="../media/image7.png"/><Relationship Id="rId15" Type="http://schemas.openxmlformats.org/officeDocument/2006/relationships/diagramQuickStyle" Target="../diagrams/quickStyle1.xml"/><Relationship Id="rId23" Type="http://schemas.openxmlformats.org/officeDocument/2006/relationships/image" Target="../media/image19.jpe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diagramLayout" Target="../diagrams/layout1.xml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2105" y="5654941"/>
            <a:ext cx="2809892" cy="1190366"/>
            <a:chOff x="22105" y="5654941"/>
            <a:chExt cx="2809892" cy="1190366"/>
          </a:xfrm>
        </p:grpSpPr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05" y="5727892"/>
              <a:ext cx="2779026" cy="111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3" name="Picture 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6178" y="5654941"/>
              <a:ext cx="1025819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5" y="849620"/>
            <a:ext cx="1646771" cy="74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-4539"/>
            <a:ext cx="18669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3832184"/>
            <a:ext cx="1923576" cy="197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628800"/>
            <a:ext cx="2819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4" y="3052762"/>
            <a:ext cx="15716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액자 13"/>
          <p:cNvSpPr/>
          <p:nvPr/>
        </p:nvSpPr>
        <p:spPr>
          <a:xfrm>
            <a:off x="9761" y="-4589"/>
            <a:ext cx="3296816" cy="6858000"/>
          </a:xfrm>
          <a:prstGeom prst="frame">
            <a:avLst>
              <a:gd name="adj1" fmla="val 563"/>
            </a:avLst>
          </a:prstGeom>
          <a:solidFill>
            <a:srgbClr val="FDA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78" y="3338691"/>
            <a:ext cx="495256" cy="46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25" y="3356992"/>
            <a:ext cx="2676711" cy="52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306577" y="188640"/>
            <a:ext cx="3143005" cy="942937"/>
            <a:chOff x="3306577" y="325823"/>
            <a:chExt cx="3143005" cy="942937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9686" y="325823"/>
              <a:ext cx="2808312" cy="9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577" y="681241"/>
              <a:ext cx="3143005" cy="177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3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7" y="3677227"/>
            <a:ext cx="3143005" cy="17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306577" y="1262288"/>
            <a:ext cx="3158591" cy="1878680"/>
            <a:chOff x="3306577" y="1340768"/>
            <a:chExt cx="3158591" cy="1878680"/>
          </a:xfrm>
        </p:grpSpPr>
        <p:grpSp>
          <p:nvGrpSpPr>
            <p:cNvPr id="15" name="그룹 14"/>
            <p:cNvGrpSpPr/>
            <p:nvPr/>
          </p:nvGrpSpPr>
          <p:grpSpPr>
            <a:xfrm>
              <a:off x="3512840" y="1340768"/>
              <a:ext cx="2952328" cy="1878680"/>
              <a:chOff x="3440832" y="250111"/>
              <a:chExt cx="2952328" cy="1878680"/>
            </a:xfrm>
          </p:grpSpPr>
          <p:graphicFrame>
            <p:nvGraphicFramePr>
              <p:cNvPr id="23" name="내용 개체 틀 3">
                <a:extLst>
                  <a:ext uri="{FF2B5EF4-FFF2-40B4-BE49-F238E27FC236}">
                    <a16:creationId xmlns:a16="http://schemas.microsoft.com/office/drawing/2014/main" xmlns="" id="{FBE9C9B5-4875-48A4-8ECA-F1CD3068A41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6755848"/>
                  </p:ext>
                </p:extLst>
              </p:nvPr>
            </p:nvGraphicFramePr>
            <p:xfrm>
              <a:off x="3440832" y="764704"/>
              <a:ext cx="2952328" cy="136408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7678" y="250111"/>
                <a:ext cx="85725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4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577" y="1644503"/>
              <a:ext cx="3143005" cy="177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그룹 50"/>
          <p:cNvGrpSpPr/>
          <p:nvPr/>
        </p:nvGrpSpPr>
        <p:grpSpPr>
          <a:xfrm>
            <a:off x="3539621" y="3933056"/>
            <a:ext cx="2901167" cy="1773516"/>
            <a:chOff x="632733" y="1786352"/>
            <a:chExt cx="6495874" cy="3971001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75DAE8F3-47F3-42BD-8EAF-35FFF55E1FB4}"/>
                </a:ext>
              </a:extLst>
            </p:cNvPr>
            <p:cNvSpPr/>
            <p:nvPr/>
          </p:nvSpPr>
          <p:spPr>
            <a:xfrm>
              <a:off x="632733" y="4933665"/>
              <a:ext cx="1174458" cy="438325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98F9FFBA-4426-4839-AAD5-E5AECE9DF99F}"/>
                </a:ext>
              </a:extLst>
            </p:cNvPr>
            <p:cNvSpPr/>
            <p:nvPr/>
          </p:nvSpPr>
          <p:spPr>
            <a:xfrm>
              <a:off x="5954149" y="4933664"/>
              <a:ext cx="1174458" cy="438325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54" name="그래픽 6" descr="채우기 없는 웃는 얼굴">
              <a:extLst>
                <a:ext uri="{FF2B5EF4-FFF2-40B4-BE49-F238E27FC236}">
                  <a16:creationId xmlns:a16="http://schemas.microsoft.com/office/drawing/2014/main" xmlns="" id="{7EF3C5AB-ADA1-453C-BF04-21D4B6044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2398615" y="1786352"/>
              <a:ext cx="914400" cy="914400"/>
            </a:xfrm>
            <a:prstGeom prst="rect">
              <a:avLst/>
            </a:prstGeom>
          </p:spPr>
        </p:pic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D0FB100F-BCCE-4FA4-A107-651D1409C1BC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1219962" y="2364508"/>
              <a:ext cx="1624668" cy="25691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xmlns="" id="{759C01FB-9B5D-40D8-8435-3DB9A9596F42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2844630" y="2364508"/>
              <a:ext cx="3696748" cy="25691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97BDF5D0-DF5D-49FB-AF12-4195CFCD500B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flipV="1">
              <a:off x="1219962" y="4933664"/>
              <a:ext cx="5321416" cy="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7B04F0D5-1362-4DB4-8ED1-271337FC3D77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2844630" y="2364508"/>
              <a:ext cx="11185" cy="257754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자유형: 도형 15">
              <a:extLst>
                <a:ext uri="{FF2B5EF4-FFF2-40B4-BE49-F238E27FC236}">
                  <a16:creationId xmlns:a16="http://schemas.microsoft.com/office/drawing/2014/main" xmlns="" id="{FEDDCD29-BE8F-46E6-B9DD-A52F768ADCF1}"/>
                </a:ext>
              </a:extLst>
            </p:cNvPr>
            <p:cNvSpPr/>
            <p:nvPr/>
          </p:nvSpPr>
          <p:spPr>
            <a:xfrm>
              <a:off x="1421297" y="4623274"/>
              <a:ext cx="299598" cy="310393"/>
            </a:xfrm>
            <a:custGeom>
              <a:avLst/>
              <a:gdLst>
                <a:gd name="connsiteX0" fmla="*/ 0 w 299598"/>
                <a:gd name="connsiteY0" fmla="*/ 0 h 310393"/>
                <a:gd name="connsiteX1" fmla="*/ 285226 w 299598"/>
                <a:gd name="connsiteY1" fmla="*/ 67112 h 310393"/>
                <a:gd name="connsiteX2" fmla="*/ 260059 w 299598"/>
                <a:gd name="connsiteY2" fmla="*/ 310393 h 310393"/>
                <a:gd name="connsiteX3" fmla="*/ 260059 w 299598"/>
                <a:gd name="connsiteY3" fmla="*/ 310393 h 31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598" h="310393">
                  <a:moveTo>
                    <a:pt x="0" y="0"/>
                  </a:moveTo>
                  <a:cubicBezTo>
                    <a:pt x="120941" y="7690"/>
                    <a:pt x="241883" y="15380"/>
                    <a:pt x="285226" y="67112"/>
                  </a:cubicBezTo>
                  <a:cubicBezTo>
                    <a:pt x="328569" y="118844"/>
                    <a:pt x="260059" y="310393"/>
                    <a:pt x="260059" y="310393"/>
                  </a:cubicBezTo>
                  <a:lnTo>
                    <a:pt x="260059" y="310393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62CD64B-3B5D-4DED-9022-2316D446AE97}"/>
                </a:ext>
              </a:extLst>
            </p:cNvPr>
            <p:cNvSpPr txBox="1"/>
            <p:nvPr/>
          </p:nvSpPr>
          <p:spPr>
            <a:xfrm>
              <a:off x="1807192" y="4463882"/>
              <a:ext cx="370904" cy="5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a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1" name="자유형: 도형 17">
              <a:extLst>
                <a:ext uri="{FF2B5EF4-FFF2-40B4-BE49-F238E27FC236}">
                  <a16:creationId xmlns:a16="http://schemas.microsoft.com/office/drawing/2014/main" xmlns="" id="{2B4BC61F-EE7D-4B31-BCD5-9E7BFF8DAC04}"/>
                </a:ext>
              </a:extLst>
            </p:cNvPr>
            <p:cNvSpPr/>
            <p:nvPr/>
          </p:nvSpPr>
          <p:spPr>
            <a:xfrm>
              <a:off x="5882205" y="4598107"/>
              <a:ext cx="186593" cy="335560"/>
            </a:xfrm>
            <a:custGeom>
              <a:avLst/>
              <a:gdLst>
                <a:gd name="connsiteX0" fmla="*/ 186593 w 186593"/>
                <a:gd name="connsiteY0" fmla="*/ 0 h 335560"/>
                <a:gd name="connsiteX1" fmla="*/ 10424 w 186593"/>
                <a:gd name="connsiteY1" fmla="*/ 125835 h 335560"/>
                <a:gd name="connsiteX2" fmla="*/ 35591 w 186593"/>
                <a:gd name="connsiteY2" fmla="*/ 335560 h 33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593" h="335560">
                  <a:moveTo>
                    <a:pt x="186593" y="0"/>
                  </a:moveTo>
                  <a:cubicBezTo>
                    <a:pt x="111092" y="34954"/>
                    <a:pt x="35591" y="69908"/>
                    <a:pt x="10424" y="125835"/>
                  </a:cubicBezTo>
                  <a:cubicBezTo>
                    <a:pt x="-14743" y="181762"/>
                    <a:pt x="10424" y="258661"/>
                    <a:pt x="35591" y="33556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BF2401A7-8E25-4884-8BB5-32D00E3D3F98}"/>
                </a:ext>
              </a:extLst>
            </p:cNvPr>
            <p:cNvSpPr txBox="1"/>
            <p:nvPr/>
          </p:nvSpPr>
          <p:spPr>
            <a:xfrm>
              <a:off x="5522631" y="4453394"/>
              <a:ext cx="273279" cy="5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b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C75E1C95-298C-4623-9AE1-8753B1312B88}"/>
                </a:ext>
              </a:extLst>
            </p:cNvPr>
            <p:cNvSpPr txBox="1"/>
            <p:nvPr/>
          </p:nvSpPr>
          <p:spPr>
            <a:xfrm>
              <a:off x="1886268" y="5095905"/>
              <a:ext cx="291825" cy="5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x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3F845AB-9A1C-4D8E-B0D7-F65B76C57F56}"/>
                </a:ext>
              </a:extLst>
            </p:cNvPr>
            <p:cNvSpPr txBox="1"/>
            <p:nvPr/>
          </p:nvSpPr>
          <p:spPr>
            <a:xfrm>
              <a:off x="4613700" y="5171594"/>
              <a:ext cx="291825" cy="5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y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630ADB2A-C26F-49CF-82C8-C1ABA6FE9D5C}"/>
                </a:ext>
              </a:extLst>
            </p:cNvPr>
            <p:cNvSpPr txBox="1"/>
            <p:nvPr/>
          </p:nvSpPr>
          <p:spPr>
            <a:xfrm>
              <a:off x="2907741" y="3650151"/>
              <a:ext cx="1209220" cy="96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distance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66" name="자유형: 도형 22">
              <a:extLst>
                <a:ext uri="{FF2B5EF4-FFF2-40B4-BE49-F238E27FC236}">
                  <a16:creationId xmlns:a16="http://schemas.microsoft.com/office/drawing/2014/main" xmlns="" id="{7DFA4513-7798-4C91-A558-3FE845017CF6}"/>
                </a:ext>
              </a:extLst>
            </p:cNvPr>
            <p:cNvSpPr/>
            <p:nvPr/>
          </p:nvSpPr>
          <p:spPr>
            <a:xfrm>
              <a:off x="1236739" y="4925278"/>
              <a:ext cx="1619076" cy="218142"/>
            </a:xfrm>
            <a:custGeom>
              <a:avLst/>
              <a:gdLst>
                <a:gd name="connsiteX0" fmla="*/ 0 w 1619076"/>
                <a:gd name="connsiteY0" fmla="*/ 0 h 218142"/>
                <a:gd name="connsiteX1" fmla="*/ 813733 w 1619076"/>
                <a:gd name="connsiteY1" fmla="*/ 218114 h 218142"/>
                <a:gd name="connsiteX2" fmla="*/ 1619076 w 1619076"/>
                <a:gd name="connsiteY2" fmla="*/ 16778 h 218142"/>
                <a:gd name="connsiteX3" fmla="*/ 1619076 w 1619076"/>
                <a:gd name="connsiteY3" fmla="*/ 16778 h 21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076" h="218142">
                  <a:moveTo>
                    <a:pt x="0" y="0"/>
                  </a:moveTo>
                  <a:cubicBezTo>
                    <a:pt x="271943" y="107659"/>
                    <a:pt x="543887" y="215318"/>
                    <a:pt x="813733" y="218114"/>
                  </a:cubicBezTo>
                  <a:cubicBezTo>
                    <a:pt x="1083579" y="220910"/>
                    <a:pt x="1619076" y="16778"/>
                    <a:pt x="1619076" y="16778"/>
                  </a:cubicBezTo>
                  <a:lnTo>
                    <a:pt x="1619076" y="16778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23">
              <a:extLst>
                <a:ext uri="{FF2B5EF4-FFF2-40B4-BE49-F238E27FC236}">
                  <a16:creationId xmlns:a16="http://schemas.microsoft.com/office/drawing/2014/main" xmlns="" id="{E9EB5864-1A62-492C-B845-58579A6E2283}"/>
                </a:ext>
              </a:extLst>
            </p:cNvPr>
            <p:cNvSpPr/>
            <p:nvPr/>
          </p:nvSpPr>
          <p:spPr>
            <a:xfrm>
              <a:off x="2855815" y="4925278"/>
              <a:ext cx="3699545" cy="234892"/>
            </a:xfrm>
            <a:custGeom>
              <a:avLst/>
              <a:gdLst>
                <a:gd name="connsiteX0" fmla="*/ 0 w 3699545"/>
                <a:gd name="connsiteY0" fmla="*/ 0 h 234892"/>
                <a:gd name="connsiteX1" fmla="*/ 1694576 w 3699545"/>
                <a:gd name="connsiteY1" fmla="*/ 234892 h 234892"/>
                <a:gd name="connsiteX2" fmla="*/ 3699545 w 3699545"/>
                <a:gd name="connsiteY2" fmla="*/ 0 h 23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9545" h="234892">
                  <a:moveTo>
                    <a:pt x="0" y="0"/>
                  </a:moveTo>
                  <a:cubicBezTo>
                    <a:pt x="538992" y="117446"/>
                    <a:pt x="1077985" y="234892"/>
                    <a:pt x="1694576" y="234892"/>
                  </a:cubicBezTo>
                  <a:cubicBezTo>
                    <a:pt x="2311167" y="234892"/>
                    <a:pt x="3005356" y="117446"/>
                    <a:pt x="3699545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7440399-F52E-44C5-8C3B-EF4B4FAA7880}"/>
              </a:ext>
            </a:extLst>
          </p:cNvPr>
          <p:cNvSpPr txBox="1"/>
          <p:nvPr/>
        </p:nvSpPr>
        <p:spPr>
          <a:xfrm>
            <a:off x="3393846" y="5765194"/>
            <a:ext cx="3143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116632"/>
            <a:ext cx="320516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2992DBC0-168A-4EDB-B7FD-2127222E16D1}"/>
              </a:ext>
            </a:extLst>
          </p:cNvPr>
          <p:cNvSpPr txBox="1"/>
          <p:nvPr/>
        </p:nvSpPr>
        <p:spPr>
          <a:xfrm>
            <a:off x="3335856" y="5727892"/>
            <a:ext cx="48974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E1) Length(</a:t>
            </a:r>
            <a:r>
              <a:rPr lang="ko-KR" altLang="en-US" sz="1000" dirty="0">
                <a:solidFill>
                  <a:schemeClr val="bg1"/>
                </a:solidFill>
              </a:rPr>
              <a:t>카메라 간의 간격</a:t>
            </a:r>
            <a:r>
              <a:rPr lang="en-US" altLang="ko-KR" sz="1000" dirty="0">
                <a:solidFill>
                  <a:schemeClr val="bg1"/>
                </a:solidFill>
              </a:rPr>
              <a:t>) = x + </a:t>
            </a:r>
            <a:r>
              <a:rPr lang="en-US" altLang="ko-KR" sz="1000" dirty="0" smtClean="0">
                <a:solidFill>
                  <a:schemeClr val="bg1"/>
                </a:solidFill>
              </a:rPr>
              <a:t>y</a:t>
            </a:r>
          </a:p>
          <a:p>
            <a:endParaRPr lang="en-US" altLang="ko-KR" sz="300" dirty="0" smtClean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E2)  tan(a) = distance / </a:t>
            </a:r>
            <a:r>
              <a:rPr lang="en-US" altLang="ko-KR" sz="1000" dirty="0" smtClean="0">
                <a:solidFill>
                  <a:schemeClr val="bg1"/>
                </a:solidFill>
              </a:rPr>
              <a:t>x -&gt; </a:t>
            </a:r>
            <a:r>
              <a:rPr lang="en-US" altLang="ko-KR" sz="1000" dirty="0">
                <a:solidFill>
                  <a:schemeClr val="bg1"/>
                </a:solidFill>
              </a:rPr>
              <a:t>x = distance / tan(a)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tan(b</a:t>
            </a:r>
            <a:r>
              <a:rPr lang="en-US" altLang="ko-KR" sz="1000" dirty="0">
                <a:solidFill>
                  <a:schemeClr val="bg1"/>
                </a:solidFill>
              </a:rPr>
              <a:t>) = distance / </a:t>
            </a:r>
            <a:r>
              <a:rPr lang="en-US" altLang="ko-KR" sz="1000" dirty="0" smtClean="0">
                <a:solidFill>
                  <a:schemeClr val="bg1"/>
                </a:solidFill>
              </a:rPr>
              <a:t>y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-&gt; </a:t>
            </a:r>
            <a:r>
              <a:rPr lang="en-US" altLang="ko-KR" sz="1000" dirty="0">
                <a:solidFill>
                  <a:schemeClr val="bg1"/>
                </a:solidFill>
              </a:rPr>
              <a:t>y = distance / tan(b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3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Length = x + y = distance*(</a:t>
            </a:r>
            <a:r>
              <a:rPr lang="en-US" altLang="ko-KR" sz="1000" dirty="0" err="1">
                <a:solidFill>
                  <a:schemeClr val="bg1"/>
                </a:solidFill>
              </a:rPr>
              <a:t>cotan</a:t>
            </a:r>
            <a:r>
              <a:rPr lang="en-US" altLang="ko-KR" sz="1000" dirty="0">
                <a:solidFill>
                  <a:schemeClr val="bg1"/>
                </a:solidFill>
              </a:rPr>
              <a:t>(a) + </a:t>
            </a:r>
            <a:r>
              <a:rPr lang="en-US" altLang="ko-KR" sz="1000" dirty="0" err="1">
                <a:solidFill>
                  <a:schemeClr val="bg1"/>
                </a:solidFill>
              </a:rPr>
              <a:t>cotan</a:t>
            </a:r>
            <a:r>
              <a:rPr lang="en-US" altLang="ko-KR" sz="1000" dirty="0">
                <a:solidFill>
                  <a:schemeClr val="bg1"/>
                </a:solidFill>
              </a:rPr>
              <a:t>(b</a:t>
            </a:r>
            <a:r>
              <a:rPr lang="en-US" altLang="ko-KR" sz="1000" dirty="0" smtClean="0">
                <a:solidFill>
                  <a:schemeClr val="bg1"/>
                </a:solidFill>
              </a:rPr>
              <a:t>))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Distance = Length / (</a:t>
            </a:r>
            <a:r>
              <a:rPr lang="en-US" altLang="ko-KR" sz="1000" dirty="0" err="1">
                <a:solidFill>
                  <a:schemeClr val="bg1"/>
                </a:solidFill>
              </a:rPr>
              <a:t>cotan</a:t>
            </a:r>
            <a:r>
              <a:rPr lang="en-US" altLang="ko-KR" sz="1000" dirty="0">
                <a:solidFill>
                  <a:schemeClr val="bg1"/>
                </a:solidFill>
              </a:rPr>
              <a:t>(a) + </a:t>
            </a:r>
            <a:r>
              <a:rPr lang="en-US" altLang="ko-KR" sz="1000" dirty="0" err="1">
                <a:solidFill>
                  <a:schemeClr val="bg1"/>
                </a:solidFill>
              </a:rPr>
              <a:t>cotan</a:t>
            </a:r>
            <a:r>
              <a:rPr lang="en-US" altLang="ko-KR" sz="1000" dirty="0">
                <a:solidFill>
                  <a:schemeClr val="bg1"/>
                </a:solidFill>
              </a:rPr>
              <a:t>(b))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09" y="2131593"/>
            <a:ext cx="2880319" cy="50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3" name="_x54724688" descr="EMB000022583ba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6" y="2943130"/>
            <a:ext cx="1944215" cy="15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5" name="_x54723248" descr="EMB000022583baa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7" y="4801229"/>
            <a:ext cx="1944215" cy="150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68" y="2708920"/>
            <a:ext cx="1284364" cy="22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04" y="4543200"/>
            <a:ext cx="1152128" cy="25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6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84</Words>
  <Application>Microsoft Office PowerPoint</Application>
  <PresentationFormat>A4 용지(210x297mm)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2019-06-09T07:29:16Z</dcterms:created>
  <dcterms:modified xsi:type="dcterms:W3CDTF">2019-06-09T08:33:39Z</dcterms:modified>
</cp:coreProperties>
</file>