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24" r:id="rId2"/>
    <p:sldId id="325" r:id="rId3"/>
    <p:sldId id="326" r:id="rId4"/>
    <p:sldId id="259" r:id="rId5"/>
    <p:sldId id="343" r:id="rId6"/>
    <p:sldId id="342" r:id="rId7"/>
    <p:sldId id="327" r:id="rId8"/>
    <p:sldId id="328" r:id="rId9"/>
    <p:sldId id="329" r:id="rId10"/>
    <p:sldId id="337" r:id="rId11"/>
    <p:sldId id="334" r:id="rId12"/>
    <p:sldId id="330" r:id="rId13"/>
    <p:sldId id="331" r:id="rId14"/>
    <p:sldId id="335" r:id="rId15"/>
    <p:sldId id="332" r:id="rId16"/>
    <p:sldId id="338" r:id="rId17"/>
    <p:sldId id="339" r:id="rId18"/>
    <p:sldId id="341" r:id="rId19"/>
    <p:sldId id="333" r:id="rId20"/>
    <p:sldId id="31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8"/>
    <a:srgbClr val="5B9BD5"/>
    <a:srgbClr val="C7D5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5369" autoAdjust="0"/>
  </p:normalViewPr>
  <p:slideViewPr>
    <p:cSldViewPr snapToGrid="0">
      <p:cViewPr varScale="1">
        <p:scale>
          <a:sx n="66" d="100"/>
          <a:sy n="66" d="100"/>
        </p:scale>
        <p:origin x="144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관상을 통한 영화배우 추천 발표를 맡은  </a:t>
            </a:r>
            <a:r>
              <a:rPr lang="en-US" altLang="ko-KR" dirty="0" smtClean="0"/>
              <a:t>6</a:t>
            </a:r>
            <a:r>
              <a:rPr lang="ko-KR" altLang="en-US" dirty="0" smtClean="0"/>
              <a:t>팀 팀장 </a:t>
            </a:r>
            <a:r>
              <a:rPr lang="ko-KR" altLang="en-US" dirty="0" err="1" smtClean="0"/>
              <a:t>김재경입니다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48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75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7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80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60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1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천천히 읽어준다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8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0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조원은 다음과 같습니다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3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데이터는 </a:t>
            </a:r>
            <a:r>
              <a:rPr lang="ko-KR" altLang="en-US" dirty="0" err="1" smtClean="0"/>
              <a:t>보시는바와</a:t>
            </a:r>
            <a:r>
              <a:rPr lang="ko-KR" altLang="en-US" dirty="0" smtClean="0"/>
              <a:t> 같이 세 곳에서 수집하였습니다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코비스에서는 영화와 배우 대한 데이터를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수집하였습니다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네이버에서는 </a:t>
            </a:r>
            <a:r>
              <a:rPr lang="ko-KR" altLang="en-US" dirty="0" err="1" smtClean="0"/>
              <a:t>크롤링과</a:t>
            </a:r>
            <a:r>
              <a:rPr lang="ko-KR" altLang="en-US" dirty="0" smtClean="0"/>
              <a:t> 네이버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활용하여 </a:t>
            </a:r>
            <a:r>
              <a:rPr lang="ko-KR" altLang="en-US" dirty="0" err="1" smtClean="0"/>
              <a:t>코비스에서</a:t>
            </a:r>
            <a:r>
              <a:rPr lang="ko-KR" altLang="en-US" dirty="0" smtClean="0"/>
              <a:t> 부족한 데이터를 추가해주었습니다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 관상에 대한 데이터 수집이 가장 어려웠는데 적당한 데이터가 없어서 그 중 가장 신뢰성 있는 </a:t>
            </a:r>
            <a:r>
              <a:rPr lang="ko-KR" altLang="en-US" dirty="0" err="1" smtClean="0"/>
              <a:t>사주포럼</a:t>
            </a:r>
            <a:r>
              <a:rPr lang="ko-KR" altLang="en-US" dirty="0" smtClean="0"/>
              <a:t> 사이트를 이용하여 데이터를 수집하였습니다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데이터들을 활용하여 저희가 사용 할 수 있게 모델링하였습니다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6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사용된 기술 스택은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77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8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페르소나는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6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페르소나는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5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9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3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9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7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1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juforum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vie.naver.com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www.kobis.or.kr/kobis/business/main/main.d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64" y="1347960"/>
            <a:ext cx="2178894" cy="164813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953548" y="2881745"/>
            <a:ext cx="5098090" cy="1530679"/>
          </a:xfrm>
        </p:spPr>
        <p:txBody>
          <a:bodyPr>
            <a:noAutofit/>
          </a:bodyPr>
          <a:lstStyle/>
          <a:p>
            <a:r>
              <a:rPr lang="ko-KR" altLang="en-US" sz="4800" b="1" dirty="0" smtClean="0">
                <a:solidFill>
                  <a:srgbClr val="006898"/>
                </a:solidFill>
                <a:latin typeface="+mj-ea"/>
              </a:rPr>
              <a:t>관상</a:t>
            </a:r>
            <a:r>
              <a:rPr lang="ko-KR" altLang="en-US" sz="4800" b="1" dirty="0" smtClean="0">
                <a:solidFill>
                  <a:sysClr val="windowText" lastClr="000000"/>
                </a:solidFill>
                <a:latin typeface="+mj-ea"/>
              </a:rPr>
              <a:t>을 통한 </a:t>
            </a:r>
            <a:r>
              <a:rPr lang="en-US" altLang="ko-KR" sz="4800" b="1" dirty="0" smtClean="0">
                <a:solidFill>
                  <a:sysClr val="windowText" lastClr="000000"/>
                </a:solidFill>
                <a:latin typeface="+mj-ea"/>
              </a:rPr>
              <a:t/>
            </a:r>
            <a:br>
              <a:rPr lang="en-US" altLang="ko-KR" sz="4800" b="1" dirty="0" smtClean="0">
                <a:solidFill>
                  <a:sysClr val="windowText" lastClr="000000"/>
                </a:solidFill>
                <a:latin typeface="+mj-ea"/>
              </a:rPr>
            </a:br>
            <a:r>
              <a:rPr lang="ko-KR" altLang="en-US" sz="4800" b="1" dirty="0" smtClean="0">
                <a:solidFill>
                  <a:sysClr val="windowText" lastClr="000000"/>
                </a:solidFill>
                <a:latin typeface="+mj-ea"/>
              </a:rPr>
              <a:t>영화배우 추천</a:t>
            </a:r>
            <a:endParaRPr lang="ko-KR" altLang="en-US" sz="4800" b="1" dirty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C54C7C-C3C2-4A22-97E3-4B141ED016BE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B9311C-DA98-4F03-96E7-857FCEDF10F7}"/>
              </a:ext>
            </a:extLst>
          </p:cNvPr>
          <p:cNvSpPr/>
          <p:nvPr/>
        </p:nvSpPr>
        <p:spPr>
          <a:xfrm>
            <a:off x="0" y="6404994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A0A83-2095-4D37-9806-DE4D83CEFAEB}"/>
              </a:ext>
            </a:extLst>
          </p:cNvPr>
          <p:cNvSpPr txBox="1"/>
          <p:nvPr/>
        </p:nvSpPr>
        <p:spPr>
          <a:xfrm>
            <a:off x="10603345" y="4821924"/>
            <a:ext cx="149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구준모</a:t>
            </a:r>
            <a:endParaRPr lang="en-US" altLang="ko-KR" dirty="0" smtClean="0"/>
          </a:p>
          <a:p>
            <a:r>
              <a:rPr lang="ko-KR" altLang="en-US" dirty="0" smtClean="0"/>
              <a:t>김경수</a:t>
            </a:r>
            <a:endParaRPr lang="en-US" altLang="ko-KR" dirty="0" smtClean="0"/>
          </a:p>
          <a:p>
            <a:r>
              <a:rPr lang="ko-KR" altLang="en-US" dirty="0" smtClean="0"/>
              <a:t>김재경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변찬석</a:t>
            </a:r>
            <a:endParaRPr lang="en-US" altLang="ko-KR" dirty="0" smtClean="0"/>
          </a:p>
          <a:p>
            <a:r>
              <a:rPr lang="ko-KR" altLang="en-US" dirty="0" smtClean="0"/>
              <a:t>윤종현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83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10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3814618" y="79445"/>
            <a:ext cx="7971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팀원 소개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역할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주제 소개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산출물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UCC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시연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Q 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182880" y="601981"/>
            <a:ext cx="2400299" cy="91563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페르소나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84" y="1745672"/>
            <a:ext cx="5251016" cy="4267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8621634" y="1607128"/>
            <a:ext cx="725566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배우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7166904" y="5047672"/>
            <a:ext cx="384284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mtClean="0"/>
              <a:t>사람들에게 배우의 자신을 알리기 쉽지 않음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8233706" y="2881746"/>
            <a:ext cx="173232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직업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배우 지망생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8409194" y="2401454"/>
            <a:ext cx="118738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나이 </a:t>
            </a:r>
            <a:r>
              <a:rPr lang="en-US" altLang="ko-KR" sz="1500" dirty="0" smtClean="0"/>
              <a:t>:  23</a:t>
            </a:r>
            <a:r>
              <a:rPr lang="ko-KR" altLang="en-US" sz="1500" dirty="0" smtClean="0"/>
              <a:t>세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8718615" y="3761509"/>
            <a:ext cx="5731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특징</a:t>
            </a:r>
            <a:r>
              <a:rPr lang="en-US" altLang="ko-KR" sz="1500" dirty="0" smtClean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7624104" y="4424217"/>
            <a:ext cx="308084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오디션을 자주 보지만 매번 탈락함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345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11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06" y="2998236"/>
            <a:ext cx="5195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54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산출물</a:t>
            </a:r>
            <a:endParaRPr lang="en-US" altLang="ko-KR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E1125-5874-48CB-9008-AFC89462C6E9}"/>
              </a:ext>
            </a:extLst>
          </p:cNvPr>
          <p:cNvGrpSpPr/>
          <p:nvPr/>
        </p:nvGrpSpPr>
        <p:grpSpPr>
          <a:xfrm>
            <a:off x="4111296" y="3222569"/>
            <a:ext cx="435710" cy="435710"/>
            <a:chOff x="4451904" y="3331907"/>
            <a:chExt cx="435710" cy="435710"/>
          </a:xfrm>
        </p:grpSpPr>
        <p:sp>
          <p:nvSpPr>
            <p:cNvPr id="32" name="Oval 31"/>
            <p:cNvSpPr/>
            <p:nvPr/>
          </p:nvSpPr>
          <p:spPr>
            <a:xfrm>
              <a:off x="4451904" y="3331907"/>
              <a:ext cx="435710" cy="435710"/>
            </a:xfrm>
            <a:prstGeom prst="ellipse">
              <a:avLst/>
            </a:prstGeom>
            <a:noFill/>
            <a:ln w="3810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9" name="Group 168">
              <a:extLst>
                <a:ext uri="{FF2B5EF4-FFF2-40B4-BE49-F238E27FC236}">
                  <a16:creationId xmlns:a16="http://schemas.microsoft.com/office/drawing/2014/main" id="{780927A8-C704-45F3-920C-A6E443C97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1468" y="3372147"/>
              <a:ext cx="336582" cy="360600"/>
              <a:chOff x="752467" y="2438585"/>
              <a:chExt cx="349226" cy="350798"/>
            </a:xfrm>
          </p:grpSpPr>
          <p:sp>
            <p:nvSpPr>
              <p:cNvPr id="40" name="Oval 73">
                <a:extLst>
                  <a:ext uri="{FF2B5EF4-FFF2-40B4-BE49-F238E27FC236}">
                    <a16:creationId xmlns:a16="http://schemas.microsoft.com/office/drawing/2014/main" id="{028670FE-C191-4D26-85F9-7C9ABD567643}"/>
                  </a:ext>
                </a:extLst>
              </p:cNvPr>
              <p:cNvSpPr/>
              <p:nvPr/>
            </p:nvSpPr>
            <p:spPr>
              <a:xfrm>
                <a:off x="752467" y="2438585"/>
                <a:ext cx="349226" cy="3507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TextBox 62">
                <a:extLst>
                  <a:ext uri="{FF2B5EF4-FFF2-40B4-BE49-F238E27FC236}">
                    <a16:creationId xmlns:a16="http://schemas.microsoft.com/office/drawing/2014/main" id="{9FAC425C-5A85-47A7-92A2-0E8962E7C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923" y="2444291"/>
                <a:ext cx="184617" cy="329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nb-NO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</a:p>
            </p:txBody>
          </p:sp>
        </p:grpSp>
      </p:grp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43E0B2-B8AD-409B-9AAD-6B541CE70C0F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5751F3-6EA5-477D-978E-04302DB00886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12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4045527" y="79445"/>
            <a:ext cx="774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팀원 소개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역할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소개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산출물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UCC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시연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Q 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182880" y="601981"/>
            <a:ext cx="2400299" cy="91563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ERD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4" y="2042061"/>
            <a:ext cx="9215583" cy="383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13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3971636" y="79445"/>
            <a:ext cx="7814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팀원 소개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역할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소개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산출물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UCC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시연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Q 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182880" y="601981"/>
            <a:ext cx="3009900" cy="99257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WireFrame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80" y="2945708"/>
            <a:ext cx="4640530" cy="26214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22" y="1874519"/>
            <a:ext cx="4915238" cy="42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14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06" y="2998236"/>
            <a:ext cx="5195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ko-KR" sz="54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UCC</a:t>
            </a:r>
            <a:endParaRPr lang="en-US" altLang="ko-KR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E1125-5874-48CB-9008-AFC89462C6E9}"/>
              </a:ext>
            </a:extLst>
          </p:cNvPr>
          <p:cNvGrpSpPr/>
          <p:nvPr/>
        </p:nvGrpSpPr>
        <p:grpSpPr>
          <a:xfrm>
            <a:off x="4111296" y="3222569"/>
            <a:ext cx="435710" cy="435710"/>
            <a:chOff x="4451904" y="3331907"/>
            <a:chExt cx="435710" cy="435710"/>
          </a:xfrm>
        </p:grpSpPr>
        <p:sp>
          <p:nvSpPr>
            <p:cNvPr id="32" name="Oval 31"/>
            <p:cNvSpPr/>
            <p:nvPr/>
          </p:nvSpPr>
          <p:spPr>
            <a:xfrm>
              <a:off x="4451904" y="3331907"/>
              <a:ext cx="435710" cy="435710"/>
            </a:xfrm>
            <a:prstGeom prst="ellipse">
              <a:avLst/>
            </a:prstGeom>
            <a:noFill/>
            <a:ln w="3810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9" name="Group 168">
              <a:extLst>
                <a:ext uri="{FF2B5EF4-FFF2-40B4-BE49-F238E27FC236}">
                  <a16:creationId xmlns:a16="http://schemas.microsoft.com/office/drawing/2014/main" id="{780927A8-C704-45F3-920C-A6E443C97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1468" y="3372147"/>
              <a:ext cx="336582" cy="360600"/>
              <a:chOff x="752467" y="2438585"/>
              <a:chExt cx="349226" cy="350798"/>
            </a:xfrm>
          </p:grpSpPr>
          <p:sp>
            <p:nvSpPr>
              <p:cNvPr id="40" name="Oval 73">
                <a:extLst>
                  <a:ext uri="{FF2B5EF4-FFF2-40B4-BE49-F238E27FC236}">
                    <a16:creationId xmlns:a16="http://schemas.microsoft.com/office/drawing/2014/main" id="{028670FE-C191-4D26-85F9-7C9ABD567643}"/>
                  </a:ext>
                </a:extLst>
              </p:cNvPr>
              <p:cNvSpPr/>
              <p:nvPr/>
            </p:nvSpPr>
            <p:spPr>
              <a:xfrm>
                <a:off x="752467" y="2438585"/>
                <a:ext cx="349226" cy="3507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TextBox 62">
                <a:extLst>
                  <a:ext uri="{FF2B5EF4-FFF2-40B4-BE49-F238E27FC236}">
                    <a16:creationId xmlns:a16="http://schemas.microsoft.com/office/drawing/2014/main" id="{9FAC425C-5A85-47A7-92A2-0E8962E7C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923" y="2444291"/>
                <a:ext cx="184617" cy="329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nb-NO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</a:p>
            </p:txBody>
          </p:sp>
        </p:grpSp>
      </p:grp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17C050-ED49-4BA1-99C7-12925E082912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5EF8A4-FFA9-4EF1-8752-10B0078B07D3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15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4211783" y="79445"/>
            <a:ext cx="757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팀원 소개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역할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소개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산출물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b="1" dirty="0" smtClean="0">
                <a:solidFill>
                  <a:srgbClr val="006898"/>
                </a:solidFill>
              </a:rPr>
              <a:t>UCC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시연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Q 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182880" y="601981"/>
            <a:ext cx="3009900" cy="91563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UCC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16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06" y="2998236"/>
            <a:ext cx="5195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54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시연</a:t>
            </a:r>
            <a:endParaRPr lang="en-US" altLang="ko-KR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E1125-5874-48CB-9008-AFC89462C6E9}"/>
              </a:ext>
            </a:extLst>
          </p:cNvPr>
          <p:cNvGrpSpPr/>
          <p:nvPr/>
        </p:nvGrpSpPr>
        <p:grpSpPr>
          <a:xfrm>
            <a:off x="4111296" y="3222569"/>
            <a:ext cx="435710" cy="435710"/>
            <a:chOff x="4451904" y="3331907"/>
            <a:chExt cx="435710" cy="435710"/>
          </a:xfrm>
        </p:grpSpPr>
        <p:sp>
          <p:nvSpPr>
            <p:cNvPr id="32" name="Oval 31"/>
            <p:cNvSpPr/>
            <p:nvPr/>
          </p:nvSpPr>
          <p:spPr>
            <a:xfrm>
              <a:off x="4451904" y="3331907"/>
              <a:ext cx="435710" cy="435710"/>
            </a:xfrm>
            <a:prstGeom prst="ellipse">
              <a:avLst/>
            </a:prstGeom>
            <a:noFill/>
            <a:ln w="3810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9" name="Group 168">
              <a:extLst>
                <a:ext uri="{FF2B5EF4-FFF2-40B4-BE49-F238E27FC236}">
                  <a16:creationId xmlns:a16="http://schemas.microsoft.com/office/drawing/2014/main" id="{780927A8-C704-45F3-920C-A6E443C97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1468" y="3372147"/>
              <a:ext cx="336582" cy="360600"/>
              <a:chOff x="752467" y="2438585"/>
              <a:chExt cx="349226" cy="350798"/>
            </a:xfrm>
          </p:grpSpPr>
          <p:sp>
            <p:nvSpPr>
              <p:cNvPr id="40" name="Oval 73">
                <a:extLst>
                  <a:ext uri="{FF2B5EF4-FFF2-40B4-BE49-F238E27FC236}">
                    <a16:creationId xmlns:a16="http://schemas.microsoft.com/office/drawing/2014/main" id="{028670FE-C191-4D26-85F9-7C9ABD567643}"/>
                  </a:ext>
                </a:extLst>
              </p:cNvPr>
              <p:cNvSpPr/>
              <p:nvPr/>
            </p:nvSpPr>
            <p:spPr>
              <a:xfrm>
                <a:off x="752467" y="2438585"/>
                <a:ext cx="349226" cy="3507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TextBox 62">
                <a:extLst>
                  <a:ext uri="{FF2B5EF4-FFF2-40B4-BE49-F238E27FC236}">
                    <a16:creationId xmlns:a16="http://schemas.microsoft.com/office/drawing/2014/main" id="{9FAC425C-5A85-47A7-92A2-0E8962E7C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923" y="2444291"/>
                <a:ext cx="184617" cy="329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nb-NO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</a:p>
            </p:txBody>
          </p:sp>
        </p:grpSp>
      </p:grp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17C050-ED49-4BA1-99C7-12925E082912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5EF8A4-FFA9-4EF1-8752-10B0078B07D3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5" y="6471296"/>
            <a:ext cx="599451" cy="38670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17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4211783" y="79445"/>
            <a:ext cx="757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팀원 소개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역할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소개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산출물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UCC</a:t>
            </a:r>
            <a:r>
              <a:rPr lang="en-US" altLang="ko-KR" sz="2000" b="1" dirty="0" smtClean="0">
                <a:solidFill>
                  <a:srgbClr val="006898"/>
                </a:solidFill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시연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Q 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4591050" y="2511804"/>
            <a:ext cx="3009900" cy="1592744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시연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18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06" y="2998236"/>
            <a:ext cx="5195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54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 &amp; A</a:t>
            </a:r>
            <a:endParaRPr lang="en-US" altLang="id-ID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E1125-5874-48CB-9008-AFC89462C6E9}"/>
              </a:ext>
            </a:extLst>
          </p:cNvPr>
          <p:cNvGrpSpPr/>
          <p:nvPr/>
        </p:nvGrpSpPr>
        <p:grpSpPr>
          <a:xfrm>
            <a:off x="4111296" y="3222569"/>
            <a:ext cx="435710" cy="435710"/>
            <a:chOff x="4451904" y="3331907"/>
            <a:chExt cx="435710" cy="435710"/>
          </a:xfrm>
        </p:grpSpPr>
        <p:sp>
          <p:nvSpPr>
            <p:cNvPr id="32" name="Oval 31"/>
            <p:cNvSpPr/>
            <p:nvPr/>
          </p:nvSpPr>
          <p:spPr>
            <a:xfrm>
              <a:off x="4451904" y="3331907"/>
              <a:ext cx="435710" cy="435710"/>
            </a:xfrm>
            <a:prstGeom prst="ellipse">
              <a:avLst/>
            </a:prstGeom>
            <a:noFill/>
            <a:ln w="3810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9" name="Group 168">
              <a:extLst>
                <a:ext uri="{FF2B5EF4-FFF2-40B4-BE49-F238E27FC236}">
                  <a16:creationId xmlns:a16="http://schemas.microsoft.com/office/drawing/2014/main" id="{780927A8-C704-45F3-920C-A6E443C97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1468" y="3372147"/>
              <a:ext cx="336582" cy="360600"/>
              <a:chOff x="752467" y="2438585"/>
              <a:chExt cx="349226" cy="350798"/>
            </a:xfrm>
          </p:grpSpPr>
          <p:sp>
            <p:nvSpPr>
              <p:cNvPr id="40" name="Oval 73">
                <a:extLst>
                  <a:ext uri="{FF2B5EF4-FFF2-40B4-BE49-F238E27FC236}">
                    <a16:creationId xmlns:a16="http://schemas.microsoft.com/office/drawing/2014/main" id="{028670FE-C191-4D26-85F9-7C9ABD567643}"/>
                  </a:ext>
                </a:extLst>
              </p:cNvPr>
              <p:cNvSpPr/>
              <p:nvPr/>
            </p:nvSpPr>
            <p:spPr>
              <a:xfrm>
                <a:off x="752467" y="2438585"/>
                <a:ext cx="349226" cy="3507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TextBox 62">
                <a:extLst>
                  <a:ext uri="{FF2B5EF4-FFF2-40B4-BE49-F238E27FC236}">
                    <a16:creationId xmlns:a16="http://schemas.microsoft.com/office/drawing/2014/main" id="{9FAC425C-5A85-47A7-92A2-0E8962E7C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923" y="2444291"/>
                <a:ext cx="184617" cy="329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nb-NO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6</a:t>
                </a:r>
                <a:endParaRPr lang="nb-NO" altLang="id-ID" sz="1600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35E0B4-9098-4957-B465-E1074A5AF657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8AB57-6E40-43B6-AF7A-F395C8D060DB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5" y="6471297"/>
            <a:ext cx="596411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19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4211783" y="79445"/>
            <a:ext cx="757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팀원 소개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역할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산출물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UCC</a:t>
            </a:r>
            <a:r>
              <a:rPr lang="en-US" altLang="ko-KR" sz="2000" b="1" dirty="0">
                <a:solidFill>
                  <a:srgbClr val="006898"/>
                </a:solidFill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en-US" altLang="ko-KR" sz="2000" b="1" dirty="0" smtClean="0">
                <a:solidFill>
                  <a:srgbClr val="006898"/>
                </a:solidFill>
              </a:rPr>
              <a:t>Q 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4591050" y="2701878"/>
            <a:ext cx="3009900" cy="1454244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 &amp; A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318" y="6416077"/>
            <a:ext cx="2360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2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4164527" y="970635"/>
            <a:ext cx="3862945" cy="245836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Casting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D7C614CD-1CBF-4D24-9905-1275922BD29A}"/>
              </a:ext>
            </a:extLst>
          </p:cNvPr>
          <p:cNvSpPr txBox="1">
            <a:spLocks/>
          </p:cNvSpPr>
          <p:nvPr/>
        </p:nvSpPr>
        <p:spPr>
          <a:xfrm>
            <a:off x="4548808" y="2243293"/>
            <a:ext cx="3094384" cy="272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CONTENT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9D019B-BFAA-440E-B9B5-4210C2965116}"/>
              </a:ext>
            </a:extLst>
          </p:cNvPr>
          <p:cNvGrpSpPr/>
          <p:nvPr/>
        </p:nvGrpSpPr>
        <p:grpSpPr>
          <a:xfrm>
            <a:off x="1089889" y="3973355"/>
            <a:ext cx="10326029" cy="1615374"/>
            <a:chOff x="2018050" y="3346787"/>
            <a:chExt cx="8330273" cy="1303165"/>
          </a:xfrm>
        </p:grpSpPr>
        <p:grpSp>
          <p:nvGrpSpPr>
            <p:cNvPr id="11" name="Group 168"/>
            <p:cNvGrpSpPr>
              <a:grpSpLocks/>
            </p:cNvGrpSpPr>
            <p:nvPr/>
          </p:nvGrpSpPr>
          <p:grpSpPr bwMode="auto">
            <a:xfrm>
              <a:off x="3413597" y="3846494"/>
              <a:ext cx="336582" cy="436451"/>
              <a:chOff x="257676" y="2489326"/>
              <a:chExt cx="349226" cy="424588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7676" y="2489326"/>
                <a:ext cx="349226" cy="3507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5" name="TextBox 62"/>
              <p:cNvSpPr txBox="1">
                <a:spLocks noChangeArrowheads="1"/>
              </p:cNvSpPr>
              <p:nvPr/>
            </p:nvSpPr>
            <p:spPr bwMode="auto">
              <a:xfrm>
                <a:off x="341599" y="2524435"/>
                <a:ext cx="184616" cy="389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nb-NO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</a:p>
            </p:txBody>
          </p:sp>
        </p:grpSp>
        <p:grpSp>
          <p:nvGrpSpPr>
            <p:cNvPr id="18" name="Group 117"/>
            <p:cNvGrpSpPr>
              <a:grpSpLocks/>
            </p:cNvGrpSpPr>
            <p:nvPr/>
          </p:nvGrpSpPr>
          <p:grpSpPr bwMode="auto">
            <a:xfrm>
              <a:off x="4396968" y="3841070"/>
              <a:ext cx="336582" cy="438065"/>
              <a:chOff x="1274874" y="2478937"/>
              <a:chExt cx="349226" cy="426153"/>
            </a:xfrm>
          </p:grpSpPr>
          <p:sp>
            <p:nvSpPr>
              <p:cNvPr id="68" name="Oval 41"/>
              <p:cNvSpPr/>
              <p:nvPr/>
            </p:nvSpPr>
            <p:spPr>
              <a:xfrm>
                <a:off x="1274874" y="2478937"/>
                <a:ext cx="349226" cy="3507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9" name="TextBox 119"/>
              <p:cNvSpPr txBox="1">
                <a:spLocks noChangeArrowheads="1"/>
              </p:cNvSpPr>
              <p:nvPr/>
            </p:nvSpPr>
            <p:spPr bwMode="auto">
              <a:xfrm>
                <a:off x="1370727" y="2515614"/>
                <a:ext cx="175703" cy="389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id-ID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  <a:endParaRPr lang="nb-NO" altLang="id-ID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1" name="Group 124"/>
            <p:cNvGrpSpPr>
              <a:grpSpLocks/>
            </p:cNvGrpSpPr>
            <p:nvPr/>
          </p:nvGrpSpPr>
          <p:grpSpPr bwMode="auto">
            <a:xfrm>
              <a:off x="5362828" y="3844273"/>
              <a:ext cx="336582" cy="439755"/>
              <a:chOff x="1267122" y="2486839"/>
              <a:chExt cx="349226" cy="427797"/>
            </a:xfrm>
          </p:grpSpPr>
          <p:sp>
            <p:nvSpPr>
              <p:cNvPr id="66" name="Oval 41"/>
              <p:cNvSpPr/>
              <p:nvPr/>
            </p:nvSpPr>
            <p:spPr>
              <a:xfrm>
                <a:off x="1267122" y="2486839"/>
                <a:ext cx="349226" cy="3507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7" name="TextBox 132"/>
              <p:cNvSpPr txBox="1">
                <a:spLocks noChangeArrowheads="1"/>
              </p:cNvSpPr>
              <p:nvPr/>
            </p:nvSpPr>
            <p:spPr bwMode="auto">
              <a:xfrm>
                <a:off x="1353711" y="2525160"/>
                <a:ext cx="182256" cy="389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id-ID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nb-NO" altLang="id-ID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26" name="Group 136"/>
            <p:cNvGrpSpPr>
              <a:grpSpLocks/>
            </p:cNvGrpSpPr>
            <p:nvPr/>
          </p:nvGrpSpPr>
          <p:grpSpPr bwMode="auto">
            <a:xfrm>
              <a:off x="6345097" y="3851381"/>
              <a:ext cx="338112" cy="441800"/>
              <a:chOff x="1274135" y="2494088"/>
              <a:chExt cx="350813" cy="429792"/>
            </a:xfrm>
          </p:grpSpPr>
          <p:sp>
            <p:nvSpPr>
              <p:cNvPr id="60" name="Oval 41"/>
              <p:cNvSpPr/>
              <p:nvPr/>
            </p:nvSpPr>
            <p:spPr>
              <a:xfrm>
                <a:off x="1274135" y="2494088"/>
                <a:ext cx="350813" cy="3507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1" name="TextBox 144"/>
              <p:cNvSpPr txBox="1">
                <a:spLocks noChangeArrowheads="1"/>
              </p:cNvSpPr>
              <p:nvPr/>
            </p:nvSpPr>
            <p:spPr bwMode="auto">
              <a:xfrm>
                <a:off x="1359822" y="2534401"/>
                <a:ext cx="186303" cy="389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id-ID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4</a:t>
                </a:r>
                <a:endParaRPr lang="nb-NO" altLang="id-ID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284964" y="3677286"/>
              <a:ext cx="5457210" cy="637984"/>
              <a:chOff x="2212489" y="3073973"/>
              <a:chExt cx="6562226" cy="719324"/>
            </a:xfrm>
            <a:solidFill>
              <a:schemeClr val="bg1">
                <a:lumMod val="50000"/>
              </a:schemeClr>
            </a:solidFill>
          </p:grpSpPr>
          <p:sp>
            <p:nvSpPr>
              <p:cNvPr id="14" name="Block Arc 4"/>
              <p:cNvSpPr/>
              <p:nvPr/>
            </p:nvSpPr>
            <p:spPr bwMode="auto">
              <a:xfrm rot="10800000">
                <a:off x="2212489" y="3116286"/>
                <a:ext cx="677011" cy="677011"/>
              </a:xfrm>
              <a:prstGeom prst="blockArc">
                <a:avLst>
                  <a:gd name="adj1" fmla="val 10800000"/>
                  <a:gd name="adj2" fmla="val 21586308"/>
                  <a:gd name="adj3" fmla="val 13599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Block Arc 3"/>
              <p:cNvSpPr/>
              <p:nvPr/>
            </p:nvSpPr>
            <p:spPr bwMode="auto">
              <a:xfrm>
                <a:off x="2803035" y="3073973"/>
                <a:ext cx="677011" cy="678850"/>
              </a:xfrm>
              <a:prstGeom prst="blockArc">
                <a:avLst>
                  <a:gd name="adj1" fmla="val 10800000"/>
                  <a:gd name="adj2" fmla="val 21517894"/>
                  <a:gd name="adj3" fmla="val 13588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7" name="Group 115"/>
              <p:cNvGrpSpPr>
                <a:grpSpLocks/>
              </p:cNvGrpSpPr>
              <p:nvPr/>
            </p:nvGrpSpPr>
            <p:grpSpPr bwMode="auto">
              <a:xfrm>
                <a:off x="3391740" y="3073976"/>
                <a:ext cx="1267557" cy="717485"/>
                <a:chOff x="2183482" y="2326925"/>
                <a:chExt cx="1093712" cy="619053"/>
              </a:xfrm>
              <a:grpFill/>
            </p:grpSpPr>
            <p:sp>
              <p:nvSpPr>
                <p:cNvPr id="70" name="Block Arc 4"/>
                <p:cNvSpPr/>
                <p:nvPr/>
              </p:nvSpPr>
              <p:spPr>
                <a:xfrm rot="10800000">
                  <a:off x="2183482" y="2361846"/>
                  <a:ext cx="584159" cy="584132"/>
                </a:xfrm>
                <a:prstGeom prst="blockArc">
                  <a:avLst>
                    <a:gd name="adj1" fmla="val 10800000"/>
                    <a:gd name="adj2" fmla="val 21586308"/>
                    <a:gd name="adj3" fmla="val 13599"/>
                  </a:avLst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71" name="Block Arc 3"/>
                <p:cNvSpPr/>
                <p:nvPr/>
              </p:nvSpPr>
              <p:spPr>
                <a:xfrm>
                  <a:off x="2693035" y="2326925"/>
                  <a:ext cx="584159" cy="584132"/>
                </a:xfrm>
                <a:prstGeom prst="blockArc">
                  <a:avLst>
                    <a:gd name="adj1" fmla="val 10800000"/>
                    <a:gd name="adj2" fmla="val 21517894"/>
                    <a:gd name="adj3" fmla="val 13588"/>
                  </a:avLst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19" name="Block Arc 4"/>
              <p:cNvSpPr/>
              <p:nvPr/>
            </p:nvSpPr>
            <p:spPr bwMode="auto">
              <a:xfrm rot="10800000">
                <a:off x="4567311" y="3116286"/>
                <a:ext cx="677011" cy="677011"/>
              </a:xfrm>
              <a:prstGeom prst="blockArc">
                <a:avLst>
                  <a:gd name="adj1" fmla="val 10800000"/>
                  <a:gd name="adj2" fmla="val 21586308"/>
                  <a:gd name="adj3" fmla="val 13599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Block Arc 3"/>
              <p:cNvSpPr/>
              <p:nvPr/>
            </p:nvSpPr>
            <p:spPr bwMode="auto">
              <a:xfrm>
                <a:off x="5157857" y="3073973"/>
                <a:ext cx="677011" cy="678850"/>
              </a:xfrm>
              <a:prstGeom prst="blockArc">
                <a:avLst>
                  <a:gd name="adj1" fmla="val 10800000"/>
                  <a:gd name="adj2" fmla="val 21517894"/>
                  <a:gd name="adj3" fmla="val 13588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22" name="Group 125"/>
              <p:cNvGrpSpPr>
                <a:grpSpLocks/>
              </p:cNvGrpSpPr>
              <p:nvPr/>
            </p:nvGrpSpPr>
            <p:grpSpPr bwMode="auto">
              <a:xfrm>
                <a:off x="5746562" y="3073976"/>
                <a:ext cx="1267557" cy="717485"/>
                <a:chOff x="2183142" y="2326925"/>
                <a:chExt cx="1093712" cy="619053"/>
              </a:xfrm>
              <a:grpFill/>
            </p:grpSpPr>
            <p:sp>
              <p:nvSpPr>
                <p:cNvPr id="64" name="Block Arc 4"/>
                <p:cNvSpPr/>
                <p:nvPr/>
              </p:nvSpPr>
              <p:spPr>
                <a:xfrm rot="10800000">
                  <a:off x="2183142" y="2361846"/>
                  <a:ext cx="584159" cy="584132"/>
                </a:xfrm>
                <a:prstGeom prst="blockArc">
                  <a:avLst>
                    <a:gd name="adj1" fmla="val 10800000"/>
                    <a:gd name="adj2" fmla="val 21586308"/>
                    <a:gd name="adj3" fmla="val 13599"/>
                  </a:avLst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65" name="Block Arc 3"/>
                <p:cNvSpPr/>
                <p:nvPr/>
              </p:nvSpPr>
              <p:spPr>
                <a:xfrm>
                  <a:off x="2692695" y="2326925"/>
                  <a:ext cx="584159" cy="584132"/>
                </a:xfrm>
                <a:prstGeom prst="blockArc">
                  <a:avLst>
                    <a:gd name="adj1" fmla="val 10800000"/>
                    <a:gd name="adj2" fmla="val 21517894"/>
                    <a:gd name="adj3" fmla="val 13588"/>
                  </a:avLst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>
                    <a:solidFill>
                      <a:schemeClr val="bg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24" name="Block Arc 4"/>
              <p:cNvSpPr/>
              <p:nvPr/>
            </p:nvSpPr>
            <p:spPr bwMode="auto">
              <a:xfrm rot="10800000">
                <a:off x="6920293" y="3116286"/>
                <a:ext cx="677011" cy="677011"/>
              </a:xfrm>
              <a:prstGeom prst="blockArc">
                <a:avLst>
                  <a:gd name="adj1" fmla="val 10800000"/>
                  <a:gd name="adj2" fmla="val 21586308"/>
                  <a:gd name="adj3" fmla="val 13599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5" name="Block Arc 3"/>
              <p:cNvSpPr/>
              <p:nvPr/>
            </p:nvSpPr>
            <p:spPr bwMode="auto">
              <a:xfrm>
                <a:off x="7510838" y="3073973"/>
                <a:ext cx="677011" cy="678850"/>
              </a:xfrm>
              <a:prstGeom prst="blockArc">
                <a:avLst>
                  <a:gd name="adj1" fmla="val 10800000"/>
                  <a:gd name="adj2" fmla="val 21517894"/>
                  <a:gd name="adj3" fmla="val 13588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8" name="Block Arc 4"/>
              <p:cNvSpPr/>
              <p:nvPr/>
            </p:nvSpPr>
            <p:spPr bwMode="auto">
              <a:xfrm rot="10800000">
                <a:off x="8097704" y="3114446"/>
                <a:ext cx="677011" cy="677011"/>
              </a:xfrm>
              <a:prstGeom prst="blockArc">
                <a:avLst>
                  <a:gd name="adj1" fmla="val 10800000"/>
                  <a:gd name="adj2" fmla="val 21586308"/>
                  <a:gd name="adj3" fmla="val 13599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9" name="TextBox 170"/>
            <p:cNvSpPr txBox="1">
              <a:spLocks noChangeArrowheads="1"/>
            </p:cNvSpPr>
            <p:nvPr/>
          </p:nvSpPr>
          <p:spPr bwMode="auto">
            <a:xfrm>
              <a:off x="3835115" y="4357313"/>
              <a:ext cx="1403389" cy="27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주제 소개</a:t>
              </a:r>
              <a:endParaRPr lang="en-US" altLang="id-ID" sz="1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TextBox 173"/>
            <p:cNvSpPr txBox="1">
              <a:spLocks noChangeArrowheads="1"/>
            </p:cNvSpPr>
            <p:nvPr/>
          </p:nvSpPr>
          <p:spPr bwMode="auto">
            <a:xfrm>
              <a:off x="2680039" y="3370931"/>
              <a:ext cx="1637382" cy="27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조원소개 </a:t>
              </a:r>
              <a:r>
                <a:rPr lang="en-US" altLang="ko-KR" sz="1600" b="1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&amp; </a:t>
              </a:r>
              <a:r>
                <a:rPr lang="ko-KR" altLang="en-US" sz="1600" b="1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역할</a:t>
              </a:r>
              <a:endParaRPr lang="en-US" altLang="id-ID" sz="1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TextBox 176"/>
            <p:cNvSpPr txBox="1">
              <a:spLocks noChangeArrowheads="1"/>
            </p:cNvSpPr>
            <p:nvPr/>
          </p:nvSpPr>
          <p:spPr bwMode="auto">
            <a:xfrm>
              <a:off x="4819853" y="3361101"/>
              <a:ext cx="1403389" cy="27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ko-KR" altLang="en-US" sz="1600" b="1" dirty="0" smtClean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산출물</a:t>
              </a:r>
              <a:endParaRPr lang="en-US" altLang="id-ID" sz="1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TextBox 178"/>
            <p:cNvSpPr txBox="1">
              <a:spLocks noChangeArrowheads="1"/>
            </p:cNvSpPr>
            <p:nvPr/>
          </p:nvSpPr>
          <p:spPr bwMode="auto">
            <a:xfrm>
              <a:off x="5625477" y="4376832"/>
              <a:ext cx="1782579" cy="27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d-ID" sz="1600" b="1" dirty="0" smtClean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UCC</a:t>
              </a:r>
              <a:endParaRPr lang="en-US" altLang="id-ID" sz="1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5" name="TextBox 173"/>
            <p:cNvSpPr txBox="1">
              <a:spLocks noChangeArrowheads="1"/>
            </p:cNvSpPr>
            <p:nvPr/>
          </p:nvSpPr>
          <p:spPr bwMode="auto">
            <a:xfrm>
              <a:off x="6756342" y="3346787"/>
              <a:ext cx="1403389" cy="27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ko-KR" altLang="en-US" sz="1600" b="1" dirty="0" smtClean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시연</a:t>
              </a:r>
              <a:endParaRPr lang="en-US" altLang="id-ID" sz="1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72" name="Group 160">
              <a:extLst>
                <a:ext uri="{FF2B5EF4-FFF2-40B4-BE49-F238E27FC236}">
                  <a16:creationId xmlns:a16="http://schemas.microsoft.com/office/drawing/2014/main" id="{3C0FBBDB-1D00-4D41-A139-397309BA4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7359" y="3845217"/>
              <a:ext cx="338112" cy="448312"/>
              <a:chOff x="6848723" y="2486185"/>
              <a:chExt cx="350813" cy="436121"/>
            </a:xfrm>
          </p:grpSpPr>
          <p:sp>
            <p:nvSpPr>
              <p:cNvPr id="73" name="Oval 41">
                <a:extLst>
                  <a:ext uri="{FF2B5EF4-FFF2-40B4-BE49-F238E27FC236}">
                    <a16:creationId xmlns:a16="http://schemas.microsoft.com/office/drawing/2014/main" id="{E35F9888-D647-431E-A001-128C8FC031EF}"/>
                  </a:ext>
                </a:extLst>
              </p:cNvPr>
              <p:cNvSpPr/>
              <p:nvPr/>
            </p:nvSpPr>
            <p:spPr>
              <a:xfrm>
                <a:off x="6848723" y="2486185"/>
                <a:ext cx="350813" cy="3507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6" name="TextBox 159">
                <a:extLst>
                  <a:ext uri="{FF2B5EF4-FFF2-40B4-BE49-F238E27FC236}">
                    <a16:creationId xmlns:a16="http://schemas.microsoft.com/office/drawing/2014/main" id="{826AEFF1-7126-4AF6-9348-B2344F5364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051" y="2532830"/>
                <a:ext cx="183491" cy="389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id-ID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5</a:t>
                </a:r>
                <a:endParaRPr lang="nb-NO" altLang="id-ID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309F54E5-3250-47A7-8B33-B92981C7AE7B}"/>
                </a:ext>
              </a:extLst>
            </p:cNvPr>
            <p:cNvGrpSpPr/>
            <p:nvPr/>
          </p:nvGrpSpPr>
          <p:grpSpPr>
            <a:xfrm>
              <a:off x="9540524" y="3608466"/>
              <a:ext cx="807799" cy="693177"/>
              <a:chOff x="6051229" y="2619192"/>
              <a:chExt cx="447129" cy="417484"/>
            </a:xfrm>
            <a:solidFill>
              <a:schemeClr val="bg2">
                <a:lumMod val="50000"/>
              </a:schemeClr>
            </a:solidFill>
          </p:grpSpPr>
          <p:sp>
            <p:nvSpPr>
              <p:cNvPr id="78" name="Freeform 23">
                <a:extLst>
                  <a:ext uri="{FF2B5EF4-FFF2-40B4-BE49-F238E27FC236}">
                    <a16:creationId xmlns:a16="http://schemas.microsoft.com/office/drawing/2014/main" id="{6C65D2E5-8EEC-45EA-B35D-2AFCA998D5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51229" y="2668405"/>
                <a:ext cx="447129" cy="368271"/>
              </a:xfrm>
              <a:custGeom>
                <a:avLst/>
                <a:gdLst>
                  <a:gd name="T0" fmla="*/ 121 w 130"/>
                  <a:gd name="T1" fmla="*/ 0 h 92"/>
                  <a:gd name="T2" fmla="*/ 9 w 130"/>
                  <a:gd name="T3" fmla="*/ 0 h 92"/>
                  <a:gd name="T4" fmla="*/ 0 w 130"/>
                  <a:gd name="T5" fmla="*/ 9 h 92"/>
                  <a:gd name="T6" fmla="*/ 0 w 130"/>
                  <a:gd name="T7" fmla="*/ 83 h 92"/>
                  <a:gd name="T8" fmla="*/ 9 w 130"/>
                  <a:gd name="T9" fmla="*/ 92 h 92"/>
                  <a:gd name="T10" fmla="*/ 121 w 130"/>
                  <a:gd name="T11" fmla="*/ 92 h 92"/>
                  <a:gd name="T12" fmla="*/ 130 w 130"/>
                  <a:gd name="T13" fmla="*/ 83 h 92"/>
                  <a:gd name="T14" fmla="*/ 130 w 130"/>
                  <a:gd name="T15" fmla="*/ 9 h 92"/>
                  <a:gd name="T16" fmla="*/ 121 w 130"/>
                  <a:gd name="T17" fmla="*/ 0 h 92"/>
                  <a:gd name="T18" fmla="*/ 47 w 130"/>
                  <a:gd name="T19" fmla="*/ 81 h 92"/>
                  <a:gd name="T20" fmla="*/ 12 w 130"/>
                  <a:gd name="T21" fmla="*/ 46 h 92"/>
                  <a:gd name="T22" fmla="*/ 47 w 130"/>
                  <a:gd name="T23" fmla="*/ 11 h 92"/>
                  <a:gd name="T24" fmla="*/ 82 w 130"/>
                  <a:gd name="T25" fmla="*/ 46 h 92"/>
                  <a:gd name="T26" fmla="*/ 47 w 130"/>
                  <a:gd name="T27" fmla="*/ 81 h 92"/>
                  <a:gd name="T28" fmla="*/ 116 w 130"/>
                  <a:gd name="T29" fmla="*/ 19 h 92"/>
                  <a:gd name="T30" fmla="*/ 105 w 130"/>
                  <a:gd name="T31" fmla="*/ 19 h 92"/>
                  <a:gd name="T32" fmla="*/ 99 w 130"/>
                  <a:gd name="T33" fmla="*/ 13 h 92"/>
                  <a:gd name="T34" fmla="*/ 105 w 130"/>
                  <a:gd name="T35" fmla="*/ 7 h 92"/>
                  <a:gd name="T36" fmla="*/ 116 w 130"/>
                  <a:gd name="T37" fmla="*/ 7 h 92"/>
                  <a:gd name="T38" fmla="*/ 122 w 130"/>
                  <a:gd name="T39" fmla="*/ 13 h 92"/>
                  <a:gd name="T40" fmla="*/ 116 w 130"/>
                  <a:gd name="T41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0" h="92">
                    <a:moveTo>
                      <a:pt x="12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8"/>
                      <a:pt x="4" y="92"/>
                      <a:pt x="9" y="92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26" y="92"/>
                      <a:pt x="130" y="88"/>
                      <a:pt x="130" y="83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0" y="4"/>
                      <a:pt x="126" y="0"/>
                      <a:pt x="121" y="0"/>
                    </a:cubicBezTo>
                    <a:close/>
                    <a:moveTo>
                      <a:pt x="47" y="81"/>
                    </a:moveTo>
                    <a:cubicBezTo>
                      <a:pt x="28" y="81"/>
                      <a:pt x="12" y="66"/>
                      <a:pt x="12" y="46"/>
                    </a:cubicBezTo>
                    <a:cubicBezTo>
                      <a:pt x="12" y="27"/>
                      <a:pt x="28" y="11"/>
                      <a:pt x="47" y="11"/>
                    </a:cubicBezTo>
                    <a:cubicBezTo>
                      <a:pt x="67" y="11"/>
                      <a:pt x="82" y="27"/>
                      <a:pt x="82" y="46"/>
                    </a:cubicBezTo>
                    <a:cubicBezTo>
                      <a:pt x="82" y="66"/>
                      <a:pt x="67" y="81"/>
                      <a:pt x="47" y="81"/>
                    </a:cubicBezTo>
                    <a:close/>
                    <a:moveTo>
                      <a:pt x="116" y="19"/>
                    </a:moveTo>
                    <a:cubicBezTo>
                      <a:pt x="105" y="19"/>
                      <a:pt x="105" y="19"/>
                      <a:pt x="105" y="19"/>
                    </a:cubicBezTo>
                    <a:cubicBezTo>
                      <a:pt x="101" y="19"/>
                      <a:pt x="99" y="17"/>
                      <a:pt x="99" y="13"/>
                    </a:cubicBezTo>
                    <a:cubicBezTo>
                      <a:pt x="99" y="10"/>
                      <a:pt x="101" y="7"/>
                      <a:pt x="105" y="7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9" y="7"/>
                      <a:pt x="122" y="10"/>
                      <a:pt x="122" y="13"/>
                    </a:cubicBezTo>
                    <a:cubicBezTo>
                      <a:pt x="122" y="17"/>
                      <a:pt x="119" y="19"/>
                      <a:pt x="11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9" name="Rectangle 36">
                <a:extLst>
                  <a:ext uri="{FF2B5EF4-FFF2-40B4-BE49-F238E27FC236}">
                    <a16:creationId xmlns:a16="http://schemas.microsoft.com/office/drawing/2014/main" id="{9510A6E9-FAFD-46E9-8868-A521E4561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127" y="2619192"/>
                <a:ext cx="1016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0" name="Oval 37">
                <a:extLst>
                  <a:ext uri="{FF2B5EF4-FFF2-40B4-BE49-F238E27FC236}">
                    <a16:creationId xmlns:a16="http://schemas.microsoft.com/office/drawing/2014/main" id="{38598521-E327-499B-B743-BBF95E3AF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194" y="2747585"/>
                <a:ext cx="173468" cy="2079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5A045869-44E6-4F0E-AFC0-24226AA60F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018050" y="3729389"/>
              <a:ext cx="807797" cy="577247"/>
            </a:xfrm>
            <a:custGeom>
              <a:avLst/>
              <a:gdLst>
                <a:gd name="T0" fmla="*/ 392 w 392"/>
                <a:gd name="T1" fmla="*/ 40 h 280"/>
                <a:gd name="T2" fmla="*/ 392 w 392"/>
                <a:gd name="T3" fmla="*/ 16 h 280"/>
                <a:gd name="T4" fmla="*/ 376 w 392"/>
                <a:gd name="T5" fmla="*/ 0 h 280"/>
                <a:gd name="T6" fmla="*/ 16 w 392"/>
                <a:gd name="T7" fmla="*/ 0 h 280"/>
                <a:gd name="T8" fmla="*/ 0 w 392"/>
                <a:gd name="T9" fmla="*/ 16 h 280"/>
                <a:gd name="T10" fmla="*/ 0 w 392"/>
                <a:gd name="T11" fmla="*/ 40 h 280"/>
                <a:gd name="T12" fmla="*/ 40 w 392"/>
                <a:gd name="T13" fmla="*/ 40 h 280"/>
                <a:gd name="T14" fmla="*/ 40 w 392"/>
                <a:gd name="T15" fmla="*/ 80 h 280"/>
                <a:gd name="T16" fmla="*/ 0 w 392"/>
                <a:gd name="T17" fmla="*/ 80 h 280"/>
                <a:gd name="T18" fmla="*/ 0 w 392"/>
                <a:gd name="T19" fmla="*/ 120 h 280"/>
                <a:gd name="T20" fmla="*/ 40 w 392"/>
                <a:gd name="T21" fmla="*/ 120 h 280"/>
                <a:gd name="T22" fmla="*/ 40 w 392"/>
                <a:gd name="T23" fmla="*/ 160 h 280"/>
                <a:gd name="T24" fmla="*/ 0 w 392"/>
                <a:gd name="T25" fmla="*/ 160 h 280"/>
                <a:gd name="T26" fmla="*/ 0 w 392"/>
                <a:gd name="T27" fmla="*/ 200 h 280"/>
                <a:gd name="T28" fmla="*/ 40 w 392"/>
                <a:gd name="T29" fmla="*/ 200 h 280"/>
                <a:gd name="T30" fmla="*/ 40 w 392"/>
                <a:gd name="T31" fmla="*/ 240 h 280"/>
                <a:gd name="T32" fmla="*/ 0 w 392"/>
                <a:gd name="T33" fmla="*/ 240 h 280"/>
                <a:gd name="T34" fmla="*/ 0 w 392"/>
                <a:gd name="T35" fmla="*/ 264 h 280"/>
                <a:gd name="T36" fmla="*/ 16 w 392"/>
                <a:gd name="T37" fmla="*/ 280 h 280"/>
                <a:gd name="T38" fmla="*/ 376 w 392"/>
                <a:gd name="T39" fmla="*/ 280 h 280"/>
                <a:gd name="T40" fmla="*/ 392 w 392"/>
                <a:gd name="T41" fmla="*/ 264 h 280"/>
                <a:gd name="T42" fmla="*/ 392 w 392"/>
                <a:gd name="T43" fmla="*/ 240 h 280"/>
                <a:gd name="T44" fmla="*/ 352 w 392"/>
                <a:gd name="T45" fmla="*/ 240 h 280"/>
                <a:gd name="T46" fmla="*/ 352 w 392"/>
                <a:gd name="T47" fmla="*/ 200 h 280"/>
                <a:gd name="T48" fmla="*/ 392 w 392"/>
                <a:gd name="T49" fmla="*/ 200 h 280"/>
                <a:gd name="T50" fmla="*/ 392 w 392"/>
                <a:gd name="T51" fmla="*/ 160 h 280"/>
                <a:gd name="T52" fmla="*/ 352 w 392"/>
                <a:gd name="T53" fmla="*/ 160 h 280"/>
                <a:gd name="T54" fmla="*/ 352 w 392"/>
                <a:gd name="T55" fmla="*/ 120 h 280"/>
                <a:gd name="T56" fmla="*/ 392 w 392"/>
                <a:gd name="T57" fmla="*/ 120 h 280"/>
                <a:gd name="T58" fmla="*/ 392 w 392"/>
                <a:gd name="T59" fmla="*/ 80 h 280"/>
                <a:gd name="T60" fmla="*/ 352 w 392"/>
                <a:gd name="T61" fmla="*/ 80 h 280"/>
                <a:gd name="T62" fmla="*/ 352 w 392"/>
                <a:gd name="T63" fmla="*/ 40 h 280"/>
                <a:gd name="T64" fmla="*/ 392 w 392"/>
                <a:gd name="T65" fmla="*/ 40 h 280"/>
                <a:gd name="T66" fmla="*/ 152 w 392"/>
                <a:gd name="T67" fmla="*/ 200 h 280"/>
                <a:gd name="T68" fmla="*/ 152 w 392"/>
                <a:gd name="T69" fmla="*/ 80 h 280"/>
                <a:gd name="T70" fmla="*/ 252 w 392"/>
                <a:gd name="T71" fmla="*/ 140 h 280"/>
                <a:gd name="T72" fmla="*/ 152 w 392"/>
                <a:gd name="T73" fmla="*/ 20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2" h="280">
                  <a:moveTo>
                    <a:pt x="392" y="40"/>
                  </a:moveTo>
                  <a:cubicBezTo>
                    <a:pt x="392" y="16"/>
                    <a:pt x="392" y="16"/>
                    <a:pt x="392" y="16"/>
                  </a:cubicBezTo>
                  <a:cubicBezTo>
                    <a:pt x="392" y="7"/>
                    <a:pt x="385" y="0"/>
                    <a:pt x="3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40"/>
                    <a:pt x="40" y="240"/>
                    <a:pt x="4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3"/>
                    <a:pt x="7" y="280"/>
                    <a:pt x="16" y="280"/>
                  </a:cubicBezTo>
                  <a:cubicBezTo>
                    <a:pt x="376" y="280"/>
                    <a:pt x="376" y="280"/>
                    <a:pt x="376" y="280"/>
                  </a:cubicBezTo>
                  <a:cubicBezTo>
                    <a:pt x="385" y="280"/>
                    <a:pt x="392" y="273"/>
                    <a:pt x="392" y="264"/>
                  </a:cubicBezTo>
                  <a:cubicBezTo>
                    <a:pt x="392" y="240"/>
                    <a:pt x="392" y="240"/>
                    <a:pt x="392" y="240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92" y="200"/>
                    <a:pt x="392" y="200"/>
                    <a:pt x="392" y="200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52" y="120"/>
                    <a:pt x="352" y="120"/>
                    <a:pt x="35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2" y="40"/>
                    <a:pt x="352" y="40"/>
                    <a:pt x="352" y="40"/>
                  </a:cubicBezTo>
                  <a:lnTo>
                    <a:pt x="392" y="40"/>
                  </a:lnTo>
                  <a:close/>
                  <a:moveTo>
                    <a:pt x="152" y="200"/>
                  </a:moveTo>
                  <a:cubicBezTo>
                    <a:pt x="152" y="80"/>
                    <a:pt x="152" y="80"/>
                    <a:pt x="152" y="80"/>
                  </a:cubicBezTo>
                  <a:cubicBezTo>
                    <a:pt x="252" y="140"/>
                    <a:pt x="252" y="140"/>
                    <a:pt x="252" y="140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tx1">
                    <a:alpha val="75000"/>
                  </a:schemeClr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1E2B15-17A7-4CEF-B795-B9ECA8C5541D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CCF2BE1-CF40-4648-86AB-D5F0FEA959DE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Block Arc 3"/>
          <p:cNvSpPr/>
          <p:nvPr/>
        </p:nvSpPr>
        <p:spPr bwMode="auto">
          <a:xfrm>
            <a:off x="9336688" y="4378419"/>
            <a:ext cx="697894" cy="746334"/>
          </a:xfrm>
          <a:prstGeom prst="blockArc">
            <a:avLst>
              <a:gd name="adj1" fmla="val 10800000"/>
              <a:gd name="adj2" fmla="val 21517894"/>
              <a:gd name="adj3" fmla="val 1358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Oval 41">
            <a:extLst>
              <a:ext uri="{FF2B5EF4-FFF2-40B4-BE49-F238E27FC236}">
                <a16:creationId xmlns:a16="http://schemas.microsoft.com/office/drawing/2014/main" id="{E35F9888-D647-431E-A001-128C8FC031EF}"/>
              </a:ext>
            </a:extLst>
          </p:cNvPr>
          <p:cNvSpPr/>
          <p:nvPr/>
        </p:nvSpPr>
        <p:spPr bwMode="auto">
          <a:xfrm>
            <a:off x="8873380" y="4577346"/>
            <a:ext cx="419116" cy="4469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TextBox 159">
            <a:extLst>
              <a:ext uri="{FF2B5EF4-FFF2-40B4-BE49-F238E27FC236}">
                <a16:creationId xmlns:a16="http://schemas.microsoft.com/office/drawing/2014/main" id="{826AEFF1-7126-4AF6-9348-B2344F53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321" y="4636781"/>
            <a:ext cx="2192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nb-NO" altLang="id-ID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TextBox 178"/>
          <p:cNvSpPr txBox="1">
            <a:spLocks noChangeArrowheads="1"/>
          </p:cNvSpPr>
          <p:nvPr/>
        </p:nvSpPr>
        <p:spPr bwMode="auto">
          <a:xfrm>
            <a:off x="7958416" y="5273270"/>
            <a:ext cx="22096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1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399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20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06" y="2998236"/>
            <a:ext cx="5195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54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감사합니다</a:t>
            </a:r>
            <a:r>
              <a:rPr lang="en-US" altLang="ko-KR" sz="54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altLang="id-ID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35E0B4-9098-4957-B465-E1074A5AF657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88AB57-6E40-43B6-AF7A-F395C8D060DB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3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325" y="2984137"/>
            <a:ext cx="519570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5400" b="1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팀원 소개 </a:t>
            </a:r>
            <a:r>
              <a:rPr lang="en-US" altLang="ko-KR" sz="54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 </a:t>
            </a:r>
            <a:r>
              <a:rPr lang="ko-KR" altLang="en-US" sz="54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역할</a:t>
            </a:r>
            <a:endParaRPr lang="en-US" altLang="id-ID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E1125-5874-48CB-9008-AFC89462C6E9}"/>
              </a:ext>
            </a:extLst>
          </p:cNvPr>
          <p:cNvGrpSpPr/>
          <p:nvPr/>
        </p:nvGrpSpPr>
        <p:grpSpPr>
          <a:xfrm>
            <a:off x="4111296" y="3222569"/>
            <a:ext cx="435710" cy="446465"/>
            <a:chOff x="4451904" y="3331907"/>
            <a:chExt cx="435710" cy="446465"/>
          </a:xfrm>
        </p:grpSpPr>
        <p:sp>
          <p:nvSpPr>
            <p:cNvPr id="32" name="Oval 31"/>
            <p:cNvSpPr/>
            <p:nvPr/>
          </p:nvSpPr>
          <p:spPr>
            <a:xfrm>
              <a:off x="4451904" y="3331907"/>
              <a:ext cx="435710" cy="435710"/>
            </a:xfrm>
            <a:prstGeom prst="ellipse">
              <a:avLst/>
            </a:prstGeom>
            <a:noFill/>
            <a:ln w="3810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9" name="Group 168">
              <a:extLst>
                <a:ext uri="{FF2B5EF4-FFF2-40B4-BE49-F238E27FC236}">
                  <a16:creationId xmlns:a16="http://schemas.microsoft.com/office/drawing/2014/main" id="{780927A8-C704-45F3-920C-A6E443C97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1468" y="3372145"/>
              <a:ext cx="336582" cy="406227"/>
              <a:chOff x="752467" y="2438585"/>
              <a:chExt cx="349226" cy="395185"/>
            </a:xfrm>
          </p:grpSpPr>
          <p:sp>
            <p:nvSpPr>
              <p:cNvPr id="40" name="Oval 73">
                <a:extLst>
                  <a:ext uri="{FF2B5EF4-FFF2-40B4-BE49-F238E27FC236}">
                    <a16:creationId xmlns:a16="http://schemas.microsoft.com/office/drawing/2014/main" id="{028670FE-C191-4D26-85F9-7C9ABD567643}"/>
                  </a:ext>
                </a:extLst>
              </p:cNvPr>
              <p:cNvSpPr/>
              <p:nvPr/>
            </p:nvSpPr>
            <p:spPr>
              <a:xfrm>
                <a:off x="752467" y="2438585"/>
                <a:ext cx="349226" cy="3507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TextBox 62">
                <a:extLst>
                  <a:ext uri="{FF2B5EF4-FFF2-40B4-BE49-F238E27FC236}">
                    <a16:creationId xmlns:a16="http://schemas.microsoft.com/office/drawing/2014/main" id="{9FAC425C-5A85-47A7-92A2-0E8962E7C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923" y="2444291"/>
                <a:ext cx="184617" cy="389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nb-NO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</a:p>
            </p:txBody>
          </p:sp>
        </p:grpSp>
      </p:grp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0A5D9A-E111-4457-84A4-612E1D99ADF7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A84D6-0991-499A-BF43-D3578DAFBE97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4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3759200" y="79445"/>
            <a:ext cx="802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006898"/>
                </a:solidFill>
              </a:rPr>
              <a:t>팀원 소개 </a:t>
            </a:r>
            <a:r>
              <a:rPr lang="en-US" altLang="ko-KR" sz="2000" b="1" dirty="0" smtClean="0">
                <a:solidFill>
                  <a:srgbClr val="006898"/>
                </a:solidFill>
              </a:rPr>
              <a:t>&amp;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역할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소개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산출물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UCC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시연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Q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4FD3478-3855-4605-BE75-829F59D53AD4}"/>
              </a:ext>
            </a:extLst>
          </p:cNvPr>
          <p:cNvSpPr txBox="1">
            <a:spLocks/>
          </p:cNvSpPr>
          <p:nvPr/>
        </p:nvSpPr>
        <p:spPr>
          <a:xfrm>
            <a:off x="4548808" y="2062995"/>
            <a:ext cx="3094384" cy="272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MEET THE TEAM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DD8D6F-CBBB-49D6-8584-8DADCBD63F4F}"/>
              </a:ext>
            </a:extLst>
          </p:cNvPr>
          <p:cNvGrpSpPr/>
          <p:nvPr/>
        </p:nvGrpSpPr>
        <p:grpSpPr>
          <a:xfrm>
            <a:off x="1830665" y="2660349"/>
            <a:ext cx="8150373" cy="3114282"/>
            <a:chOff x="1710593" y="1933840"/>
            <a:chExt cx="8150373" cy="3114282"/>
          </a:xfrm>
        </p:grpSpPr>
        <p:sp>
          <p:nvSpPr>
            <p:cNvPr id="14" name="Content Placeholder 7"/>
            <p:cNvSpPr txBox="1">
              <a:spLocks noChangeAspect="1"/>
            </p:cNvSpPr>
            <p:nvPr/>
          </p:nvSpPr>
          <p:spPr>
            <a:xfrm>
              <a:off x="1710593" y="3686211"/>
              <a:ext cx="1789680" cy="1361911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 err="1" smtClean="0"/>
                <a:t>구준모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/>
                <a:t>(back-end)</a:t>
              </a:r>
            </a:p>
            <a:p>
              <a:pPr marL="0" indent="0" algn="ctr">
                <a:buNone/>
              </a:pPr>
              <a:r>
                <a:rPr lang="ko-KR" altLang="en-US" sz="1200" dirty="0" smtClean="0"/>
                <a:t>데이터 수집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/>
                <a:t>Crawling</a:t>
              </a:r>
            </a:p>
            <a:p>
              <a:pPr marL="0" indent="0" algn="ctr">
                <a:buNone/>
              </a:pPr>
              <a:r>
                <a:rPr lang="en-US" altLang="ko-KR" sz="1200" dirty="0" smtClean="0"/>
                <a:t>Open API</a:t>
              </a:r>
            </a:p>
            <a:p>
              <a:pPr marL="0" indent="0" algn="ctr">
                <a:buNone/>
              </a:pPr>
              <a:r>
                <a:rPr lang="en-US" altLang="ko-KR" sz="1200" dirty="0"/>
                <a:t>(front-end</a:t>
              </a:r>
              <a:r>
                <a:rPr lang="en-US" altLang="ko-KR" sz="1200" dirty="0" smtClean="0"/>
                <a:t>)</a:t>
              </a:r>
              <a:endParaRPr lang="en-US" altLang="ko-KR" sz="1200" dirty="0"/>
            </a:p>
          </p:txBody>
        </p:sp>
        <p:grpSp>
          <p:nvGrpSpPr>
            <p:cNvPr id="15" name="Group 8"/>
            <p:cNvGrpSpPr>
              <a:grpSpLocks noChangeAspect="1"/>
            </p:cNvGrpSpPr>
            <p:nvPr/>
          </p:nvGrpSpPr>
          <p:grpSpPr>
            <a:xfrm>
              <a:off x="2178082" y="3529397"/>
              <a:ext cx="889906" cy="90285"/>
              <a:chOff x="821415" y="5132620"/>
              <a:chExt cx="3298056" cy="334606"/>
            </a:xfrm>
            <a:solidFill>
              <a:schemeClr val="accent1"/>
            </a:solidFill>
          </p:grpSpPr>
          <p:cxnSp>
            <p:nvCxnSpPr>
              <p:cNvPr id="117" name="Straight Connector 9"/>
              <p:cNvCxnSpPr/>
              <p:nvPr/>
            </p:nvCxnSpPr>
            <p:spPr>
              <a:xfrm>
                <a:off x="821415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0"/>
              <p:cNvCxnSpPr/>
              <p:nvPr/>
            </p:nvCxnSpPr>
            <p:spPr>
              <a:xfrm>
                <a:off x="3039471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"/>
              <p:cNvGrpSpPr/>
              <p:nvPr/>
            </p:nvGrpSpPr>
            <p:grpSpPr>
              <a:xfrm>
                <a:off x="1930443" y="5132620"/>
                <a:ext cx="1080000" cy="334606"/>
                <a:chOff x="1930443" y="5132620"/>
                <a:chExt cx="1080000" cy="334606"/>
              </a:xfrm>
              <a:grpFill/>
            </p:grpSpPr>
            <p:cxnSp>
              <p:nvCxnSpPr>
                <p:cNvPr id="120" name="Straight Connector 12"/>
                <p:cNvCxnSpPr/>
                <p:nvPr/>
              </p:nvCxnSpPr>
              <p:spPr>
                <a:xfrm>
                  <a:off x="1930443" y="5132620"/>
                  <a:ext cx="1080000" cy="0"/>
                </a:xfrm>
                <a:prstGeom prst="line">
                  <a:avLst/>
                </a:prstGeom>
                <a:grpFill/>
                <a:ln w="76200">
                  <a:solidFill>
                    <a:schemeClr val="accent1">
                      <a:lumMod val="90000"/>
                      <a:lumOff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Flowchart: Merge 13"/>
                <p:cNvSpPr>
                  <a:spLocks noChangeAspect="1"/>
                </p:cNvSpPr>
                <p:nvPr/>
              </p:nvSpPr>
              <p:spPr>
                <a:xfrm>
                  <a:off x="2266868" y="5206291"/>
                  <a:ext cx="486154" cy="260935"/>
                </a:xfrm>
                <a:prstGeom prst="flowChartMerge">
                  <a:avLst/>
                </a:prstGeom>
                <a:solidFill>
                  <a:schemeClr val="accent1">
                    <a:lumMod val="90000"/>
                    <a:lumOff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400"/>
                </a:p>
              </p:txBody>
            </p:sp>
          </p:grpSp>
        </p:grpSp>
        <p:sp>
          <p:nvSpPr>
            <p:cNvPr id="16" name="Content Placeholder 7"/>
            <p:cNvSpPr txBox="1">
              <a:spLocks noChangeAspect="1"/>
            </p:cNvSpPr>
            <p:nvPr/>
          </p:nvSpPr>
          <p:spPr>
            <a:xfrm>
              <a:off x="7048851" y="3616850"/>
              <a:ext cx="1222220" cy="1361911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 err="1" smtClean="0"/>
                <a:t>변찬석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/>
                <a:t>(back-end)</a:t>
              </a:r>
            </a:p>
            <a:p>
              <a:pPr marL="0" indent="0" algn="ctr">
                <a:buNone/>
              </a:pPr>
              <a:r>
                <a:rPr lang="en-US" altLang="ko-KR" sz="1200" dirty="0"/>
                <a:t>My </a:t>
              </a:r>
              <a:r>
                <a:rPr lang="en-US" altLang="ko-KR" sz="1200" dirty="0" smtClean="0"/>
                <a:t>SQL</a:t>
              </a:r>
            </a:p>
            <a:p>
              <a:pPr marL="0" indent="0" algn="ctr">
                <a:buNone/>
              </a:pPr>
              <a:r>
                <a:rPr lang="en-US" altLang="ko-KR" sz="1200" dirty="0" smtClean="0"/>
                <a:t>ERD</a:t>
              </a:r>
            </a:p>
            <a:p>
              <a:pPr marL="0" indent="0" algn="ctr">
                <a:buNone/>
              </a:pPr>
              <a:r>
                <a:rPr lang="ko-KR" altLang="en-US" sz="1200" dirty="0" smtClean="0"/>
                <a:t>배포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 smtClean="0"/>
                <a:t>UCC</a:t>
              </a:r>
              <a:endParaRPr lang="ko-KR" altLang="en-US" sz="1200" dirty="0"/>
            </a:p>
          </p:txBody>
        </p: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7201430" y="3529397"/>
              <a:ext cx="889906" cy="90285"/>
              <a:chOff x="821415" y="5132620"/>
              <a:chExt cx="3298056" cy="334606"/>
            </a:xfrm>
            <a:solidFill>
              <a:schemeClr val="accent4"/>
            </a:solidFill>
          </p:grpSpPr>
          <p:cxnSp>
            <p:nvCxnSpPr>
              <p:cNvPr id="112" name="Straight Connector 17"/>
              <p:cNvCxnSpPr/>
              <p:nvPr/>
            </p:nvCxnSpPr>
            <p:spPr>
              <a:xfrm>
                <a:off x="821415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8"/>
              <p:cNvCxnSpPr/>
              <p:nvPr/>
            </p:nvCxnSpPr>
            <p:spPr>
              <a:xfrm>
                <a:off x="3039471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9"/>
              <p:cNvGrpSpPr/>
              <p:nvPr/>
            </p:nvGrpSpPr>
            <p:grpSpPr>
              <a:xfrm>
                <a:off x="1930443" y="5132620"/>
                <a:ext cx="1080000" cy="334606"/>
                <a:chOff x="1930443" y="5132620"/>
                <a:chExt cx="1080000" cy="334606"/>
              </a:xfrm>
              <a:grpFill/>
            </p:grpSpPr>
            <p:cxnSp>
              <p:nvCxnSpPr>
                <p:cNvPr id="115" name="Straight Connector 20"/>
                <p:cNvCxnSpPr/>
                <p:nvPr/>
              </p:nvCxnSpPr>
              <p:spPr>
                <a:xfrm>
                  <a:off x="1930443" y="5132620"/>
                  <a:ext cx="1080000" cy="0"/>
                </a:xfrm>
                <a:prstGeom prst="line">
                  <a:avLst/>
                </a:prstGeom>
                <a:grp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Flowchart: Merge 21"/>
                <p:cNvSpPr>
                  <a:spLocks noChangeAspect="1"/>
                </p:cNvSpPr>
                <p:nvPr/>
              </p:nvSpPr>
              <p:spPr>
                <a:xfrm>
                  <a:off x="2266868" y="5206291"/>
                  <a:ext cx="486154" cy="260935"/>
                </a:xfrm>
                <a:prstGeom prst="flowChartMerg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400"/>
                </a:p>
              </p:txBody>
            </p:sp>
          </p:grpSp>
        </p:grpSp>
        <p:sp>
          <p:nvSpPr>
            <p:cNvPr id="18" name="Content Placeholder 7"/>
            <p:cNvSpPr txBox="1">
              <a:spLocks noChangeAspect="1"/>
            </p:cNvSpPr>
            <p:nvPr/>
          </p:nvSpPr>
          <p:spPr>
            <a:xfrm>
              <a:off x="3820529" y="3667688"/>
              <a:ext cx="945000" cy="1324978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 smtClean="0"/>
                <a:t>김경수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 smtClean="0"/>
                <a:t>(back-end)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 smtClean="0"/>
                <a:t>My SQL</a:t>
              </a:r>
            </a:p>
            <a:p>
              <a:pPr marL="0" indent="0" algn="ctr">
                <a:buNone/>
              </a:pPr>
              <a:r>
                <a:rPr lang="en-US" altLang="ko-KR" sz="1200" dirty="0"/>
                <a:t>ERD</a:t>
              </a:r>
              <a:endParaRPr lang="en-US" altLang="ko-KR" sz="1200" dirty="0" smtClean="0"/>
            </a:p>
            <a:p>
              <a:pPr marL="0" indent="0" algn="ctr">
                <a:buNone/>
              </a:pPr>
              <a:r>
                <a:rPr lang="ko-KR" altLang="en-US" sz="1200" dirty="0" smtClean="0"/>
                <a:t>배포</a:t>
              </a:r>
              <a:endParaRPr lang="en-US" altLang="ko-KR" sz="1200" dirty="0"/>
            </a:p>
            <a:p>
              <a:pPr marL="0" indent="0" algn="ctr">
                <a:lnSpc>
                  <a:spcPct val="80000"/>
                </a:lnSpc>
                <a:buNone/>
              </a:pPr>
              <a:r>
                <a:rPr lang="en-US" altLang="ko-KR" sz="1200" dirty="0" smtClean="0"/>
                <a:t>(front-end)</a:t>
              </a:r>
              <a:endParaRPr lang="en-US" altLang="ko-KR" sz="1200" dirty="0"/>
            </a:p>
          </p:txBody>
        </p:sp>
        <p:grpSp>
          <p:nvGrpSpPr>
            <p:cNvPr id="19" name="Group 24"/>
            <p:cNvGrpSpPr>
              <a:grpSpLocks noChangeAspect="1"/>
            </p:cNvGrpSpPr>
            <p:nvPr/>
          </p:nvGrpSpPr>
          <p:grpSpPr>
            <a:xfrm>
              <a:off x="3873535" y="3529397"/>
              <a:ext cx="889906" cy="90285"/>
              <a:chOff x="821415" y="5132620"/>
              <a:chExt cx="3298056" cy="334606"/>
            </a:xfrm>
            <a:solidFill>
              <a:schemeClr val="accent2"/>
            </a:solidFill>
          </p:grpSpPr>
          <p:cxnSp>
            <p:nvCxnSpPr>
              <p:cNvPr id="107" name="Straight Connector 25"/>
              <p:cNvCxnSpPr/>
              <p:nvPr/>
            </p:nvCxnSpPr>
            <p:spPr>
              <a:xfrm>
                <a:off x="821415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26"/>
              <p:cNvCxnSpPr/>
              <p:nvPr/>
            </p:nvCxnSpPr>
            <p:spPr>
              <a:xfrm>
                <a:off x="3039471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27"/>
              <p:cNvGrpSpPr/>
              <p:nvPr/>
            </p:nvGrpSpPr>
            <p:grpSpPr>
              <a:xfrm>
                <a:off x="1930443" y="5132620"/>
                <a:ext cx="1080000" cy="334606"/>
                <a:chOff x="1930443" y="5132620"/>
                <a:chExt cx="1080000" cy="334606"/>
              </a:xfrm>
              <a:grpFill/>
            </p:grpSpPr>
            <p:cxnSp>
              <p:nvCxnSpPr>
                <p:cNvPr id="110" name="Straight Connector 28"/>
                <p:cNvCxnSpPr/>
                <p:nvPr/>
              </p:nvCxnSpPr>
              <p:spPr>
                <a:xfrm>
                  <a:off x="1930443" y="5132620"/>
                  <a:ext cx="1080000" cy="0"/>
                </a:xfrm>
                <a:prstGeom prst="line">
                  <a:avLst/>
                </a:prstGeom>
                <a:grp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Flowchart: Merge 29"/>
                <p:cNvSpPr>
                  <a:spLocks noChangeAspect="1"/>
                </p:cNvSpPr>
                <p:nvPr/>
              </p:nvSpPr>
              <p:spPr>
                <a:xfrm>
                  <a:off x="2266868" y="5206291"/>
                  <a:ext cx="486154" cy="260935"/>
                </a:xfrm>
                <a:prstGeom prst="flowChartMerg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400"/>
                </a:p>
              </p:txBody>
            </p:sp>
          </p:grpSp>
        </p:grpSp>
        <p:sp>
          <p:nvSpPr>
            <p:cNvPr id="20" name="Content Placeholder 7"/>
            <p:cNvSpPr txBox="1">
              <a:spLocks noChangeAspect="1"/>
            </p:cNvSpPr>
            <p:nvPr/>
          </p:nvSpPr>
          <p:spPr>
            <a:xfrm>
              <a:off x="8893302" y="3636383"/>
              <a:ext cx="945000" cy="1140312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 smtClean="0"/>
                <a:t>윤종현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/>
                <a:t>(</a:t>
              </a:r>
              <a:r>
                <a:rPr lang="en-US" altLang="ko-KR" sz="1200" dirty="0" smtClean="0"/>
                <a:t>back-end)</a:t>
              </a:r>
            </a:p>
            <a:p>
              <a:pPr marL="0" indent="0" algn="ctr">
                <a:buNone/>
              </a:pPr>
              <a:r>
                <a:rPr lang="ko-KR" altLang="en-US" sz="1200" dirty="0"/>
                <a:t>데이터 </a:t>
              </a:r>
              <a:r>
                <a:rPr lang="ko-KR" altLang="en-US" sz="1200" dirty="0" smtClean="0"/>
                <a:t>수집</a:t>
              </a:r>
              <a:endParaRPr lang="en-US" altLang="ko-KR" sz="1200" dirty="0" smtClean="0"/>
            </a:p>
            <a:p>
              <a:pPr marL="0" indent="0" algn="ctr">
                <a:buNone/>
              </a:pPr>
              <a:r>
                <a:rPr lang="en-US" altLang="ko-KR" sz="1200" dirty="0" err="1" smtClean="0"/>
                <a:t>OpenCV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 smtClean="0"/>
                <a:t>UCC</a:t>
              </a:r>
              <a:endParaRPr lang="en-US" altLang="ko-KR" sz="1200" dirty="0"/>
            </a:p>
          </p:txBody>
        </p:sp>
        <p:grpSp>
          <p:nvGrpSpPr>
            <p:cNvPr id="21" name="Group 32"/>
            <p:cNvGrpSpPr>
              <a:grpSpLocks noChangeAspect="1"/>
            </p:cNvGrpSpPr>
            <p:nvPr/>
          </p:nvGrpSpPr>
          <p:grpSpPr>
            <a:xfrm>
              <a:off x="8907393" y="3529397"/>
              <a:ext cx="889906" cy="90285"/>
              <a:chOff x="821415" y="5132620"/>
              <a:chExt cx="3298056" cy="334606"/>
            </a:xfrm>
            <a:solidFill>
              <a:schemeClr val="accent5"/>
            </a:solidFill>
          </p:grpSpPr>
          <p:cxnSp>
            <p:nvCxnSpPr>
              <p:cNvPr id="102" name="Straight Connector 33"/>
              <p:cNvCxnSpPr/>
              <p:nvPr/>
            </p:nvCxnSpPr>
            <p:spPr>
              <a:xfrm>
                <a:off x="821415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34"/>
              <p:cNvCxnSpPr/>
              <p:nvPr/>
            </p:nvCxnSpPr>
            <p:spPr>
              <a:xfrm>
                <a:off x="3039471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35"/>
              <p:cNvGrpSpPr/>
              <p:nvPr/>
            </p:nvGrpSpPr>
            <p:grpSpPr>
              <a:xfrm>
                <a:off x="1930443" y="5132620"/>
                <a:ext cx="1080000" cy="334606"/>
                <a:chOff x="1930443" y="5132620"/>
                <a:chExt cx="1080000" cy="334606"/>
              </a:xfrm>
              <a:grpFill/>
            </p:grpSpPr>
            <p:cxnSp>
              <p:nvCxnSpPr>
                <p:cNvPr id="105" name="Straight Connector 36"/>
                <p:cNvCxnSpPr/>
                <p:nvPr/>
              </p:nvCxnSpPr>
              <p:spPr>
                <a:xfrm>
                  <a:off x="1930443" y="5132620"/>
                  <a:ext cx="1080000" cy="0"/>
                </a:xfrm>
                <a:prstGeom prst="line">
                  <a:avLst/>
                </a:prstGeom>
                <a:grpFill/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lowchart: Merge 37"/>
                <p:cNvSpPr>
                  <a:spLocks noChangeAspect="1"/>
                </p:cNvSpPr>
                <p:nvPr/>
              </p:nvSpPr>
              <p:spPr>
                <a:xfrm>
                  <a:off x="2266868" y="5206291"/>
                  <a:ext cx="486154" cy="260935"/>
                </a:xfrm>
                <a:prstGeom prst="flowChartMerg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400"/>
                </a:p>
              </p:txBody>
            </p:sp>
          </p:grpSp>
        </p:grpSp>
        <p:sp>
          <p:nvSpPr>
            <p:cNvPr id="22" name="Content Placeholder 7"/>
            <p:cNvSpPr txBox="1">
              <a:spLocks noChangeAspect="1"/>
            </p:cNvSpPr>
            <p:nvPr/>
          </p:nvSpPr>
          <p:spPr>
            <a:xfrm>
              <a:off x="5268051" y="3615413"/>
              <a:ext cx="1428235" cy="1361911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 smtClean="0"/>
                <a:t>김재경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팀장</a:t>
              </a:r>
              <a:r>
                <a:rPr lang="en-US" altLang="ko-KR" sz="1200" dirty="0" smtClean="0"/>
                <a:t>)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/>
                <a:t>(back-end)</a:t>
              </a:r>
            </a:p>
            <a:p>
              <a:pPr marL="0" indent="0" algn="ctr">
                <a:buNone/>
              </a:pPr>
              <a:r>
                <a:rPr lang="ko-KR" altLang="en-US" sz="1200" dirty="0"/>
                <a:t>데이터 수집</a:t>
              </a:r>
              <a:endParaRPr lang="en-US" altLang="ko-KR" sz="1200" dirty="0"/>
            </a:p>
            <a:p>
              <a:pPr marL="0" indent="0" algn="ctr">
                <a:buNone/>
              </a:pPr>
              <a:r>
                <a:rPr lang="en-US" altLang="ko-KR" sz="1200" dirty="0"/>
                <a:t>Crawling</a:t>
              </a:r>
            </a:p>
            <a:p>
              <a:pPr marL="0" indent="0" algn="ctr">
                <a:buNone/>
              </a:pPr>
              <a:r>
                <a:rPr lang="en-US" altLang="ko-KR" sz="1200" dirty="0"/>
                <a:t>Open </a:t>
              </a:r>
              <a:r>
                <a:rPr lang="en-US" altLang="ko-KR" sz="1200" dirty="0" smtClean="0"/>
                <a:t>API</a:t>
              </a:r>
            </a:p>
            <a:p>
              <a:pPr marL="0" indent="0" algn="ctr">
                <a:buNone/>
              </a:pPr>
              <a:r>
                <a:rPr lang="en-US" altLang="ko-KR" sz="1200" dirty="0"/>
                <a:t>(front-end)</a:t>
              </a:r>
              <a:endParaRPr lang="en-US" altLang="ko-KR" sz="1200" dirty="0" smtClean="0"/>
            </a:p>
          </p:txBody>
        </p:sp>
        <p:grpSp>
          <p:nvGrpSpPr>
            <p:cNvPr id="23" name="Group 40"/>
            <p:cNvGrpSpPr>
              <a:grpSpLocks noChangeAspect="1"/>
            </p:cNvGrpSpPr>
            <p:nvPr/>
          </p:nvGrpSpPr>
          <p:grpSpPr>
            <a:xfrm>
              <a:off x="5548013" y="3529397"/>
              <a:ext cx="889906" cy="90285"/>
              <a:chOff x="821415" y="5132620"/>
              <a:chExt cx="3298056" cy="334606"/>
            </a:xfrm>
            <a:solidFill>
              <a:schemeClr val="accent3"/>
            </a:solidFill>
          </p:grpSpPr>
          <p:cxnSp>
            <p:nvCxnSpPr>
              <p:cNvPr id="97" name="Straight Connector 41"/>
              <p:cNvCxnSpPr/>
              <p:nvPr/>
            </p:nvCxnSpPr>
            <p:spPr>
              <a:xfrm>
                <a:off x="821415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42"/>
              <p:cNvCxnSpPr/>
              <p:nvPr/>
            </p:nvCxnSpPr>
            <p:spPr>
              <a:xfrm>
                <a:off x="3039471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43"/>
              <p:cNvGrpSpPr/>
              <p:nvPr/>
            </p:nvGrpSpPr>
            <p:grpSpPr>
              <a:xfrm>
                <a:off x="1930443" y="5132620"/>
                <a:ext cx="1080000" cy="334606"/>
                <a:chOff x="1930443" y="5132620"/>
                <a:chExt cx="1080000" cy="334606"/>
              </a:xfrm>
              <a:grpFill/>
            </p:grpSpPr>
            <p:cxnSp>
              <p:nvCxnSpPr>
                <p:cNvPr id="100" name="Straight Connector 44"/>
                <p:cNvCxnSpPr/>
                <p:nvPr/>
              </p:nvCxnSpPr>
              <p:spPr>
                <a:xfrm>
                  <a:off x="1930443" y="5132620"/>
                  <a:ext cx="1080000" cy="0"/>
                </a:xfrm>
                <a:prstGeom prst="line">
                  <a:avLst/>
                </a:prstGeom>
                <a:grpFill/>
                <a:ln w="762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lowchart: Merge 45"/>
                <p:cNvSpPr>
                  <a:spLocks noChangeAspect="1"/>
                </p:cNvSpPr>
                <p:nvPr/>
              </p:nvSpPr>
              <p:spPr>
                <a:xfrm>
                  <a:off x="2266868" y="5206291"/>
                  <a:ext cx="486154" cy="260935"/>
                </a:xfrm>
                <a:prstGeom prst="flowChartMerg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400"/>
                </a:p>
              </p:txBody>
            </p:sp>
          </p:grpSp>
        </p:grpSp>
        <p:cxnSp>
          <p:nvCxnSpPr>
            <p:cNvPr id="24" name="Straight Connector 55"/>
            <p:cNvCxnSpPr/>
            <p:nvPr/>
          </p:nvCxnSpPr>
          <p:spPr>
            <a:xfrm>
              <a:off x="2030966" y="5037134"/>
              <a:ext cx="7830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139"/>
            <p:cNvSpPr>
              <a:spLocks noChangeAspect="1" noChangeArrowheads="1"/>
            </p:cNvSpPr>
            <p:nvPr/>
          </p:nvSpPr>
          <p:spPr bwMode="auto">
            <a:xfrm>
              <a:off x="2861207" y="4804576"/>
              <a:ext cx="76967" cy="71143"/>
            </a:xfrm>
            <a:custGeom>
              <a:avLst/>
              <a:gdLst>
                <a:gd name="T0" fmla="*/ 184 w 815"/>
                <a:gd name="T1" fmla="*/ 753 h 754"/>
                <a:gd name="T2" fmla="*/ 184 w 815"/>
                <a:gd name="T3" fmla="*/ 753 h 754"/>
                <a:gd name="T4" fmla="*/ 21 w 815"/>
                <a:gd name="T5" fmla="*/ 753 h 754"/>
                <a:gd name="T6" fmla="*/ 21 w 815"/>
                <a:gd name="T7" fmla="*/ 244 h 754"/>
                <a:gd name="T8" fmla="*/ 184 w 815"/>
                <a:gd name="T9" fmla="*/ 244 h 754"/>
                <a:gd name="T10" fmla="*/ 184 w 815"/>
                <a:gd name="T11" fmla="*/ 753 h 754"/>
                <a:gd name="T12" fmla="*/ 102 w 815"/>
                <a:gd name="T13" fmla="*/ 183 h 754"/>
                <a:gd name="T14" fmla="*/ 102 w 815"/>
                <a:gd name="T15" fmla="*/ 183 h 754"/>
                <a:gd name="T16" fmla="*/ 102 w 815"/>
                <a:gd name="T17" fmla="*/ 183 h 754"/>
                <a:gd name="T18" fmla="*/ 0 w 815"/>
                <a:gd name="T19" fmla="*/ 102 h 754"/>
                <a:gd name="T20" fmla="*/ 102 w 815"/>
                <a:gd name="T21" fmla="*/ 0 h 754"/>
                <a:gd name="T22" fmla="*/ 204 w 815"/>
                <a:gd name="T23" fmla="*/ 102 h 754"/>
                <a:gd name="T24" fmla="*/ 102 w 815"/>
                <a:gd name="T25" fmla="*/ 183 h 754"/>
                <a:gd name="T26" fmla="*/ 814 w 815"/>
                <a:gd name="T27" fmla="*/ 753 h 754"/>
                <a:gd name="T28" fmla="*/ 814 w 815"/>
                <a:gd name="T29" fmla="*/ 753 h 754"/>
                <a:gd name="T30" fmla="*/ 631 w 815"/>
                <a:gd name="T31" fmla="*/ 753 h 754"/>
                <a:gd name="T32" fmla="*/ 631 w 815"/>
                <a:gd name="T33" fmla="*/ 489 h 754"/>
                <a:gd name="T34" fmla="*/ 550 w 815"/>
                <a:gd name="T35" fmla="*/ 387 h 754"/>
                <a:gd name="T36" fmla="*/ 468 w 815"/>
                <a:gd name="T37" fmla="*/ 448 h 754"/>
                <a:gd name="T38" fmla="*/ 448 w 815"/>
                <a:gd name="T39" fmla="*/ 489 h 754"/>
                <a:gd name="T40" fmla="*/ 448 w 815"/>
                <a:gd name="T41" fmla="*/ 753 h 754"/>
                <a:gd name="T42" fmla="*/ 285 w 815"/>
                <a:gd name="T43" fmla="*/ 753 h 754"/>
                <a:gd name="T44" fmla="*/ 285 w 815"/>
                <a:gd name="T45" fmla="*/ 244 h 754"/>
                <a:gd name="T46" fmla="*/ 448 w 815"/>
                <a:gd name="T47" fmla="*/ 244 h 754"/>
                <a:gd name="T48" fmla="*/ 448 w 815"/>
                <a:gd name="T49" fmla="*/ 326 h 754"/>
                <a:gd name="T50" fmla="*/ 611 w 815"/>
                <a:gd name="T51" fmla="*/ 244 h 754"/>
                <a:gd name="T52" fmla="*/ 814 w 815"/>
                <a:gd name="T53" fmla="*/ 468 h 754"/>
                <a:gd name="T54" fmla="*/ 814 w 815"/>
                <a:gd name="T55" fmla="*/ 753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15" h="754">
                  <a:moveTo>
                    <a:pt x="184" y="753"/>
                  </a:moveTo>
                  <a:lnTo>
                    <a:pt x="184" y="753"/>
                  </a:lnTo>
                  <a:cubicBezTo>
                    <a:pt x="21" y="753"/>
                    <a:pt x="21" y="753"/>
                    <a:pt x="21" y="753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84" y="244"/>
                    <a:pt x="184" y="244"/>
                    <a:pt x="184" y="244"/>
                  </a:cubicBezTo>
                  <a:lnTo>
                    <a:pt x="184" y="753"/>
                  </a:lnTo>
                  <a:close/>
                  <a:moveTo>
                    <a:pt x="102" y="183"/>
                  </a:moveTo>
                  <a:lnTo>
                    <a:pt x="102" y="183"/>
                  </a:lnTo>
                  <a:lnTo>
                    <a:pt x="102" y="183"/>
                  </a:lnTo>
                  <a:cubicBezTo>
                    <a:pt x="41" y="183"/>
                    <a:pt x="0" y="143"/>
                    <a:pt x="0" y="102"/>
                  </a:cubicBezTo>
                  <a:cubicBezTo>
                    <a:pt x="0" y="41"/>
                    <a:pt x="41" y="0"/>
                    <a:pt x="102" y="0"/>
                  </a:cubicBezTo>
                  <a:cubicBezTo>
                    <a:pt x="163" y="0"/>
                    <a:pt x="184" y="41"/>
                    <a:pt x="204" y="102"/>
                  </a:cubicBezTo>
                  <a:cubicBezTo>
                    <a:pt x="204" y="143"/>
                    <a:pt x="163" y="183"/>
                    <a:pt x="102" y="183"/>
                  </a:cubicBezTo>
                  <a:close/>
                  <a:moveTo>
                    <a:pt x="814" y="753"/>
                  </a:moveTo>
                  <a:lnTo>
                    <a:pt x="814" y="753"/>
                  </a:lnTo>
                  <a:cubicBezTo>
                    <a:pt x="631" y="753"/>
                    <a:pt x="631" y="753"/>
                    <a:pt x="631" y="753"/>
                  </a:cubicBezTo>
                  <a:cubicBezTo>
                    <a:pt x="631" y="489"/>
                    <a:pt x="631" y="489"/>
                    <a:pt x="631" y="489"/>
                  </a:cubicBezTo>
                  <a:cubicBezTo>
                    <a:pt x="631" y="427"/>
                    <a:pt x="611" y="387"/>
                    <a:pt x="550" y="387"/>
                  </a:cubicBezTo>
                  <a:cubicBezTo>
                    <a:pt x="509" y="387"/>
                    <a:pt x="468" y="407"/>
                    <a:pt x="468" y="448"/>
                  </a:cubicBezTo>
                  <a:cubicBezTo>
                    <a:pt x="448" y="448"/>
                    <a:pt x="448" y="468"/>
                    <a:pt x="448" y="489"/>
                  </a:cubicBezTo>
                  <a:cubicBezTo>
                    <a:pt x="448" y="753"/>
                    <a:pt x="448" y="753"/>
                    <a:pt x="448" y="753"/>
                  </a:cubicBezTo>
                  <a:cubicBezTo>
                    <a:pt x="285" y="753"/>
                    <a:pt x="285" y="753"/>
                    <a:pt x="285" y="753"/>
                  </a:cubicBezTo>
                  <a:cubicBezTo>
                    <a:pt x="285" y="753"/>
                    <a:pt x="285" y="285"/>
                    <a:pt x="285" y="244"/>
                  </a:cubicBezTo>
                  <a:cubicBezTo>
                    <a:pt x="448" y="244"/>
                    <a:pt x="448" y="244"/>
                    <a:pt x="448" y="244"/>
                  </a:cubicBezTo>
                  <a:cubicBezTo>
                    <a:pt x="448" y="326"/>
                    <a:pt x="448" y="326"/>
                    <a:pt x="448" y="326"/>
                  </a:cubicBezTo>
                  <a:cubicBezTo>
                    <a:pt x="468" y="285"/>
                    <a:pt x="530" y="244"/>
                    <a:pt x="611" y="244"/>
                  </a:cubicBezTo>
                  <a:cubicBezTo>
                    <a:pt x="733" y="244"/>
                    <a:pt x="814" y="326"/>
                    <a:pt x="814" y="468"/>
                  </a:cubicBezTo>
                  <a:lnTo>
                    <a:pt x="814" y="7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2" name="Freeform 153"/>
            <p:cNvSpPr>
              <a:spLocks noChangeAspect="1" noChangeArrowheads="1"/>
            </p:cNvSpPr>
            <p:nvPr/>
          </p:nvSpPr>
          <p:spPr bwMode="auto">
            <a:xfrm>
              <a:off x="2547880" y="4803532"/>
              <a:ext cx="38277" cy="82792"/>
            </a:xfrm>
            <a:custGeom>
              <a:avLst/>
              <a:gdLst>
                <a:gd name="T0" fmla="*/ 406 w 407"/>
                <a:gd name="T1" fmla="*/ 285 h 876"/>
                <a:gd name="T2" fmla="*/ 406 w 407"/>
                <a:gd name="T3" fmla="*/ 285 h 876"/>
                <a:gd name="T4" fmla="*/ 264 w 407"/>
                <a:gd name="T5" fmla="*/ 285 h 876"/>
                <a:gd name="T6" fmla="*/ 264 w 407"/>
                <a:gd name="T7" fmla="*/ 204 h 876"/>
                <a:gd name="T8" fmla="*/ 305 w 407"/>
                <a:gd name="T9" fmla="*/ 163 h 876"/>
                <a:gd name="T10" fmla="*/ 406 w 407"/>
                <a:gd name="T11" fmla="*/ 163 h 876"/>
                <a:gd name="T12" fmla="*/ 406 w 407"/>
                <a:gd name="T13" fmla="*/ 0 h 876"/>
                <a:gd name="T14" fmla="*/ 264 w 407"/>
                <a:gd name="T15" fmla="*/ 0 h 876"/>
                <a:gd name="T16" fmla="*/ 81 w 407"/>
                <a:gd name="T17" fmla="*/ 183 h 876"/>
                <a:gd name="T18" fmla="*/ 81 w 407"/>
                <a:gd name="T19" fmla="*/ 285 h 876"/>
                <a:gd name="T20" fmla="*/ 0 w 407"/>
                <a:gd name="T21" fmla="*/ 285 h 876"/>
                <a:gd name="T22" fmla="*/ 0 w 407"/>
                <a:gd name="T23" fmla="*/ 427 h 876"/>
                <a:gd name="T24" fmla="*/ 81 w 407"/>
                <a:gd name="T25" fmla="*/ 427 h 876"/>
                <a:gd name="T26" fmla="*/ 81 w 407"/>
                <a:gd name="T27" fmla="*/ 875 h 876"/>
                <a:gd name="T28" fmla="*/ 264 w 407"/>
                <a:gd name="T29" fmla="*/ 875 h 876"/>
                <a:gd name="T30" fmla="*/ 264 w 407"/>
                <a:gd name="T31" fmla="*/ 427 h 876"/>
                <a:gd name="T32" fmla="*/ 386 w 407"/>
                <a:gd name="T33" fmla="*/ 427 h 876"/>
                <a:gd name="T34" fmla="*/ 406 w 407"/>
                <a:gd name="T35" fmla="*/ 28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7" h="876">
                  <a:moveTo>
                    <a:pt x="406" y="285"/>
                  </a:moveTo>
                  <a:lnTo>
                    <a:pt x="406" y="285"/>
                  </a:lnTo>
                  <a:cubicBezTo>
                    <a:pt x="264" y="285"/>
                    <a:pt x="264" y="285"/>
                    <a:pt x="264" y="285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163"/>
                    <a:pt x="285" y="163"/>
                    <a:pt x="305" y="163"/>
                  </a:cubicBezTo>
                  <a:cubicBezTo>
                    <a:pt x="325" y="163"/>
                    <a:pt x="406" y="163"/>
                    <a:pt x="406" y="163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122" y="0"/>
                    <a:pt x="81" y="122"/>
                    <a:pt x="81" y="183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81" y="631"/>
                    <a:pt x="81" y="875"/>
                    <a:pt x="81" y="875"/>
                  </a:cubicBezTo>
                  <a:cubicBezTo>
                    <a:pt x="264" y="875"/>
                    <a:pt x="264" y="875"/>
                    <a:pt x="264" y="875"/>
                  </a:cubicBezTo>
                  <a:cubicBezTo>
                    <a:pt x="264" y="875"/>
                    <a:pt x="264" y="631"/>
                    <a:pt x="264" y="427"/>
                  </a:cubicBezTo>
                  <a:cubicBezTo>
                    <a:pt x="386" y="427"/>
                    <a:pt x="386" y="427"/>
                    <a:pt x="386" y="427"/>
                  </a:cubicBezTo>
                  <a:lnTo>
                    <a:pt x="406" y="2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6" name="Freeform 139"/>
            <p:cNvSpPr>
              <a:spLocks noChangeAspect="1" noChangeArrowheads="1"/>
            </p:cNvSpPr>
            <p:nvPr/>
          </p:nvSpPr>
          <p:spPr bwMode="auto">
            <a:xfrm>
              <a:off x="4539946" y="4799091"/>
              <a:ext cx="76967" cy="71143"/>
            </a:xfrm>
            <a:custGeom>
              <a:avLst/>
              <a:gdLst>
                <a:gd name="T0" fmla="*/ 184 w 815"/>
                <a:gd name="T1" fmla="*/ 753 h 754"/>
                <a:gd name="T2" fmla="*/ 184 w 815"/>
                <a:gd name="T3" fmla="*/ 753 h 754"/>
                <a:gd name="T4" fmla="*/ 21 w 815"/>
                <a:gd name="T5" fmla="*/ 753 h 754"/>
                <a:gd name="T6" fmla="*/ 21 w 815"/>
                <a:gd name="T7" fmla="*/ 244 h 754"/>
                <a:gd name="T8" fmla="*/ 184 w 815"/>
                <a:gd name="T9" fmla="*/ 244 h 754"/>
                <a:gd name="T10" fmla="*/ 184 w 815"/>
                <a:gd name="T11" fmla="*/ 753 h 754"/>
                <a:gd name="T12" fmla="*/ 102 w 815"/>
                <a:gd name="T13" fmla="*/ 183 h 754"/>
                <a:gd name="T14" fmla="*/ 102 w 815"/>
                <a:gd name="T15" fmla="*/ 183 h 754"/>
                <a:gd name="T16" fmla="*/ 102 w 815"/>
                <a:gd name="T17" fmla="*/ 183 h 754"/>
                <a:gd name="T18" fmla="*/ 0 w 815"/>
                <a:gd name="T19" fmla="*/ 102 h 754"/>
                <a:gd name="T20" fmla="*/ 102 w 815"/>
                <a:gd name="T21" fmla="*/ 0 h 754"/>
                <a:gd name="T22" fmla="*/ 204 w 815"/>
                <a:gd name="T23" fmla="*/ 102 h 754"/>
                <a:gd name="T24" fmla="*/ 102 w 815"/>
                <a:gd name="T25" fmla="*/ 183 h 754"/>
                <a:gd name="T26" fmla="*/ 814 w 815"/>
                <a:gd name="T27" fmla="*/ 753 h 754"/>
                <a:gd name="T28" fmla="*/ 814 w 815"/>
                <a:gd name="T29" fmla="*/ 753 h 754"/>
                <a:gd name="T30" fmla="*/ 631 w 815"/>
                <a:gd name="T31" fmla="*/ 753 h 754"/>
                <a:gd name="T32" fmla="*/ 631 w 815"/>
                <a:gd name="T33" fmla="*/ 489 h 754"/>
                <a:gd name="T34" fmla="*/ 550 w 815"/>
                <a:gd name="T35" fmla="*/ 387 h 754"/>
                <a:gd name="T36" fmla="*/ 468 w 815"/>
                <a:gd name="T37" fmla="*/ 448 h 754"/>
                <a:gd name="T38" fmla="*/ 448 w 815"/>
                <a:gd name="T39" fmla="*/ 489 h 754"/>
                <a:gd name="T40" fmla="*/ 448 w 815"/>
                <a:gd name="T41" fmla="*/ 753 h 754"/>
                <a:gd name="T42" fmla="*/ 285 w 815"/>
                <a:gd name="T43" fmla="*/ 753 h 754"/>
                <a:gd name="T44" fmla="*/ 285 w 815"/>
                <a:gd name="T45" fmla="*/ 244 h 754"/>
                <a:gd name="T46" fmla="*/ 448 w 815"/>
                <a:gd name="T47" fmla="*/ 244 h 754"/>
                <a:gd name="T48" fmla="*/ 448 w 815"/>
                <a:gd name="T49" fmla="*/ 326 h 754"/>
                <a:gd name="T50" fmla="*/ 611 w 815"/>
                <a:gd name="T51" fmla="*/ 244 h 754"/>
                <a:gd name="T52" fmla="*/ 814 w 815"/>
                <a:gd name="T53" fmla="*/ 468 h 754"/>
                <a:gd name="T54" fmla="*/ 814 w 815"/>
                <a:gd name="T55" fmla="*/ 753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15" h="754">
                  <a:moveTo>
                    <a:pt x="184" y="753"/>
                  </a:moveTo>
                  <a:lnTo>
                    <a:pt x="184" y="753"/>
                  </a:lnTo>
                  <a:cubicBezTo>
                    <a:pt x="21" y="753"/>
                    <a:pt x="21" y="753"/>
                    <a:pt x="21" y="753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84" y="244"/>
                    <a:pt x="184" y="244"/>
                    <a:pt x="184" y="244"/>
                  </a:cubicBezTo>
                  <a:lnTo>
                    <a:pt x="184" y="753"/>
                  </a:lnTo>
                  <a:close/>
                  <a:moveTo>
                    <a:pt x="102" y="183"/>
                  </a:moveTo>
                  <a:lnTo>
                    <a:pt x="102" y="183"/>
                  </a:lnTo>
                  <a:lnTo>
                    <a:pt x="102" y="183"/>
                  </a:lnTo>
                  <a:cubicBezTo>
                    <a:pt x="41" y="183"/>
                    <a:pt x="0" y="143"/>
                    <a:pt x="0" y="102"/>
                  </a:cubicBezTo>
                  <a:cubicBezTo>
                    <a:pt x="0" y="41"/>
                    <a:pt x="41" y="0"/>
                    <a:pt x="102" y="0"/>
                  </a:cubicBezTo>
                  <a:cubicBezTo>
                    <a:pt x="163" y="0"/>
                    <a:pt x="184" y="41"/>
                    <a:pt x="204" y="102"/>
                  </a:cubicBezTo>
                  <a:cubicBezTo>
                    <a:pt x="204" y="143"/>
                    <a:pt x="163" y="183"/>
                    <a:pt x="102" y="183"/>
                  </a:cubicBezTo>
                  <a:close/>
                  <a:moveTo>
                    <a:pt x="814" y="753"/>
                  </a:moveTo>
                  <a:lnTo>
                    <a:pt x="814" y="753"/>
                  </a:lnTo>
                  <a:cubicBezTo>
                    <a:pt x="631" y="753"/>
                    <a:pt x="631" y="753"/>
                    <a:pt x="631" y="753"/>
                  </a:cubicBezTo>
                  <a:cubicBezTo>
                    <a:pt x="631" y="489"/>
                    <a:pt x="631" y="489"/>
                    <a:pt x="631" y="489"/>
                  </a:cubicBezTo>
                  <a:cubicBezTo>
                    <a:pt x="631" y="427"/>
                    <a:pt x="611" y="387"/>
                    <a:pt x="550" y="387"/>
                  </a:cubicBezTo>
                  <a:cubicBezTo>
                    <a:pt x="509" y="387"/>
                    <a:pt x="468" y="407"/>
                    <a:pt x="468" y="448"/>
                  </a:cubicBezTo>
                  <a:cubicBezTo>
                    <a:pt x="448" y="448"/>
                    <a:pt x="448" y="468"/>
                    <a:pt x="448" y="489"/>
                  </a:cubicBezTo>
                  <a:cubicBezTo>
                    <a:pt x="448" y="753"/>
                    <a:pt x="448" y="753"/>
                    <a:pt x="448" y="753"/>
                  </a:cubicBezTo>
                  <a:cubicBezTo>
                    <a:pt x="285" y="753"/>
                    <a:pt x="285" y="753"/>
                    <a:pt x="285" y="753"/>
                  </a:cubicBezTo>
                  <a:cubicBezTo>
                    <a:pt x="285" y="753"/>
                    <a:pt x="285" y="285"/>
                    <a:pt x="285" y="244"/>
                  </a:cubicBezTo>
                  <a:cubicBezTo>
                    <a:pt x="448" y="244"/>
                    <a:pt x="448" y="244"/>
                    <a:pt x="448" y="244"/>
                  </a:cubicBezTo>
                  <a:cubicBezTo>
                    <a:pt x="448" y="326"/>
                    <a:pt x="448" y="326"/>
                    <a:pt x="448" y="326"/>
                  </a:cubicBezTo>
                  <a:cubicBezTo>
                    <a:pt x="468" y="285"/>
                    <a:pt x="530" y="244"/>
                    <a:pt x="611" y="244"/>
                  </a:cubicBezTo>
                  <a:cubicBezTo>
                    <a:pt x="733" y="244"/>
                    <a:pt x="814" y="326"/>
                    <a:pt x="814" y="468"/>
                  </a:cubicBezTo>
                  <a:lnTo>
                    <a:pt x="814" y="7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4" name="Freeform 153"/>
            <p:cNvSpPr>
              <a:spLocks noChangeAspect="1" noChangeArrowheads="1"/>
            </p:cNvSpPr>
            <p:nvPr/>
          </p:nvSpPr>
          <p:spPr bwMode="auto">
            <a:xfrm>
              <a:off x="4226618" y="4798044"/>
              <a:ext cx="38277" cy="82792"/>
            </a:xfrm>
            <a:custGeom>
              <a:avLst/>
              <a:gdLst>
                <a:gd name="T0" fmla="*/ 406 w 407"/>
                <a:gd name="T1" fmla="*/ 285 h 876"/>
                <a:gd name="T2" fmla="*/ 406 w 407"/>
                <a:gd name="T3" fmla="*/ 285 h 876"/>
                <a:gd name="T4" fmla="*/ 264 w 407"/>
                <a:gd name="T5" fmla="*/ 285 h 876"/>
                <a:gd name="T6" fmla="*/ 264 w 407"/>
                <a:gd name="T7" fmla="*/ 204 h 876"/>
                <a:gd name="T8" fmla="*/ 305 w 407"/>
                <a:gd name="T9" fmla="*/ 163 h 876"/>
                <a:gd name="T10" fmla="*/ 406 w 407"/>
                <a:gd name="T11" fmla="*/ 163 h 876"/>
                <a:gd name="T12" fmla="*/ 406 w 407"/>
                <a:gd name="T13" fmla="*/ 0 h 876"/>
                <a:gd name="T14" fmla="*/ 264 w 407"/>
                <a:gd name="T15" fmla="*/ 0 h 876"/>
                <a:gd name="T16" fmla="*/ 81 w 407"/>
                <a:gd name="T17" fmla="*/ 183 h 876"/>
                <a:gd name="T18" fmla="*/ 81 w 407"/>
                <a:gd name="T19" fmla="*/ 285 h 876"/>
                <a:gd name="T20" fmla="*/ 0 w 407"/>
                <a:gd name="T21" fmla="*/ 285 h 876"/>
                <a:gd name="T22" fmla="*/ 0 w 407"/>
                <a:gd name="T23" fmla="*/ 427 h 876"/>
                <a:gd name="T24" fmla="*/ 81 w 407"/>
                <a:gd name="T25" fmla="*/ 427 h 876"/>
                <a:gd name="T26" fmla="*/ 81 w 407"/>
                <a:gd name="T27" fmla="*/ 875 h 876"/>
                <a:gd name="T28" fmla="*/ 264 w 407"/>
                <a:gd name="T29" fmla="*/ 875 h 876"/>
                <a:gd name="T30" fmla="*/ 264 w 407"/>
                <a:gd name="T31" fmla="*/ 427 h 876"/>
                <a:gd name="T32" fmla="*/ 386 w 407"/>
                <a:gd name="T33" fmla="*/ 427 h 876"/>
                <a:gd name="T34" fmla="*/ 406 w 407"/>
                <a:gd name="T35" fmla="*/ 28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7" h="876">
                  <a:moveTo>
                    <a:pt x="406" y="285"/>
                  </a:moveTo>
                  <a:lnTo>
                    <a:pt x="406" y="285"/>
                  </a:lnTo>
                  <a:cubicBezTo>
                    <a:pt x="264" y="285"/>
                    <a:pt x="264" y="285"/>
                    <a:pt x="264" y="285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163"/>
                    <a:pt x="285" y="163"/>
                    <a:pt x="305" y="163"/>
                  </a:cubicBezTo>
                  <a:cubicBezTo>
                    <a:pt x="325" y="163"/>
                    <a:pt x="406" y="163"/>
                    <a:pt x="406" y="163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122" y="0"/>
                    <a:pt x="81" y="122"/>
                    <a:pt x="81" y="183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81" y="631"/>
                    <a:pt x="81" y="875"/>
                    <a:pt x="81" y="875"/>
                  </a:cubicBezTo>
                  <a:cubicBezTo>
                    <a:pt x="264" y="875"/>
                    <a:pt x="264" y="875"/>
                    <a:pt x="264" y="875"/>
                  </a:cubicBezTo>
                  <a:cubicBezTo>
                    <a:pt x="264" y="875"/>
                    <a:pt x="264" y="631"/>
                    <a:pt x="264" y="427"/>
                  </a:cubicBezTo>
                  <a:cubicBezTo>
                    <a:pt x="386" y="427"/>
                    <a:pt x="386" y="427"/>
                    <a:pt x="386" y="427"/>
                  </a:cubicBezTo>
                  <a:lnTo>
                    <a:pt x="406" y="2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2" name="Freeform 155"/>
            <p:cNvSpPr>
              <a:spLocks noChangeAspect="1" noChangeArrowheads="1"/>
            </p:cNvSpPr>
            <p:nvPr/>
          </p:nvSpPr>
          <p:spPr bwMode="auto">
            <a:xfrm>
              <a:off x="4038408" y="4800412"/>
              <a:ext cx="80712" cy="71144"/>
            </a:xfrm>
            <a:custGeom>
              <a:avLst/>
              <a:gdLst>
                <a:gd name="T0" fmla="*/ 855 w 856"/>
                <a:gd name="T1" fmla="*/ 81 h 753"/>
                <a:gd name="T2" fmla="*/ 855 w 856"/>
                <a:gd name="T3" fmla="*/ 81 h 753"/>
                <a:gd name="T4" fmla="*/ 753 w 856"/>
                <a:gd name="T5" fmla="*/ 101 h 753"/>
                <a:gd name="T6" fmla="*/ 834 w 856"/>
                <a:gd name="T7" fmla="*/ 0 h 753"/>
                <a:gd name="T8" fmla="*/ 732 w 856"/>
                <a:gd name="T9" fmla="*/ 60 h 753"/>
                <a:gd name="T10" fmla="*/ 590 w 856"/>
                <a:gd name="T11" fmla="*/ 0 h 753"/>
                <a:gd name="T12" fmla="*/ 407 w 856"/>
                <a:gd name="T13" fmla="*/ 183 h 753"/>
                <a:gd name="T14" fmla="*/ 428 w 856"/>
                <a:gd name="T15" fmla="*/ 223 h 753"/>
                <a:gd name="T16" fmla="*/ 61 w 856"/>
                <a:gd name="T17" fmla="*/ 20 h 753"/>
                <a:gd name="T18" fmla="*/ 41 w 856"/>
                <a:gd name="T19" fmla="*/ 121 h 753"/>
                <a:gd name="T20" fmla="*/ 102 w 856"/>
                <a:gd name="T21" fmla="*/ 284 h 753"/>
                <a:gd name="T22" fmla="*/ 21 w 856"/>
                <a:gd name="T23" fmla="*/ 264 h 753"/>
                <a:gd name="T24" fmla="*/ 21 w 856"/>
                <a:gd name="T25" fmla="*/ 264 h 753"/>
                <a:gd name="T26" fmla="*/ 163 w 856"/>
                <a:gd name="T27" fmla="*/ 447 h 753"/>
                <a:gd name="T28" fmla="*/ 122 w 856"/>
                <a:gd name="T29" fmla="*/ 447 h 753"/>
                <a:gd name="T30" fmla="*/ 102 w 856"/>
                <a:gd name="T31" fmla="*/ 447 h 753"/>
                <a:gd name="T32" fmla="*/ 265 w 856"/>
                <a:gd name="T33" fmla="*/ 589 h 753"/>
                <a:gd name="T34" fmla="*/ 41 w 856"/>
                <a:gd name="T35" fmla="*/ 671 h 753"/>
                <a:gd name="T36" fmla="*/ 0 w 856"/>
                <a:gd name="T37" fmla="*/ 671 h 753"/>
                <a:gd name="T38" fmla="*/ 265 w 856"/>
                <a:gd name="T39" fmla="*/ 752 h 753"/>
                <a:gd name="T40" fmla="*/ 773 w 856"/>
                <a:gd name="T41" fmla="*/ 203 h 753"/>
                <a:gd name="T42" fmla="*/ 773 w 856"/>
                <a:gd name="T43" fmla="*/ 183 h 753"/>
                <a:gd name="T44" fmla="*/ 855 w 856"/>
                <a:gd name="T45" fmla="*/ 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6" h="753">
                  <a:moveTo>
                    <a:pt x="855" y="81"/>
                  </a:moveTo>
                  <a:lnTo>
                    <a:pt x="855" y="81"/>
                  </a:lnTo>
                  <a:cubicBezTo>
                    <a:pt x="834" y="101"/>
                    <a:pt x="793" y="101"/>
                    <a:pt x="753" y="101"/>
                  </a:cubicBezTo>
                  <a:cubicBezTo>
                    <a:pt x="793" y="81"/>
                    <a:pt x="814" y="40"/>
                    <a:pt x="834" y="0"/>
                  </a:cubicBezTo>
                  <a:cubicBezTo>
                    <a:pt x="793" y="20"/>
                    <a:pt x="773" y="40"/>
                    <a:pt x="732" y="60"/>
                  </a:cubicBezTo>
                  <a:cubicBezTo>
                    <a:pt x="692" y="20"/>
                    <a:pt x="651" y="0"/>
                    <a:pt x="590" y="0"/>
                  </a:cubicBezTo>
                  <a:cubicBezTo>
                    <a:pt x="488" y="0"/>
                    <a:pt x="407" y="81"/>
                    <a:pt x="407" y="183"/>
                  </a:cubicBezTo>
                  <a:cubicBezTo>
                    <a:pt x="407" y="203"/>
                    <a:pt x="428" y="203"/>
                    <a:pt x="428" y="223"/>
                  </a:cubicBezTo>
                  <a:cubicBezTo>
                    <a:pt x="265" y="223"/>
                    <a:pt x="142" y="142"/>
                    <a:pt x="61" y="20"/>
                  </a:cubicBezTo>
                  <a:cubicBezTo>
                    <a:pt x="41" y="60"/>
                    <a:pt x="41" y="81"/>
                    <a:pt x="41" y="121"/>
                  </a:cubicBezTo>
                  <a:cubicBezTo>
                    <a:pt x="41" y="183"/>
                    <a:pt x="61" y="244"/>
                    <a:pt x="102" y="284"/>
                  </a:cubicBezTo>
                  <a:cubicBezTo>
                    <a:pt x="81" y="284"/>
                    <a:pt x="61" y="264"/>
                    <a:pt x="21" y="264"/>
                  </a:cubicBezTo>
                  <a:lnTo>
                    <a:pt x="21" y="264"/>
                  </a:lnTo>
                  <a:cubicBezTo>
                    <a:pt x="21" y="345"/>
                    <a:pt x="81" y="427"/>
                    <a:pt x="163" y="447"/>
                  </a:cubicBezTo>
                  <a:cubicBezTo>
                    <a:pt x="163" y="447"/>
                    <a:pt x="142" y="447"/>
                    <a:pt x="122" y="447"/>
                  </a:cubicBezTo>
                  <a:lnTo>
                    <a:pt x="102" y="447"/>
                  </a:lnTo>
                  <a:cubicBezTo>
                    <a:pt x="122" y="528"/>
                    <a:pt x="183" y="589"/>
                    <a:pt x="265" y="589"/>
                  </a:cubicBezTo>
                  <a:cubicBezTo>
                    <a:pt x="204" y="630"/>
                    <a:pt x="122" y="671"/>
                    <a:pt x="41" y="671"/>
                  </a:cubicBezTo>
                  <a:cubicBezTo>
                    <a:pt x="21" y="671"/>
                    <a:pt x="0" y="671"/>
                    <a:pt x="0" y="671"/>
                  </a:cubicBezTo>
                  <a:cubicBezTo>
                    <a:pt x="81" y="711"/>
                    <a:pt x="163" y="752"/>
                    <a:pt x="265" y="752"/>
                  </a:cubicBezTo>
                  <a:cubicBezTo>
                    <a:pt x="590" y="752"/>
                    <a:pt x="773" y="447"/>
                    <a:pt x="773" y="203"/>
                  </a:cubicBezTo>
                  <a:lnTo>
                    <a:pt x="773" y="183"/>
                  </a:lnTo>
                  <a:cubicBezTo>
                    <a:pt x="814" y="142"/>
                    <a:pt x="834" y="121"/>
                    <a:pt x="855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0" name="Freeform 133"/>
            <p:cNvSpPr>
              <a:spLocks noChangeAspect="1" noChangeArrowheads="1"/>
            </p:cNvSpPr>
            <p:nvPr/>
          </p:nvSpPr>
          <p:spPr bwMode="auto">
            <a:xfrm>
              <a:off x="6026544" y="4799089"/>
              <a:ext cx="76967" cy="76968"/>
            </a:xfrm>
            <a:custGeom>
              <a:avLst/>
              <a:gdLst>
                <a:gd name="T0" fmla="*/ 651 w 814"/>
                <a:gd name="T1" fmla="*/ 0 h 814"/>
                <a:gd name="T2" fmla="*/ 651 w 814"/>
                <a:gd name="T3" fmla="*/ 0 h 814"/>
                <a:gd name="T4" fmla="*/ 162 w 814"/>
                <a:gd name="T5" fmla="*/ 0 h 814"/>
                <a:gd name="T6" fmla="*/ 0 w 814"/>
                <a:gd name="T7" fmla="*/ 162 h 814"/>
                <a:gd name="T8" fmla="*/ 0 w 814"/>
                <a:gd name="T9" fmla="*/ 325 h 814"/>
                <a:gd name="T10" fmla="*/ 0 w 814"/>
                <a:gd name="T11" fmla="*/ 651 h 814"/>
                <a:gd name="T12" fmla="*/ 162 w 814"/>
                <a:gd name="T13" fmla="*/ 813 h 814"/>
                <a:gd name="T14" fmla="*/ 651 w 814"/>
                <a:gd name="T15" fmla="*/ 813 h 814"/>
                <a:gd name="T16" fmla="*/ 813 w 814"/>
                <a:gd name="T17" fmla="*/ 651 h 814"/>
                <a:gd name="T18" fmla="*/ 813 w 814"/>
                <a:gd name="T19" fmla="*/ 325 h 814"/>
                <a:gd name="T20" fmla="*/ 813 w 814"/>
                <a:gd name="T21" fmla="*/ 162 h 814"/>
                <a:gd name="T22" fmla="*/ 651 w 814"/>
                <a:gd name="T23" fmla="*/ 0 h 814"/>
                <a:gd name="T24" fmla="*/ 712 w 814"/>
                <a:gd name="T25" fmla="*/ 101 h 814"/>
                <a:gd name="T26" fmla="*/ 712 w 814"/>
                <a:gd name="T27" fmla="*/ 101 h 814"/>
                <a:gd name="T28" fmla="*/ 712 w 814"/>
                <a:gd name="T29" fmla="*/ 101 h 814"/>
                <a:gd name="T30" fmla="*/ 712 w 814"/>
                <a:gd name="T31" fmla="*/ 101 h 814"/>
                <a:gd name="T32" fmla="*/ 712 w 814"/>
                <a:gd name="T33" fmla="*/ 224 h 814"/>
                <a:gd name="T34" fmla="*/ 590 w 814"/>
                <a:gd name="T35" fmla="*/ 224 h 814"/>
                <a:gd name="T36" fmla="*/ 590 w 814"/>
                <a:gd name="T37" fmla="*/ 101 h 814"/>
                <a:gd name="T38" fmla="*/ 712 w 814"/>
                <a:gd name="T39" fmla="*/ 101 h 814"/>
                <a:gd name="T40" fmla="*/ 285 w 814"/>
                <a:gd name="T41" fmla="*/ 325 h 814"/>
                <a:gd name="T42" fmla="*/ 285 w 814"/>
                <a:gd name="T43" fmla="*/ 325 h 814"/>
                <a:gd name="T44" fmla="*/ 406 w 814"/>
                <a:gd name="T45" fmla="*/ 264 h 814"/>
                <a:gd name="T46" fmla="*/ 529 w 814"/>
                <a:gd name="T47" fmla="*/ 325 h 814"/>
                <a:gd name="T48" fmla="*/ 549 w 814"/>
                <a:gd name="T49" fmla="*/ 407 h 814"/>
                <a:gd name="T50" fmla="*/ 406 w 814"/>
                <a:gd name="T51" fmla="*/ 549 h 814"/>
                <a:gd name="T52" fmla="*/ 265 w 814"/>
                <a:gd name="T53" fmla="*/ 407 h 814"/>
                <a:gd name="T54" fmla="*/ 285 w 814"/>
                <a:gd name="T55" fmla="*/ 325 h 814"/>
                <a:gd name="T56" fmla="*/ 732 w 814"/>
                <a:gd name="T57" fmla="*/ 651 h 814"/>
                <a:gd name="T58" fmla="*/ 732 w 814"/>
                <a:gd name="T59" fmla="*/ 651 h 814"/>
                <a:gd name="T60" fmla="*/ 651 w 814"/>
                <a:gd name="T61" fmla="*/ 732 h 814"/>
                <a:gd name="T62" fmla="*/ 162 w 814"/>
                <a:gd name="T63" fmla="*/ 732 h 814"/>
                <a:gd name="T64" fmla="*/ 81 w 814"/>
                <a:gd name="T65" fmla="*/ 651 h 814"/>
                <a:gd name="T66" fmla="*/ 81 w 814"/>
                <a:gd name="T67" fmla="*/ 325 h 814"/>
                <a:gd name="T68" fmla="*/ 203 w 814"/>
                <a:gd name="T69" fmla="*/ 325 h 814"/>
                <a:gd name="T70" fmla="*/ 183 w 814"/>
                <a:gd name="T71" fmla="*/ 407 h 814"/>
                <a:gd name="T72" fmla="*/ 406 w 814"/>
                <a:gd name="T73" fmla="*/ 631 h 814"/>
                <a:gd name="T74" fmla="*/ 630 w 814"/>
                <a:gd name="T75" fmla="*/ 407 h 814"/>
                <a:gd name="T76" fmla="*/ 610 w 814"/>
                <a:gd name="T77" fmla="*/ 325 h 814"/>
                <a:gd name="T78" fmla="*/ 732 w 814"/>
                <a:gd name="T79" fmla="*/ 325 h 814"/>
                <a:gd name="T80" fmla="*/ 732 w 814"/>
                <a:gd name="T81" fmla="*/ 651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4" h="814">
                  <a:moveTo>
                    <a:pt x="651" y="0"/>
                  </a:moveTo>
                  <a:lnTo>
                    <a:pt x="651" y="0"/>
                  </a:lnTo>
                  <a:cubicBezTo>
                    <a:pt x="162" y="0"/>
                    <a:pt x="162" y="0"/>
                    <a:pt x="162" y="0"/>
                  </a:cubicBezTo>
                  <a:cubicBezTo>
                    <a:pt x="81" y="0"/>
                    <a:pt x="0" y="61"/>
                    <a:pt x="0" y="162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651"/>
                    <a:pt x="0" y="651"/>
                    <a:pt x="0" y="651"/>
                  </a:cubicBezTo>
                  <a:cubicBezTo>
                    <a:pt x="0" y="732"/>
                    <a:pt x="81" y="813"/>
                    <a:pt x="162" y="813"/>
                  </a:cubicBezTo>
                  <a:cubicBezTo>
                    <a:pt x="651" y="813"/>
                    <a:pt x="651" y="813"/>
                    <a:pt x="651" y="813"/>
                  </a:cubicBezTo>
                  <a:cubicBezTo>
                    <a:pt x="753" y="813"/>
                    <a:pt x="813" y="732"/>
                    <a:pt x="813" y="651"/>
                  </a:cubicBezTo>
                  <a:cubicBezTo>
                    <a:pt x="813" y="325"/>
                    <a:pt x="813" y="325"/>
                    <a:pt x="813" y="325"/>
                  </a:cubicBezTo>
                  <a:cubicBezTo>
                    <a:pt x="813" y="162"/>
                    <a:pt x="813" y="162"/>
                    <a:pt x="813" y="162"/>
                  </a:cubicBezTo>
                  <a:cubicBezTo>
                    <a:pt x="813" y="61"/>
                    <a:pt x="753" y="0"/>
                    <a:pt x="651" y="0"/>
                  </a:cubicBezTo>
                  <a:close/>
                  <a:moveTo>
                    <a:pt x="712" y="101"/>
                  </a:moveTo>
                  <a:lnTo>
                    <a:pt x="712" y="101"/>
                  </a:lnTo>
                  <a:lnTo>
                    <a:pt x="712" y="101"/>
                  </a:lnTo>
                  <a:lnTo>
                    <a:pt x="712" y="101"/>
                  </a:lnTo>
                  <a:cubicBezTo>
                    <a:pt x="712" y="224"/>
                    <a:pt x="712" y="224"/>
                    <a:pt x="712" y="224"/>
                  </a:cubicBezTo>
                  <a:cubicBezTo>
                    <a:pt x="590" y="224"/>
                    <a:pt x="590" y="224"/>
                    <a:pt x="590" y="224"/>
                  </a:cubicBezTo>
                  <a:cubicBezTo>
                    <a:pt x="590" y="101"/>
                    <a:pt x="590" y="101"/>
                    <a:pt x="590" y="101"/>
                  </a:cubicBezTo>
                  <a:lnTo>
                    <a:pt x="712" y="101"/>
                  </a:lnTo>
                  <a:close/>
                  <a:moveTo>
                    <a:pt x="285" y="325"/>
                  </a:moveTo>
                  <a:lnTo>
                    <a:pt x="285" y="325"/>
                  </a:lnTo>
                  <a:cubicBezTo>
                    <a:pt x="325" y="284"/>
                    <a:pt x="366" y="264"/>
                    <a:pt x="406" y="264"/>
                  </a:cubicBezTo>
                  <a:cubicBezTo>
                    <a:pt x="447" y="264"/>
                    <a:pt x="509" y="284"/>
                    <a:pt x="529" y="325"/>
                  </a:cubicBezTo>
                  <a:cubicBezTo>
                    <a:pt x="549" y="345"/>
                    <a:pt x="549" y="366"/>
                    <a:pt x="549" y="407"/>
                  </a:cubicBezTo>
                  <a:cubicBezTo>
                    <a:pt x="549" y="488"/>
                    <a:pt x="488" y="549"/>
                    <a:pt x="406" y="549"/>
                  </a:cubicBezTo>
                  <a:cubicBezTo>
                    <a:pt x="325" y="549"/>
                    <a:pt x="265" y="488"/>
                    <a:pt x="265" y="407"/>
                  </a:cubicBezTo>
                  <a:cubicBezTo>
                    <a:pt x="265" y="366"/>
                    <a:pt x="285" y="345"/>
                    <a:pt x="285" y="325"/>
                  </a:cubicBezTo>
                  <a:close/>
                  <a:moveTo>
                    <a:pt x="732" y="651"/>
                  </a:moveTo>
                  <a:lnTo>
                    <a:pt x="732" y="651"/>
                  </a:lnTo>
                  <a:cubicBezTo>
                    <a:pt x="732" y="691"/>
                    <a:pt x="692" y="732"/>
                    <a:pt x="651" y="732"/>
                  </a:cubicBezTo>
                  <a:cubicBezTo>
                    <a:pt x="162" y="732"/>
                    <a:pt x="162" y="732"/>
                    <a:pt x="162" y="732"/>
                  </a:cubicBezTo>
                  <a:cubicBezTo>
                    <a:pt x="122" y="732"/>
                    <a:pt x="81" y="691"/>
                    <a:pt x="81" y="651"/>
                  </a:cubicBezTo>
                  <a:cubicBezTo>
                    <a:pt x="81" y="325"/>
                    <a:pt x="81" y="325"/>
                    <a:pt x="81" y="325"/>
                  </a:cubicBezTo>
                  <a:cubicBezTo>
                    <a:pt x="203" y="325"/>
                    <a:pt x="203" y="325"/>
                    <a:pt x="203" y="325"/>
                  </a:cubicBezTo>
                  <a:cubicBezTo>
                    <a:pt x="203" y="345"/>
                    <a:pt x="183" y="366"/>
                    <a:pt x="183" y="407"/>
                  </a:cubicBezTo>
                  <a:cubicBezTo>
                    <a:pt x="183" y="528"/>
                    <a:pt x="285" y="631"/>
                    <a:pt x="406" y="631"/>
                  </a:cubicBezTo>
                  <a:cubicBezTo>
                    <a:pt x="529" y="631"/>
                    <a:pt x="630" y="528"/>
                    <a:pt x="630" y="407"/>
                  </a:cubicBezTo>
                  <a:cubicBezTo>
                    <a:pt x="630" y="366"/>
                    <a:pt x="630" y="345"/>
                    <a:pt x="610" y="325"/>
                  </a:cubicBezTo>
                  <a:cubicBezTo>
                    <a:pt x="732" y="325"/>
                    <a:pt x="732" y="325"/>
                    <a:pt x="732" y="325"/>
                  </a:cubicBezTo>
                  <a:lnTo>
                    <a:pt x="732" y="6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8" name="Freeform 139"/>
            <p:cNvSpPr>
              <a:spLocks noChangeAspect="1" noChangeArrowheads="1"/>
            </p:cNvSpPr>
            <p:nvPr/>
          </p:nvSpPr>
          <p:spPr bwMode="auto">
            <a:xfrm>
              <a:off x="6188995" y="4799091"/>
              <a:ext cx="76967" cy="71143"/>
            </a:xfrm>
            <a:custGeom>
              <a:avLst/>
              <a:gdLst>
                <a:gd name="T0" fmla="*/ 184 w 815"/>
                <a:gd name="T1" fmla="*/ 753 h 754"/>
                <a:gd name="T2" fmla="*/ 184 w 815"/>
                <a:gd name="T3" fmla="*/ 753 h 754"/>
                <a:gd name="T4" fmla="*/ 21 w 815"/>
                <a:gd name="T5" fmla="*/ 753 h 754"/>
                <a:gd name="T6" fmla="*/ 21 w 815"/>
                <a:gd name="T7" fmla="*/ 244 h 754"/>
                <a:gd name="T8" fmla="*/ 184 w 815"/>
                <a:gd name="T9" fmla="*/ 244 h 754"/>
                <a:gd name="T10" fmla="*/ 184 w 815"/>
                <a:gd name="T11" fmla="*/ 753 h 754"/>
                <a:gd name="T12" fmla="*/ 102 w 815"/>
                <a:gd name="T13" fmla="*/ 183 h 754"/>
                <a:gd name="T14" fmla="*/ 102 w 815"/>
                <a:gd name="T15" fmla="*/ 183 h 754"/>
                <a:gd name="T16" fmla="*/ 102 w 815"/>
                <a:gd name="T17" fmla="*/ 183 h 754"/>
                <a:gd name="T18" fmla="*/ 0 w 815"/>
                <a:gd name="T19" fmla="*/ 102 h 754"/>
                <a:gd name="T20" fmla="*/ 102 w 815"/>
                <a:gd name="T21" fmla="*/ 0 h 754"/>
                <a:gd name="T22" fmla="*/ 204 w 815"/>
                <a:gd name="T23" fmla="*/ 102 h 754"/>
                <a:gd name="T24" fmla="*/ 102 w 815"/>
                <a:gd name="T25" fmla="*/ 183 h 754"/>
                <a:gd name="T26" fmla="*/ 814 w 815"/>
                <a:gd name="T27" fmla="*/ 753 h 754"/>
                <a:gd name="T28" fmla="*/ 814 w 815"/>
                <a:gd name="T29" fmla="*/ 753 h 754"/>
                <a:gd name="T30" fmla="*/ 631 w 815"/>
                <a:gd name="T31" fmla="*/ 753 h 754"/>
                <a:gd name="T32" fmla="*/ 631 w 815"/>
                <a:gd name="T33" fmla="*/ 489 h 754"/>
                <a:gd name="T34" fmla="*/ 550 w 815"/>
                <a:gd name="T35" fmla="*/ 387 h 754"/>
                <a:gd name="T36" fmla="*/ 468 w 815"/>
                <a:gd name="T37" fmla="*/ 448 h 754"/>
                <a:gd name="T38" fmla="*/ 448 w 815"/>
                <a:gd name="T39" fmla="*/ 489 h 754"/>
                <a:gd name="T40" fmla="*/ 448 w 815"/>
                <a:gd name="T41" fmla="*/ 753 h 754"/>
                <a:gd name="T42" fmla="*/ 285 w 815"/>
                <a:gd name="T43" fmla="*/ 753 h 754"/>
                <a:gd name="T44" fmla="*/ 285 w 815"/>
                <a:gd name="T45" fmla="*/ 244 h 754"/>
                <a:gd name="T46" fmla="*/ 448 w 815"/>
                <a:gd name="T47" fmla="*/ 244 h 754"/>
                <a:gd name="T48" fmla="*/ 448 w 815"/>
                <a:gd name="T49" fmla="*/ 326 h 754"/>
                <a:gd name="T50" fmla="*/ 611 w 815"/>
                <a:gd name="T51" fmla="*/ 244 h 754"/>
                <a:gd name="T52" fmla="*/ 814 w 815"/>
                <a:gd name="T53" fmla="*/ 468 h 754"/>
                <a:gd name="T54" fmla="*/ 814 w 815"/>
                <a:gd name="T55" fmla="*/ 753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15" h="754">
                  <a:moveTo>
                    <a:pt x="184" y="753"/>
                  </a:moveTo>
                  <a:lnTo>
                    <a:pt x="184" y="753"/>
                  </a:lnTo>
                  <a:cubicBezTo>
                    <a:pt x="21" y="753"/>
                    <a:pt x="21" y="753"/>
                    <a:pt x="21" y="753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184" y="244"/>
                    <a:pt x="184" y="244"/>
                    <a:pt x="184" y="244"/>
                  </a:cubicBezTo>
                  <a:lnTo>
                    <a:pt x="184" y="753"/>
                  </a:lnTo>
                  <a:close/>
                  <a:moveTo>
                    <a:pt x="102" y="183"/>
                  </a:moveTo>
                  <a:lnTo>
                    <a:pt x="102" y="183"/>
                  </a:lnTo>
                  <a:lnTo>
                    <a:pt x="102" y="183"/>
                  </a:lnTo>
                  <a:cubicBezTo>
                    <a:pt x="41" y="183"/>
                    <a:pt x="0" y="143"/>
                    <a:pt x="0" y="102"/>
                  </a:cubicBezTo>
                  <a:cubicBezTo>
                    <a:pt x="0" y="41"/>
                    <a:pt x="41" y="0"/>
                    <a:pt x="102" y="0"/>
                  </a:cubicBezTo>
                  <a:cubicBezTo>
                    <a:pt x="163" y="0"/>
                    <a:pt x="184" y="41"/>
                    <a:pt x="204" y="102"/>
                  </a:cubicBezTo>
                  <a:cubicBezTo>
                    <a:pt x="204" y="143"/>
                    <a:pt x="163" y="183"/>
                    <a:pt x="102" y="183"/>
                  </a:cubicBezTo>
                  <a:close/>
                  <a:moveTo>
                    <a:pt x="814" y="753"/>
                  </a:moveTo>
                  <a:lnTo>
                    <a:pt x="814" y="753"/>
                  </a:lnTo>
                  <a:cubicBezTo>
                    <a:pt x="631" y="753"/>
                    <a:pt x="631" y="753"/>
                    <a:pt x="631" y="753"/>
                  </a:cubicBezTo>
                  <a:cubicBezTo>
                    <a:pt x="631" y="489"/>
                    <a:pt x="631" y="489"/>
                    <a:pt x="631" y="489"/>
                  </a:cubicBezTo>
                  <a:cubicBezTo>
                    <a:pt x="631" y="427"/>
                    <a:pt x="611" y="387"/>
                    <a:pt x="550" y="387"/>
                  </a:cubicBezTo>
                  <a:cubicBezTo>
                    <a:pt x="509" y="387"/>
                    <a:pt x="468" y="407"/>
                    <a:pt x="468" y="448"/>
                  </a:cubicBezTo>
                  <a:cubicBezTo>
                    <a:pt x="448" y="448"/>
                    <a:pt x="448" y="468"/>
                    <a:pt x="448" y="489"/>
                  </a:cubicBezTo>
                  <a:cubicBezTo>
                    <a:pt x="448" y="753"/>
                    <a:pt x="448" y="753"/>
                    <a:pt x="448" y="753"/>
                  </a:cubicBezTo>
                  <a:cubicBezTo>
                    <a:pt x="285" y="753"/>
                    <a:pt x="285" y="753"/>
                    <a:pt x="285" y="753"/>
                  </a:cubicBezTo>
                  <a:cubicBezTo>
                    <a:pt x="285" y="753"/>
                    <a:pt x="285" y="285"/>
                    <a:pt x="285" y="244"/>
                  </a:cubicBezTo>
                  <a:cubicBezTo>
                    <a:pt x="448" y="244"/>
                    <a:pt x="448" y="244"/>
                    <a:pt x="448" y="244"/>
                  </a:cubicBezTo>
                  <a:cubicBezTo>
                    <a:pt x="448" y="326"/>
                    <a:pt x="448" y="326"/>
                    <a:pt x="448" y="326"/>
                  </a:cubicBezTo>
                  <a:cubicBezTo>
                    <a:pt x="468" y="285"/>
                    <a:pt x="530" y="244"/>
                    <a:pt x="611" y="244"/>
                  </a:cubicBezTo>
                  <a:cubicBezTo>
                    <a:pt x="733" y="244"/>
                    <a:pt x="814" y="326"/>
                    <a:pt x="814" y="468"/>
                  </a:cubicBezTo>
                  <a:lnTo>
                    <a:pt x="814" y="7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6" name="Freeform 153"/>
            <p:cNvSpPr>
              <a:spLocks noChangeAspect="1" noChangeArrowheads="1"/>
            </p:cNvSpPr>
            <p:nvPr/>
          </p:nvSpPr>
          <p:spPr bwMode="auto">
            <a:xfrm>
              <a:off x="5875668" y="4798044"/>
              <a:ext cx="38277" cy="82792"/>
            </a:xfrm>
            <a:custGeom>
              <a:avLst/>
              <a:gdLst>
                <a:gd name="T0" fmla="*/ 406 w 407"/>
                <a:gd name="T1" fmla="*/ 285 h 876"/>
                <a:gd name="T2" fmla="*/ 406 w 407"/>
                <a:gd name="T3" fmla="*/ 285 h 876"/>
                <a:gd name="T4" fmla="*/ 264 w 407"/>
                <a:gd name="T5" fmla="*/ 285 h 876"/>
                <a:gd name="T6" fmla="*/ 264 w 407"/>
                <a:gd name="T7" fmla="*/ 204 h 876"/>
                <a:gd name="T8" fmla="*/ 305 w 407"/>
                <a:gd name="T9" fmla="*/ 163 h 876"/>
                <a:gd name="T10" fmla="*/ 406 w 407"/>
                <a:gd name="T11" fmla="*/ 163 h 876"/>
                <a:gd name="T12" fmla="*/ 406 w 407"/>
                <a:gd name="T13" fmla="*/ 0 h 876"/>
                <a:gd name="T14" fmla="*/ 264 w 407"/>
                <a:gd name="T15" fmla="*/ 0 h 876"/>
                <a:gd name="T16" fmla="*/ 81 w 407"/>
                <a:gd name="T17" fmla="*/ 183 h 876"/>
                <a:gd name="T18" fmla="*/ 81 w 407"/>
                <a:gd name="T19" fmla="*/ 285 h 876"/>
                <a:gd name="T20" fmla="*/ 0 w 407"/>
                <a:gd name="T21" fmla="*/ 285 h 876"/>
                <a:gd name="T22" fmla="*/ 0 w 407"/>
                <a:gd name="T23" fmla="*/ 427 h 876"/>
                <a:gd name="T24" fmla="*/ 81 w 407"/>
                <a:gd name="T25" fmla="*/ 427 h 876"/>
                <a:gd name="T26" fmla="*/ 81 w 407"/>
                <a:gd name="T27" fmla="*/ 875 h 876"/>
                <a:gd name="T28" fmla="*/ 264 w 407"/>
                <a:gd name="T29" fmla="*/ 875 h 876"/>
                <a:gd name="T30" fmla="*/ 264 w 407"/>
                <a:gd name="T31" fmla="*/ 427 h 876"/>
                <a:gd name="T32" fmla="*/ 386 w 407"/>
                <a:gd name="T33" fmla="*/ 427 h 876"/>
                <a:gd name="T34" fmla="*/ 406 w 407"/>
                <a:gd name="T35" fmla="*/ 28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7" h="876">
                  <a:moveTo>
                    <a:pt x="406" y="285"/>
                  </a:moveTo>
                  <a:lnTo>
                    <a:pt x="406" y="285"/>
                  </a:lnTo>
                  <a:cubicBezTo>
                    <a:pt x="264" y="285"/>
                    <a:pt x="264" y="285"/>
                    <a:pt x="264" y="285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163"/>
                    <a:pt x="285" y="163"/>
                    <a:pt x="305" y="163"/>
                  </a:cubicBezTo>
                  <a:cubicBezTo>
                    <a:pt x="325" y="163"/>
                    <a:pt x="406" y="163"/>
                    <a:pt x="406" y="163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122" y="0"/>
                    <a:pt x="81" y="122"/>
                    <a:pt x="81" y="183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81" y="631"/>
                    <a:pt x="81" y="875"/>
                    <a:pt x="81" y="875"/>
                  </a:cubicBezTo>
                  <a:cubicBezTo>
                    <a:pt x="264" y="875"/>
                    <a:pt x="264" y="875"/>
                    <a:pt x="264" y="875"/>
                  </a:cubicBezTo>
                  <a:cubicBezTo>
                    <a:pt x="264" y="875"/>
                    <a:pt x="264" y="631"/>
                    <a:pt x="264" y="427"/>
                  </a:cubicBezTo>
                  <a:cubicBezTo>
                    <a:pt x="386" y="427"/>
                    <a:pt x="386" y="427"/>
                    <a:pt x="386" y="427"/>
                  </a:cubicBezTo>
                  <a:lnTo>
                    <a:pt x="406" y="2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8" name="Freeform 153"/>
            <p:cNvSpPr>
              <a:spLocks noChangeAspect="1" noChangeArrowheads="1"/>
            </p:cNvSpPr>
            <p:nvPr/>
          </p:nvSpPr>
          <p:spPr bwMode="auto">
            <a:xfrm>
              <a:off x="7532806" y="4799011"/>
              <a:ext cx="38277" cy="82792"/>
            </a:xfrm>
            <a:custGeom>
              <a:avLst/>
              <a:gdLst>
                <a:gd name="T0" fmla="*/ 406 w 407"/>
                <a:gd name="T1" fmla="*/ 285 h 876"/>
                <a:gd name="T2" fmla="*/ 406 w 407"/>
                <a:gd name="T3" fmla="*/ 285 h 876"/>
                <a:gd name="T4" fmla="*/ 264 w 407"/>
                <a:gd name="T5" fmla="*/ 285 h 876"/>
                <a:gd name="T6" fmla="*/ 264 w 407"/>
                <a:gd name="T7" fmla="*/ 204 h 876"/>
                <a:gd name="T8" fmla="*/ 305 w 407"/>
                <a:gd name="T9" fmla="*/ 163 h 876"/>
                <a:gd name="T10" fmla="*/ 406 w 407"/>
                <a:gd name="T11" fmla="*/ 163 h 876"/>
                <a:gd name="T12" fmla="*/ 406 w 407"/>
                <a:gd name="T13" fmla="*/ 0 h 876"/>
                <a:gd name="T14" fmla="*/ 264 w 407"/>
                <a:gd name="T15" fmla="*/ 0 h 876"/>
                <a:gd name="T16" fmla="*/ 81 w 407"/>
                <a:gd name="T17" fmla="*/ 183 h 876"/>
                <a:gd name="T18" fmla="*/ 81 w 407"/>
                <a:gd name="T19" fmla="*/ 285 h 876"/>
                <a:gd name="T20" fmla="*/ 0 w 407"/>
                <a:gd name="T21" fmla="*/ 285 h 876"/>
                <a:gd name="T22" fmla="*/ 0 w 407"/>
                <a:gd name="T23" fmla="*/ 427 h 876"/>
                <a:gd name="T24" fmla="*/ 81 w 407"/>
                <a:gd name="T25" fmla="*/ 427 h 876"/>
                <a:gd name="T26" fmla="*/ 81 w 407"/>
                <a:gd name="T27" fmla="*/ 875 h 876"/>
                <a:gd name="T28" fmla="*/ 264 w 407"/>
                <a:gd name="T29" fmla="*/ 875 h 876"/>
                <a:gd name="T30" fmla="*/ 264 w 407"/>
                <a:gd name="T31" fmla="*/ 427 h 876"/>
                <a:gd name="T32" fmla="*/ 386 w 407"/>
                <a:gd name="T33" fmla="*/ 427 h 876"/>
                <a:gd name="T34" fmla="*/ 406 w 407"/>
                <a:gd name="T35" fmla="*/ 28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7" h="876">
                  <a:moveTo>
                    <a:pt x="406" y="285"/>
                  </a:moveTo>
                  <a:lnTo>
                    <a:pt x="406" y="285"/>
                  </a:lnTo>
                  <a:cubicBezTo>
                    <a:pt x="264" y="285"/>
                    <a:pt x="264" y="285"/>
                    <a:pt x="264" y="285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163"/>
                    <a:pt x="285" y="163"/>
                    <a:pt x="305" y="163"/>
                  </a:cubicBezTo>
                  <a:cubicBezTo>
                    <a:pt x="325" y="163"/>
                    <a:pt x="406" y="163"/>
                    <a:pt x="406" y="163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122" y="0"/>
                    <a:pt x="81" y="122"/>
                    <a:pt x="81" y="183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81" y="631"/>
                    <a:pt x="81" y="875"/>
                    <a:pt x="81" y="875"/>
                  </a:cubicBezTo>
                  <a:cubicBezTo>
                    <a:pt x="264" y="875"/>
                    <a:pt x="264" y="875"/>
                    <a:pt x="264" y="875"/>
                  </a:cubicBezTo>
                  <a:cubicBezTo>
                    <a:pt x="264" y="875"/>
                    <a:pt x="264" y="631"/>
                    <a:pt x="264" y="427"/>
                  </a:cubicBezTo>
                  <a:cubicBezTo>
                    <a:pt x="386" y="427"/>
                    <a:pt x="386" y="427"/>
                    <a:pt x="386" y="427"/>
                  </a:cubicBezTo>
                  <a:lnTo>
                    <a:pt x="406" y="2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Freeform 153"/>
            <p:cNvSpPr>
              <a:spLocks noChangeAspect="1" noChangeArrowheads="1"/>
            </p:cNvSpPr>
            <p:nvPr/>
          </p:nvSpPr>
          <p:spPr bwMode="auto">
            <a:xfrm>
              <a:off x="9264098" y="4804037"/>
              <a:ext cx="38277" cy="82792"/>
            </a:xfrm>
            <a:custGeom>
              <a:avLst/>
              <a:gdLst>
                <a:gd name="T0" fmla="*/ 406 w 407"/>
                <a:gd name="T1" fmla="*/ 285 h 876"/>
                <a:gd name="T2" fmla="*/ 406 w 407"/>
                <a:gd name="T3" fmla="*/ 285 h 876"/>
                <a:gd name="T4" fmla="*/ 264 w 407"/>
                <a:gd name="T5" fmla="*/ 285 h 876"/>
                <a:gd name="T6" fmla="*/ 264 w 407"/>
                <a:gd name="T7" fmla="*/ 204 h 876"/>
                <a:gd name="T8" fmla="*/ 305 w 407"/>
                <a:gd name="T9" fmla="*/ 163 h 876"/>
                <a:gd name="T10" fmla="*/ 406 w 407"/>
                <a:gd name="T11" fmla="*/ 163 h 876"/>
                <a:gd name="T12" fmla="*/ 406 w 407"/>
                <a:gd name="T13" fmla="*/ 0 h 876"/>
                <a:gd name="T14" fmla="*/ 264 w 407"/>
                <a:gd name="T15" fmla="*/ 0 h 876"/>
                <a:gd name="T16" fmla="*/ 81 w 407"/>
                <a:gd name="T17" fmla="*/ 183 h 876"/>
                <a:gd name="T18" fmla="*/ 81 w 407"/>
                <a:gd name="T19" fmla="*/ 285 h 876"/>
                <a:gd name="T20" fmla="*/ 0 w 407"/>
                <a:gd name="T21" fmla="*/ 285 h 876"/>
                <a:gd name="T22" fmla="*/ 0 w 407"/>
                <a:gd name="T23" fmla="*/ 427 h 876"/>
                <a:gd name="T24" fmla="*/ 81 w 407"/>
                <a:gd name="T25" fmla="*/ 427 h 876"/>
                <a:gd name="T26" fmla="*/ 81 w 407"/>
                <a:gd name="T27" fmla="*/ 875 h 876"/>
                <a:gd name="T28" fmla="*/ 264 w 407"/>
                <a:gd name="T29" fmla="*/ 875 h 876"/>
                <a:gd name="T30" fmla="*/ 264 w 407"/>
                <a:gd name="T31" fmla="*/ 427 h 876"/>
                <a:gd name="T32" fmla="*/ 386 w 407"/>
                <a:gd name="T33" fmla="*/ 427 h 876"/>
                <a:gd name="T34" fmla="*/ 406 w 407"/>
                <a:gd name="T35" fmla="*/ 28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7" h="876">
                  <a:moveTo>
                    <a:pt x="406" y="285"/>
                  </a:moveTo>
                  <a:lnTo>
                    <a:pt x="406" y="285"/>
                  </a:lnTo>
                  <a:cubicBezTo>
                    <a:pt x="264" y="285"/>
                    <a:pt x="264" y="285"/>
                    <a:pt x="264" y="285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163"/>
                    <a:pt x="285" y="163"/>
                    <a:pt x="305" y="163"/>
                  </a:cubicBezTo>
                  <a:cubicBezTo>
                    <a:pt x="325" y="163"/>
                    <a:pt x="406" y="163"/>
                    <a:pt x="406" y="163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122" y="0"/>
                    <a:pt x="81" y="122"/>
                    <a:pt x="81" y="183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81" y="631"/>
                    <a:pt x="81" y="875"/>
                    <a:pt x="81" y="875"/>
                  </a:cubicBezTo>
                  <a:cubicBezTo>
                    <a:pt x="264" y="875"/>
                    <a:pt x="264" y="875"/>
                    <a:pt x="264" y="875"/>
                  </a:cubicBezTo>
                  <a:cubicBezTo>
                    <a:pt x="264" y="875"/>
                    <a:pt x="264" y="631"/>
                    <a:pt x="264" y="427"/>
                  </a:cubicBezTo>
                  <a:cubicBezTo>
                    <a:pt x="386" y="427"/>
                    <a:pt x="386" y="427"/>
                    <a:pt x="386" y="427"/>
                  </a:cubicBezTo>
                  <a:lnTo>
                    <a:pt x="406" y="2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8" name="Freeform 155"/>
            <p:cNvSpPr>
              <a:spLocks noChangeAspect="1" noChangeArrowheads="1"/>
            </p:cNvSpPr>
            <p:nvPr/>
          </p:nvSpPr>
          <p:spPr bwMode="auto">
            <a:xfrm>
              <a:off x="9075887" y="4806404"/>
              <a:ext cx="80712" cy="71144"/>
            </a:xfrm>
            <a:custGeom>
              <a:avLst/>
              <a:gdLst>
                <a:gd name="T0" fmla="*/ 855 w 856"/>
                <a:gd name="T1" fmla="*/ 81 h 753"/>
                <a:gd name="T2" fmla="*/ 855 w 856"/>
                <a:gd name="T3" fmla="*/ 81 h 753"/>
                <a:gd name="T4" fmla="*/ 753 w 856"/>
                <a:gd name="T5" fmla="*/ 101 h 753"/>
                <a:gd name="T6" fmla="*/ 834 w 856"/>
                <a:gd name="T7" fmla="*/ 0 h 753"/>
                <a:gd name="T8" fmla="*/ 732 w 856"/>
                <a:gd name="T9" fmla="*/ 60 h 753"/>
                <a:gd name="T10" fmla="*/ 590 w 856"/>
                <a:gd name="T11" fmla="*/ 0 h 753"/>
                <a:gd name="T12" fmla="*/ 407 w 856"/>
                <a:gd name="T13" fmla="*/ 183 h 753"/>
                <a:gd name="T14" fmla="*/ 428 w 856"/>
                <a:gd name="T15" fmla="*/ 223 h 753"/>
                <a:gd name="T16" fmla="*/ 61 w 856"/>
                <a:gd name="T17" fmla="*/ 20 h 753"/>
                <a:gd name="T18" fmla="*/ 41 w 856"/>
                <a:gd name="T19" fmla="*/ 121 h 753"/>
                <a:gd name="T20" fmla="*/ 102 w 856"/>
                <a:gd name="T21" fmla="*/ 284 h 753"/>
                <a:gd name="T22" fmla="*/ 21 w 856"/>
                <a:gd name="T23" fmla="*/ 264 h 753"/>
                <a:gd name="T24" fmla="*/ 21 w 856"/>
                <a:gd name="T25" fmla="*/ 264 h 753"/>
                <a:gd name="T26" fmla="*/ 163 w 856"/>
                <a:gd name="T27" fmla="*/ 447 h 753"/>
                <a:gd name="T28" fmla="*/ 122 w 856"/>
                <a:gd name="T29" fmla="*/ 447 h 753"/>
                <a:gd name="T30" fmla="*/ 102 w 856"/>
                <a:gd name="T31" fmla="*/ 447 h 753"/>
                <a:gd name="T32" fmla="*/ 265 w 856"/>
                <a:gd name="T33" fmla="*/ 589 h 753"/>
                <a:gd name="T34" fmla="*/ 41 w 856"/>
                <a:gd name="T35" fmla="*/ 671 h 753"/>
                <a:gd name="T36" fmla="*/ 0 w 856"/>
                <a:gd name="T37" fmla="*/ 671 h 753"/>
                <a:gd name="T38" fmla="*/ 265 w 856"/>
                <a:gd name="T39" fmla="*/ 752 h 753"/>
                <a:gd name="T40" fmla="*/ 773 w 856"/>
                <a:gd name="T41" fmla="*/ 203 h 753"/>
                <a:gd name="T42" fmla="*/ 773 w 856"/>
                <a:gd name="T43" fmla="*/ 183 h 753"/>
                <a:gd name="T44" fmla="*/ 855 w 856"/>
                <a:gd name="T45" fmla="*/ 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6" h="753">
                  <a:moveTo>
                    <a:pt x="855" y="81"/>
                  </a:moveTo>
                  <a:lnTo>
                    <a:pt x="855" y="81"/>
                  </a:lnTo>
                  <a:cubicBezTo>
                    <a:pt x="834" y="101"/>
                    <a:pt x="793" y="101"/>
                    <a:pt x="753" y="101"/>
                  </a:cubicBezTo>
                  <a:cubicBezTo>
                    <a:pt x="793" y="81"/>
                    <a:pt x="814" y="40"/>
                    <a:pt x="834" y="0"/>
                  </a:cubicBezTo>
                  <a:cubicBezTo>
                    <a:pt x="793" y="20"/>
                    <a:pt x="773" y="40"/>
                    <a:pt x="732" y="60"/>
                  </a:cubicBezTo>
                  <a:cubicBezTo>
                    <a:pt x="692" y="20"/>
                    <a:pt x="651" y="0"/>
                    <a:pt x="590" y="0"/>
                  </a:cubicBezTo>
                  <a:cubicBezTo>
                    <a:pt x="488" y="0"/>
                    <a:pt x="407" y="81"/>
                    <a:pt x="407" y="183"/>
                  </a:cubicBezTo>
                  <a:cubicBezTo>
                    <a:pt x="407" y="203"/>
                    <a:pt x="428" y="203"/>
                    <a:pt x="428" y="223"/>
                  </a:cubicBezTo>
                  <a:cubicBezTo>
                    <a:pt x="265" y="223"/>
                    <a:pt x="142" y="142"/>
                    <a:pt x="61" y="20"/>
                  </a:cubicBezTo>
                  <a:cubicBezTo>
                    <a:pt x="41" y="60"/>
                    <a:pt x="41" y="81"/>
                    <a:pt x="41" y="121"/>
                  </a:cubicBezTo>
                  <a:cubicBezTo>
                    <a:pt x="41" y="183"/>
                    <a:pt x="61" y="244"/>
                    <a:pt x="102" y="284"/>
                  </a:cubicBezTo>
                  <a:cubicBezTo>
                    <a:pt x="81" y="284"/>
                    <a:pt x="61" y="264"/>
                    <a:pt x="21" y="264"/>
                  </a:cubicBezTo>
                  <a:lnTo>
                    <a:pt x="21" y="264"/>
                  </a:lnTo>
                  <a:cubicBezTo>
                    <a:pt x="21" y="345"/>
                    <a:pt x="81" y="427"/>
                    <a:pt x="163" y="447"/>
                  </a:cubicBezTo>
                  <a:cubicBezTo>
                    <a:pt x="163" y="447"/>
                    <a:pt x="142" y="447"/>
                    <a:pt x="122" y="447"/>
                  </a:cubicBezTo>
                  <a:lnTo>
                    <a:pt x="102" y="447"/>
                  </a:lnTo>
                  <a:cubicBezTo>
                    <a:pt x="122" y="528"/>
                    <a:pt x="183" y="589"/>
                    <a:pt x="265" y="589"/>
                  </a:cubicBezTo>
                  <a:cubicBezTo>
                    <a:pt x="204" y="630"/>
                    <a:pt x="122" y="671"/>
                    <a:pt x="41" y="671"/>
                  </a:cubicBezTo>
                  <a:cubicBezTo>
                    <a:pt x="21" y="671"/>
                    <a:pt x="0" y="671"/>
                    <a:pt x="0" y="671"/>
                  </a:cubicBezTo>
                  <a:cubicBezTo>
                    <a:pt x="81" y="711"/>
                    <a:pt x="163" y="752"/>
                    <a:pt x="265" y="752"/>
                  </a:cubicBezTo>
                  <a:cubicBezTo>
                    <a:pt x="590" y="752"/>
                    <a:pt x="773" y="447"/>
                    <a:pt x="773" y="203"/>
                  </a:cubicBezTo>
                  <a:lnTo>
                    <a:pt x="773" y="183"/>
                  </a:lnTo>
                  <a:cubicBezTo>
                    <a:pt x="814" y="142"/>
                    <a:pt x="834" y="121"/>
                    <a:pt x="855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E549C5-7EC6-4F49-A223-60A6E6EB22B6}"/>
                </a:ext>
              </a:extLst>
            </p:cNvPr>
            <p:cNvSpPr/>
            <p:nvPr/>
          </p:nvSpPr>
          <p:spPr>
            <a:xfrm>
              <a:off x="1796955" y="1958525"/>
              <a:ext cx="1579966" cy="1499326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72AC86-AA51-44C5-B4CB-1B695971C034}"/>
                </a:ext>
              </a:extLst>
            </p:cNvPr>
            <p:cNvSpPr/>
            <p:nvPr/>
          </p:nvSpPr>
          <p:spPr>
            <a:xfrm>
              <a:off x="6865964" y="1933840"/>
              <a:ext cx="1579966" cy="1499326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D1AB6ED-4E51-4B8C-BEAE-D99D814C948B}"/>
                </a:ext>
              </a:extLst>
            </p:cNvPr>
            <p:cNvSpPr/>
            <p:nvPr/>
          </p:nvSpPr>
          <p:spPr>
            <a:xfrm>
              <a:off x="5189576" y="1940007"/>
              <a:ext cx="1579966" cy="1499326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860" y="2716173"/>
            <a:ext cx="1098358" cy="1488683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645237" y="2650010"/>
            <a:ext cx="1616364" cy="14717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701" y="2741406"/>
            <a:ext cx="1127227" cy="1454209"/>
          </a:xfrm>
          <a:prstGeom prst="rect">
            <a:avLst/>
          </a:prstGeom>
        </p:spPr>
      </p:pic>
      <p:sp>
        <p:nvSpPr>
          <p:cNvPr id="124" name="타원 123"/>
          <p:cNvSpPr/>
          <p:nvPr/>
        </p:nvSpPr>
        <p:spPr>
          <a:xfrm>
            <a:off x="3588329" y="2631536"/>
            <a:ext cx="1616364" cy="147171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3982917" y="974667"/>
            <a:ext cx="4226166" cy="746358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웃음기 머금고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5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5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182880" y="601981"/>
            <a:ext cx="2861262" cy="992579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데이터 수집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3759200" y="79445"/>
            <a:ext cx="802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006898"/>
                </a:solidFill>
              </a:rPr>
              <a:t>팀원 소개 </a:t>
            </a:r>
            <a:r>
              <a:rPr lang="en-US" altLang="ko-KR" sz="2000" b="1" dirty="0" smtClean="0">
                <a:solidFill>
                  <a:srgbClr val="006898"/>
                </a:solidFill>
              </a:rPr>
              <a:t>&amp;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역할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소개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산출물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UCC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시연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Q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A26826-40F3-484C-86A9-9BAF1B9C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73" y="2004314"/>
            <a:ext cx="1486799" cy="1307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918DA-DAB6-470C-992F-B1D4BA6F2B50}"/>
              </a:ext>
            </a:extLst>
          </p:cNvPr>
          <p:cNvSpPr txBox="1"/>
          <p:nvPr/>
        </p:nvSpPr>
        <p:spPr>
          <a:xfrm>
            <a:off x="4687351" y="2365259"/>
            <a:ext cx="671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Roboto" panose="02000000000000000000"/>
              </a:rPr>
              <a:t>코비스</a:t>
            </a:r>
            <a:r>
              <a:rPr lang="en-US" altLang="ko-KR" dirty="0">
                <a:latin typeface="Roboto" panose="02000000000000000000"/>
              </a:rPr>
              <a:t>&gt;&gt;</a:t>
            </a:r>
            <a:r>
              <a:rPr lang="en-US" altLang="ko-KR" dirty="0">
                <a:hlinkClick r:id="rId4"/>
              </a:rPr>
              <a:t>http://www.kobis.or.kr/kobis/business/main/main.do</a:t>
            </a:r>
            <a:endParaRPr lang="ko-KR" altLang="ko-KR" dirty="0">
              <a:latin typeface="Roboto" panose="0200000000000000000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E080A4-7BBD-496F-AA54-F5844AFF1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323" y="3429000"/>
            <a:ext cx="1426710" cy="1253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BC115D-59AF-4213-9CE8-CA4567BD07DF}"/>
              </a:ext>
            </a:extLst>
          </p:cNvPr>
          <p:cNvSpPr txBox="1"/>
          <p:nvPr/>
        </p:nvSpPr>
        <p:spPr>
          <a:xfrm>
            <a:off x="4644581" y="3753245"/>
            <a:ext cx="4953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ko-KR" dirty="0">
                <a:latin typeface="Roboto" panose="02000000000000000000"/>
              </a:rPr>
              <a:t>네이버</a:t>
            </a:r>
            <a:r>
              <a:rPr lang="en-US" altLang="ko-KR" dirty="0">
                <a:latin typeface="Roboto" panose="02000000000000000000"/>
              </a:rPr>
              <a:t>&gt;&gt;</a:t>
            </a:r>
            <a:r>
              <a:rPr lang="en-US" altLang="ko-KR" u="sng" dirty="0">
                <a:latin typeface="Roboto" panose="02000000000000000000"/>
                <a:hlinkClick r:id="rId6"/>
              </a:rPr>
              <a:t>https://movie.naver.com</a:t>
            </a:r>
            <a:endParaRPr lang="en-US" altLang="ko-KR" dirty="0">
              <a:latin typeface="Roboto" panose="020000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431" y="5196840"/>
            <a:ext cx="2525918" cy="7163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C115D-59AF-4213-9CE8-CA4567BD07DF}"/>
              </a:ext>
            </a:extLst>
          </p:cNvPr>
          <p:cNvSpPr txBox="1"/>
          <p:nvPr/>
        </p:nvSpPr>
        <p:spPr>
          <a:xfrm>
            <a:off x="4675060" y="5170565"/>
            <a:ext cx="497185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err="1" smtClean="0">
                <a:latin typeface="Roboto" panose="02000000000000000000"/>
              </a:rPr>
              <a:t>사주포럼</a:t>
            </a:r>
            <a:r>
              <a:rPr lang="en-US" altLang="ko-KR" dirty="0">
                <a:latin typeface="Roboto" panose="02000000000000000000"/>
              </a:rPr>
              <a:t>&gt;&gt;</a:t>
            </a:r>
            <a:r>
              <a:rPr lang="en-US" altLang="ko-KR" dirty="0">
                <a:latin typeface="Roboto" panose="02000000000000000000"/>
                <a:hlinkClick r:id="rId8"/>
              </a:rPr>
              <a:t>http://www.sajuforum.com/</a:t>
            </a:r>
            <a:endParaRPr lang="en-US" altLang="ko-KR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626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6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182880" y="601981"/>
            <a:ext cx="2400299" cy="91563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기술 스택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12" y="1456442"/>
            <a:ext cx="7855192" cy="46076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3759200" y="79445"/>
            <a:ext cx="802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006898"/>
                </a:solidFill>
              </a:rPr>
              <a:t>팀원 소개 </a:t>
            </a:r>
            <a:r>
              <a:rPr lang="en-US" altLang="ko-KR" sz="2000" b="1" dirty="0" smtClean="0">
                <a:solidFill>
                  <a:srgbClr val="006898"/>
                </a:solidFill>
              </a:rPr>
              <a:t>&amp;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역할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주제 소개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산출물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UCC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시연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Q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9561" y="6400465"/>
            <a:ext cx="4347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7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3078937" y="3202199"/>
            <a:ext cx="530513" cy="775786"/>
          </a:xfrm>
          <a:custGeom>
            <a:avLst/>
            <a:gdLst>
              <a:gd name="T0" fmla="*/ 2000 w 2969"/>
              <a:gd name="T1" fmla="*/ 656 h 4375"/>
              <a:gd name="T2" fmla="*/ 2000 w 2969"/>
              <a:gd name="T3" fmla="*/ 656 h 4375"/>
              <a:gd name="T4" fmla="*/ 2281 w 2969"/>
              <a:gd name="T5" fmla="*/ 562 h 4375"/>
              <a:gd name="T6" fmla="*/ 2750 w 2969"/>
              <a:gd name="T7" fmla="*/ 812 h 4375"/>
              <a:gd name="T8" fmla="*/ 2968 w 2969"/>
              <a:gd name="T9" fmla="*/ 812 h 4375"/>
              <a:gd name="T10" fmla="*/ 2968 w 2969"/>
              <a:gd name="T11" fmla="*/ 0 h 4375"/>
              <a:gd name="T12" fmla="*/ 0 w 2969"/>
              <a:gd name="T13" fmla="*/ 0 h 4375"/>
              <a:gd name="T14" fmla="*/ 0 w 2969"/>
              <a:gd name="T15" fmla="*/ 3186 h 4375"/>
              <a:gd name="T16" fmla="*/ 1062 w 2969"/>
              <a:gd name="T17" fmla="*/ 3186 h 4375"/>
              <a:gd name="T18" fmla="*/ 1156 w 2969"/>
              <a:gd name="T19" fmla="*/ 3249 h 4375"/>
              <a:gd name="T20" fmla="*/ 1156 w 2969"/>
              <a:gd name="T21" fmla="*/ 3624 h 4375"/>
              <a:gd name="T22" fmla="*/ 1125 w 2969"/>
              <a:gd name="T23" fmla="*/ 3686 h 4375"/>
              <a:gd name="T24" fmla="*/ 875 w 2969"/>
              <a:gd name="T25" fmla="*/ 4030 h 4375"/>
              <a:gd name="T26" fmla="*/ 968 w 2969"/>
              <a:gd name="T27" fmla="*/ 4249 h 4375"/>
              <a:gd name="T28" fmla="*/ 1250 w 2969"/>
              <a:gd name="T29" fmla="*/ 4374 h 4375"/>
              <a:gd name="T30" fmla="*/ 1718 w 2969"/>
              <a:gd name="T31" fmla="*/ 4093 h 4375"/>
              <a:gd name="T32" fmla="*/ 1437 w 2969"/>
              <a:gd name="T33" fmla="*/ 3655 h 4375"/>
              <a:gd name="T34" fmla="*/ 1406 w 2969"/>
              <a:gd name="T35" fmla="*/ 3593 h 4375"/>
              <a:gd name="T36" fmla="*/ 1406 w 2969"/>
              <a:gd name="T37" fmla="*/ 3249 h 4375"/>
              <a:gd name="T38" fmla="*/ 1468 w 2969"/>
              <a:gd name="T39" fmla="*/ 3155 h 4375"/>
              <a:gd name="T40" fmla="*/ 2968 w 2969"/>
              <a:gd name="T41" fmla="*/ 3155 h 4375"/>
              <a:gd name="T42" fmla="*/ 2968 w 2969"/>
              <a:gd name="T43" fmla="*/ 1375 h 4375"/>
              <a:gd name="T44" fmla="*/ 2812 w 2969"/>
              <a:gd name="T45" fmla="*/ 1375 h 4375"/>
              <a:gd name="T46" fmla="*/ 2312 w 2969"/>
              <a:gd name="T47" fmla="*/ 1687 h 4375"/>
              <a:gd name="T48" fmla="*/ 1843 w 2969"/>
              <a:gd name="T49" fmla="*/ 1125 h 4375"/>
              <a:gd name="T50" fmla="*/ 2000 w 2969"/>
              <a:gd name="T51" fmla="*/ 656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69" h="4375">
                <a:moveTo>
                  <a:pt x="2000" y="656"/>
                </a:moveTo>
                <a:lnTo>
                  <a:pt x="2000" y="656"/>
                </a:lnTo>
                <a:cubicBezTo>
                  <a:pt x="2062" y="594"/>
                  <a:pt x="2156" y="562"/>
                  <a:pt x="2281" y="562"/>
                </a:cubicBezTo>
                <a:cubicBezTo>
                  <a:pt x="2468" y="562"/>
                  <a:pt x="2656" y="750"/>
                  <a:pt x="2750" y="812"/>
                </a:cubicBezTo>
                <a:cubicBezTo>
                  <a:pt x="2968" y="812"/>
                  <a:pt x="2968" y="812"/>
                  <a:pt x="2968" y="812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6"/>
                  <a:pt x="0" y="3186"/>
                  <a:pt x="0" y="3186"/>
                </a:cubicBezTo>
                <a:cubicBezTo>
                  <a:pt x="1062" y="3186"/>
                  <a:pt x="1062" y="3186"/>
                  <a:pt x="1062" y="3186"/>
                </a:cubicBezTo>
                <a:cubicBezTo>
                  <a:pt x="1125" y="3186"/>
                  <a:pt x="1156" y="3218"/>
                  <a:pt x="1156" y="3249"/>
                </a:cubicBezTo>
                <a:cubicBezTo>
                  <a:pt x="1156" y="3624"/>
                  <a:pt x="1156" y="3624"/>
                  <a:pt x="1156" y="3624"/>
                </a:cubicBezTo>
                <a:cubicBezTo>
                  <a:pt x="1156" y="3655"/>
                  <a:pt x="1125" y="3686"/>
                  <a:pt x="1125" y="3686"/>
                </a:cubicBezTo>
                <a:cubicBezTo>
                  <a:pt x="1062" y="3749"/>
                  <a:pt x="875" y="3905"/>
                  <a:pt x="875" y="4030"/>
                </a:cubicBezTo>
                <a:cubicBezTo>
                  <a:pt x="875" y="4093"/>
                  <a:pt x="906" y="4186"/>
                  <a:pt x="968" y="4249"/>
                </a:cubicBezTo>
                <a:cubicBezTo>
                  <a:pt x="1031" y="4311"/>
                  <a:pt x="1125" y="4374"/>
                  <a:pt x="1250" y="4374"/>
                </a:cubicBezTo>
                <a:cubicBezTo>
                  <a:pt x="1406" y="4374"/>
                  <a:pt x="1687" y="4311"/>
                  <a:pt x="1718" y="4093"/>
                </a:cubicBezTo>
                <a:cubicBezTo>
                  <a:pt x="1718" y="3843"/>
                  <a:pt x="1437" y="3655"/>
                  <a:pt x="1437" y="3655"/>
                </a:cubicBezTo>
                <a:cubicBezTo>
                  <a:pt x="1406" y="3655"/>
                  <a:pt x="1406" y="3624"/>
                  <a:pt x="1406" y="3593"/>
                </a:cubicBezTo>
                <a:cubicBezTo>
                  <a:pt x="1406" y="3249"/>
                  <a:pt x="1406" y="3249"/>
                  <a:pt x="1406" y="3249"/>
                </a:cubicBezTo>
                <a:cubicBezTo>
                  <a:pt x="1406" y="3186"/>
                  <a:pt x="1437" y="3155"/>
                  <a:pt x="1468" y="3155"/>
                </a:cubicBezTo>
                <a:cubicBezTo>
                  <a:pt x="2968" y="3155"/>
                  <a:pt x="2968" y="3155"/>
                  <a:pt x="2968" y="3155"/>
                </a:cubicBezTo>
                <a:cubicBezTo>
                  <a:pt x="2968" y="1375"/>
                  <a:pt x="2968" y="1375"/>
                  <a:pt x="2968" y="1375"/>
                </a:cubicBezTo>
                <a:cubicBezTo>
                  <a:pt x="2812" y="1375"/>
                  <a:pt x="2812" y="1375"/>
                  <a:pt x="2812" y="1375"/>
                </a:cubicBezTo>
                <a:cubicBezTo>
                  <a:pt x="2718" y="1469"/>
                  <a:pt x="2500" y="1687"/>
                  <a:pt x="2312" y="1687"/>
                </a:cubicBezTo>
                <a:cubicBezTo>
                  <a:pt x="2093" y="1687"/>
                  <a:pt x="1843" y="1531"/>
                  <a:pt x="1843" y="1125"/>
                </a:cubicBezTo>
                <a:cubicBezTo>
                  <a:pt x="1843" y="875"/>
                  <a:pt x="1937" y="719"/>
                  <a:pt x="2000" y="6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sp>
        <p:nvSpPr>
          <p:cNvPr id="8" name="Freeform 2"/>
          <p:cNvSpPr>
            <a:spLocks noChangeArrowheads="1"/>
          </p:cNvSpPr>
          <p:nvPr/>
        </p:nvSpPr>
        <p:spPr bwMode="auto">
          <a:xfrm>
            <a:off x="2520044" y="3202200"/>
            <a:ext cx="531302" cy="565417"/>
          </a:xfrm>
          <a:custGeom>
            <a:avLst/>
            <a:gdLst>
              <a:gd name="T0" fmla="*/ 2969 w 2970"/>
              <a:gd name="T1" fmla="*/ 0 h 3187"/>
              <a:gd name="T2" fmla="*/ 2969 w 2970"/>
              <a:gd name="T3" fmla="*/ 0 h 3187"/>
              <a:gd name="T4" fmla="*/ 0 w 2970"/>
              <a:gd name="T5" fmla="*/ 0 h 3187"/>
              <a:gd name="T6" fmla="*/ 0 w 2970"/>
              <a:gd name="T7" fmla="*/ 781 h 3187"/>
              <a:gd name="T8" fmla="*/ 219 w 2970"/>
              <a:gd name="T9" fmla="*/ 781 h 3187"/>
              <a:gd name="T10" fmla="*/ 719 w 2970"/>
              <a:gd name="T11" fmla="*/ 500 h 3187"/>
              <a:gd name="T12" fmla="*/ 1126 w 2970"/>
              <a:gd name="T13" fmla="*/ 1062 h 3187"/>
              <a:gd name="T14" fmla="*/ 1001 w 2970"/>
              <a:gd name="T15" fmla="*/ 1500 h 3187"/>
              <a:gd name="T16" fmla="*/ 688 w 2970"/>
              <a:gd name="T17" fmla="*/ 1625 h 3187"/>
              <a:gd name="T18" fmla="*/ 219 w 2970"/>
              <a:gd name="T19" fmla="*/ 1344 h 3187"/>
              <a:gd name="T20" fmla="*/ 0 w 2970"/>
              <a:gd name="T21" fmla="*/ 1344 h 3187"/>
              <a:gd name="T22" fmla="*/ 0 w 2970"/>
              <a:gd name="T23" fmla="*/ 3030 h 3187"/>
              <a:gd name="T24" fmla="*/ 63 w 2970"/>
              <a:gd name="T25" fmla="*/ 3186 h 3187"/>
              <a:gd name="T26" fmla="*/ 2969 w 2970"/>
              <a:gd name="T27" fmla="*/ 3186 h 3187"/>
              <a:gd name="T28" fmla="*/ 2969 w 2970"/>
              <a:gd name="T29" fmla="*/ 0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0" h="3187">
                <a:moveTo>
                  <a:pt x="2969" y="0"/>
                </a:moveTo>
                <a:lnTo>
                  <a:pt x="29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81"/>
                  <a:pt x="0" y="781"/>
                  <a:pt x="0" y="781"/>
                </a:cubicBezTo>
                <a:cubicBezTo>
                  <a:pt x="219" y="781"/>
                  <a:pt x="219" y="781"/>
                  <a:pt x="219" y="781"/>
                </a:cubicBezTo>
                <a:cubicBezTo>
                  <a:pt x="251" y="687"/>
                  <a:pt x="407" y="500"/>
                  <a:pt x="719" y="500"/>
                </a:cubicBezTo>
                <a:cubicBezTo>
                  <a:pt x="1126" y="500"/>
                  <a:pt x="1126" y="937"/>
                  <a:pt x="1126" y="1062"/>
                </a:cubicBezTo>
                <a:cubicBezTo>
                  <a:pt x="1126" y="1281"/>
                  <a:pt x="1094" y="1406"/>
                  <a:pt x="1001" y="1500"/>
                </a:cubicBezTo>
                <a:cubicBezTo>
                  <a:pt x="907" y="1594"/>
                  <a:pt x="813" y="1625"/>
                  <a:pt x="688" y="1625"/>
                </a:cubicBezTo>
                <a:cubicBezTo>
                  <a:pt x="438" y="1594"/>
                  <a:pt x="282" y="1437"/>
                  <a:pt x="219" y="1344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0" y="3030"/>
                  <a:pt x="0" y="3030"/>
                  <a:pt x="0" y="3030"/>
                </a:cubicBezTo>
                <a:cubicBezTo>
                  <a:pt x="32" y="3093"/>
                  <a:pt x="32" y="3124"/>
                  <a:pt x="63" y="3186"/>
                </a:cubicBezTo>
                <a:cubicBezTo>
                  <a:pt x="2969" y="3186"/>
                  <a:pt x="2969" y="3186"/>
                  <a:pt x="2969" y="3186"/>
                </a:cubicBezTo>
                <a:lnTo>
                  <a:pt x="296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>
            <a:off x="2520044" y="2049469"/>
            <a:ext cx="1362938" cy="748415"/>
          </a:xfrm>
          <a:custGeom>
            <a:avLst/>
            <a:gdLst>
              <a:gd name="T0" fmla="*/ 0 w 7626"/>
              <a:gd name="T1" fmla="*/ 3031 h 4220"/>
              <a:gd name="T2" fmla="*/ 0 w 7626"/>
              <a:gd name="T3" fmla="*/ 3031 h 4220"/>
              <a:gd name="T4" fmla="*/ 1282 w 7626"/>
              <a:gd name="T5" fmla="*/ 3031 h 4220"/>
              <a:gd name="T6" fmla="*/ 1344 w 7626"/>
              <a:gd name="T7" fmla="*/ 3094 h 4220"/>
              <a:gd name="T8" fmla="*/ 1344 w 7626"/>
              <a:gd name="T9" fmla="*/ 3500 h 4220"/>
              <a:gd name="T10" fmla="*/ 1313 w 7626"/>
              <a:gd name="T11" fmla="*/ 3562 h 4220"/>
              <a:gd name="T12" fmla="*/ 1094 w 7626"/>
              <a:gd name="T13" fmla="*/ 3875 h 4220"/>
              <a:gd name="T14" fmla="*/ 1469 w 7626"/>
              <a:gd name="T15" fmla="*/ 4219 h 4220"/>
              <a:gd name="T16" fmla="*/ 1907 w 7626"/>
              <a:gd name="T17" fmla="*/ 3906 h 4220"/>
              <a:gd name="T18" fmla="*/ 1657 w 7626"/>
              <a:gd name="T19" fmla="*/ 3531 h 4220"/>
              <a:gd name="T20" fmla="*/ 1594 w 7626"/>
              <a:gd name="T21" fmla="*/ 3469 h 4220"/>
              <a:gd name="T22" fmla="*/ 1626 w 7626"/>
              <a:gd name="T23" fmla="*/ 3125 h 4220"/>
              <a:gd name="T24" fmla="*/ 1688 w 7626"/>
              <a:gd name="T25" fmla="*/ 3062 h 4220"/>
              <a:gd name="T26" fmla="*/ 4437 w 7626"/>
              <a:gd name="T27" fmla="*/ 3062 h 4220"/>
              <a:gd name="T28" fmla="*/ 4437 w 7626"/>
              <a:gd name="T29" fmla="*/ 2812 h 4220"/>
              <a:gd name="T30" fmla="*/ 4156 w 7626"/>
              <a:gd name="T31" fmla="*/ 2312 h 4220"/>
              <a:gd name="T32" fmla="*/ 4687 w 7626"/>
              <a:gd name="T33" fmla="*/ 1906 h 4220"/>
              <a:gd name="T34" fmla="*/ 5250 w 7626"/>
              <a:gd name="T35" fmla="*/ 2312 h 4220"/>
              <a:gd name="T36" fmla="*/ 4968 w 7626"/>
              <a:gd name="T37" fmla="*/ 2812 h 4220"/>
              <a:gd name="T38" fmla="*/ 4968 w 7626"/>
              <a:gd name="T39" fmla="*/ 3031 h 4220"/>
              <a:gd name="T40" fmla="*/ 7625 w 7626"/>
              <a:gd name="T41" fmla="*/ 3031 h 4220"/>
              <a:gd name="T42" fmla="*/ 6531 w 7626"/>
              <a:gd name="T43" fmla="*/ 1375 h 4220"/>
              <a:gd name="T44" fmla="*/ 3156 w 7626"/>
              <a:gd name="T45" fmla="*/ 0 h 4220"/>
              <a:gd name="T46" fmla="*/ 0 w 7626"/>
              <a:gd name="T47" fmla="*/ 1000 h 4220"/>
              <a:gd name="T48" fmla="*/ 0 w 7626"/>
              <a:gd name="T49" fmla="*/ 3031 h 4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26" h="4220">
                <a:moveTo>
                  <a:pt x="0" y="3031"/>
                </a:moveTo>
                <a:lnTo>
                  <a:pt x="0" y="3031"/>
                </a:lnTo>
                <a:cubicBezTo>
                  <a:pt x="1282" y="3031"/>
                  <a:pt x="1282" y="3031"/>
                  <a:pt x="1282" y="3031"/>
                </a:cubicBezTo>
                <a:cubicBezTo>
                  <a:pt x="1313" y="3031"/>
                  <a:pt x="1344" y="3062"/>
                  <a:pt x="1344" y="3094"/>
                </a:cubicBezTo>
                <a:cubicBezTo>
                  <a:pt x="1344" y="3500"/>
                  <a:pt x="1344" y="3500"/>
                  <a:pt x="1344" y="3500"/>
                </a:cubicBezTo>
                <a:cubicBezTo>
                  <a:pt x="1344" y="3500"/>
                  <a:pt x="1344" y="3531"/>
                  <a:pt x="1313" y="3562"/>
                </a:cubicBezTo>
                <a:cubicBezTo>
                  <a:pt x="1251" y="3594"/>
                  <a:pt x="1094" y="3719"/>
                  <a:pt x="1094" y="3875"/>
                </a:cubicBezTo>
                <a:cubicBezTo>
                  <a:pt x="1094" y="4031"/>
                  <a:pt x="1219" y="4219"/>
                  <a:pt x="1469" y="4219"/>
                </a:cubicBezTo>
                <a:cubicBezTo>
                  <a:pt x="1719" y="4219"/>
                  <a:pt x="1907" y="4062"/>
                  <a:pt x="1907" y="3906"/>
                </a:cubicBezTo>
                <a:cubicBezTo>
                  <a:pt x="1938" y="3656"/>
                  <a:pt x="1657" y="3531"/>
                  <a:pt x="1657" y="3531"/>
                </a:cubicBezTo>
                <a:cubicBezTo>
                  <a:pt x="1626" y="3531"/>
                  <a:pt x="1594" y="3500"/>
                  <a:pt x="1594" y="3469"/>
                </a:cubicBezTo>
                <a:cubicBezTo>
                  <a:pt x="1626" y="3125"/>
                  <a:pt x="1626" y="3125"/>
                  <a:pt x="1626" y="3125"/>
                </a:cubicBezTo>
                <a:cubicBezTo>
                  <a:pt x="1626" y="3094"/>
                  <a:pt x="1657" y="3062"/>
                  <a:pt x="1688" y="3062"/>
                </a:cubicBezTo>
                <a:cubicBezTo>
                  <a:pt x="4437" y="3062"/>
                  <a:pt x="4437" y="3062"/>
                  <a:pt x="4437" y="3062"/>
                </a:cubicBezTo>
                <a:cubicBezTo>
                  <a:pt x="4437" y="2812"/>
                  <a:pt x="4437" y="2812"/>
                  <a:pt x="4437" y="2812"/>
                </a:cubicBezTo>
                <a:cubicBezTo>
                  <a:pt x="4343" y="2750"/>
                  <a:pt x="4156" y="2594"/>
                  <a:pt x="4156" y="2312"/>
                </a:cubicBezTo>
                <a:cubicBezTo>
                  <a:pt x="4156" y="2031"/>
                  <a:pt x="4437" y="1906"/>
                  <a:pt x="4687" y="1906"/>
                </a:cubicBezTo>
                <a:cubicBezTo>
                  <a:pt x="4937" y="1906"/>
                  <a:pt x="5250" y="2000"/>
                  <a:pt x="5250" y="2312"/>
                </a:cubicBezTo>
                <a:cubicBezTo>
                  <a:pt x="5250" y="2594"/>
                  <a:pt x="5062" y="2750"/>
                  <a:pt x="4968" y="2812"/>
                </a:cubicBezTo>
                <a:cubicBezTo>
                  <a:pt x="4968" y="3031"/>
                  <a:pt x="4968" y="3031"/>
                  <a:pt x="4968" y="3031"/>
                </a:cubicBezTo>
                <a:cubicBezTo>
                  <a:pt x="7625" y="3031"/>
                  <a:pt x="7625" y="3031"/>
                  <a:pt x="7625" y="3031"/>
                </a:cubicBezTo>
                <a:cubicBezTo>
                  <a:pt x="7374" y="2437"/>
                  <a:pt x="6999" y="1812"/>
                  <a:pt x="6531" y="1375"/>
                </a:cubicBezTo>
                <a:cubicBezTo>
                  <a:pt x="5531" y="562"/>
                  <a:pt x="4625" y="31"/>
                  <a:pt x="3156" y="0"/>
                </a:cubicBezTo>
                <a:cubicBezTo>
                  <a:pt x="2251" y="0"/>
                  <a:pt x="1032" y="250"/>
                  <a:pt x="0" y="1000"/>
                </a:cubicBezTo>
                <a:lnTo>
                  <a:pt x="0" y="30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Freeform 4"/>
          <p:cNvSpPr>
            <a:spLocks noChangeArrowheads="1"/>
          </p:cNvSpPr>
          <p:nvPr/>
        </p:nvSpPr>
        <p:spPr bwMode="auto">
          <a:xfrm>
            <a:off x="3078936" y="2415466"/>
            <a:ext cx="731525" cy="764837"/>
          </a:xfrm>
          <a:custGeom>
            <a:avLst/>
            <a:gdLst>
              <a:gd name="T0" fmla="*/ 2968 w 4094"/>
              <a:gd name="T1" fmla="*/ 2875 h 4314"/>
              <a:gd name="T2" fmla="*/ 2968 w 4094"/>
              <a:gd name="T3" fmla="*/ 2875 h 4314"/>
              <a:gd name="T4" fmla="*/ 3031 w 4094"/>
              <a:gd name="T5" fmla="*/ 2813 h 4314"/>
              <a:gd name="T6" fmla="*/ 3375 w 4094"/>
              <a:gd name="T7" fmla="*/ 2813 h 4314"/>
              <a:gd name="T8" fmla="*/ 3406 w 4094"/>
              <a:gd name="T9" fmla="*/ 2844 h 4314"/>
              <a:gd name="T10" fmla="*/ 3812 w 4094"/>
              <a:gd name="T11" fmla="*/ 3063 h 4314"/>
              <a:gd name="T12" fmla="*/ 4093 w 4094"/>
              <a:gd name="T13" fmla="*/ 2657 h 4314"/>
              <a:gd name="T14" fmla="*/ 3812 w 4094"/>
              <a:gd name="T15" fmla="*/ 2282 h 4314"/>
              <a:gd name="T16" fmla="*/ 3406 w 4094"/>
              <a:gd name="T17" fmla="*/ 2532 h 4314"/>
              <a:gd name="T18" fmla="*/ 3343 w 4094"/>
              <a:gd name="T19" fmla="*/ 2563 h 4314"/>
              <a:gd name="T20" fmla="*/ 3000 w 4094"/>
              <a:gd name="T21" fmla="*/ 2563 h 4314"/>
              <a:gd name="T22" fmla="*/ 2937 w 4094"/>
              <a:gd name="T23" fmla="*/ 2500 h 4314"/>
              <a:gd name="T24" fmla="*/ 2937 w 4094"/>
              <a:gd name="T25" fmla="*/ 1125 h 4314"/>
              <a:gd name="T26" fmla="*/ 1781 w 4094"/>
              <a:gd name="T27" fmla="*/ 1125 h 4314"/>
              <a:gd name="T28" fmla="*/ 1718 w 4094"/>
              <a:gd name="T29" fmla="*/ 1063 h 4314"/>
              <a:gd name="T30" fmla="*/ 1718 w 4094"/>
              <a:gd name="T31" fmla="*/ 719 h 4314"/>
              <a:gd name="T32" fmla="*/ 1750 w 4094"/>
              <a:gd name="T33" fmla="*/ 657 h 4314"/>
              <a:gd name="T34" fmla="*/ 1968 w 4094"/>
              <a:gd name="T35" fmla="*/ 250 h 4314"/>
              <a:gd name="T36" fmla="*/ 1562 w 4094"/>
              <a:gd name="T37" fmla="*/ 0 h 4314"/>
              <a:gd name="T38" fmla="*/ 1187 w 4094"/>
              <a:gd name="T39" fmla="*/ 250 h 4314"/>
              <a:gd name="T40" fmla="*/ 1406 w 4094"/>
              <a:gd name="T41" fmla="*/ 657 h 4314"/>
              <a:gd name="T42" fmla="*/ 1468 w 4094"/>
              <a:gd name="T43" fmla="*/ 719 h 4314"/>
              <a:gd name="T44" fmla="*/ 1468 w 4094"/>
              <a:gd name="T45" fmla="*/ 1063 h 4314"/>
              <a:gd name="T46" fmla="*/ 1375 w 4094"/>
              <a:gd name="T47" fmla="*/ 1157 h 4314"/>
              <a:gd name="T48" fmla="*/ 0 w 4094"/>
              <a:gd name="T49" fmla="*/ 1157 h 4314"/>
              <a:gd name="T50" fmla="*/ 0 w 4094"/>
              <a:gd name="T51" fmla="*/ 4313 h 4314"/>
              <a:gd name="T52" fmla="*/ 2968 w 4094"/>
              <a:gd name="T53" fmla="*/ 4313 h 4314"/>
              <a:gd name="T54" fmla="*/ 2968 w 4094"/>
              <a:gd name="T55" fmla="*/ 2875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94" h="4314">
                <a:moveTo>
                  <a:pt x="2968" y="2875"/>
                </a:moveTo>
                <a:lnTo>
                  <a:pt x="2968" y="2875"/>
                </a:lnTo>
                <a:cubicBezTo>
                  <a:pt x="2968" y="2844"/>
                  <a:pt x="3000" y="2813"/>
                  <a:pt x="3031" y="2813"/>
                </a:cubicBezTo>
                <a:cubicBezTo>
                  <a:pt x="3375" y="2813"/>
                  <a:pt x="3375" y="2813"/>
                  <a:pt x="3375" y="2813"/>
                </a:cubicBezTo>
                <a:cubicBezTo>
                  <a:pt x="3375" y="2813"/>
                  <a:pt x="3406" y="2813"/>
                  <a:pt x="3406" y="2844"/>
                </a:cubicBezTo>
                <a:cubicBezTo>
                  <a:pt x="3468" y="2907"/>
                  <a:pt x="3656" y="3063"/>
                  <a:pt x="3812" y="3063"/>
                </a:cubicBezTo>
                <a:cubicBezTo>
                  <a:pt x="3999" y="3063"/>
                  <a:pt x="4093" y="2844"/>
                  <a:pt x="4093" y="2657"/>
                </a:cubicBezTo>
                <a:cubicBezTo>
                  <a:pt x="4093" y="2407"/>
                  <a:pt x="3968" y="2282"/>
                  <a:pt x="3812" y="2282"/>
                </a:cubicBezTo>
                <a:cubicBezTo>
                  <a:pt x="3687" y="2282"/>
                  <a:pt x="3499" y="2438"/>
                  <a:pt x="3406" y="2532"/>
                </a:cubicBezTo>
                <a:cubicBezTo>
                  <a:pt x="3406" y="2563"/>
                  <a:pt x="3375" y="2563"/>
                  <a:pt x="3343" y="2563"/>
                </a:cubicBezTo>
                <a:cubicBezTo>
                  <a:pt x="3000" y="2563"/>
                  <a:pt x="3000" y="2563"/>
                  <a:pt x="3000" y="2563"/>
                </a:cubicBezTo>
                <a:cubicBezTo>
                  <a:pt x="2968" y="2563"/>
                  <a:pt x="2937" y="2532"/>
                  <a:pt x="2937" y="2500"/>
                </a:cubicBezTo>
                <a:cubicBezTo>
                  <a:pt x="2937" y="1125"/>
                  <a:pt x="2937" y="1125"/>
                  <a:pt x="2937" y="1125"/>
                </a:cubicBezTo>
                <a:cubicBezTo>
                  <a:pt x="1781" y="1125"/>
                  <a:pt x="1781" y="1125"/>
                  <a:pt x="1781" y="1125"/>
                </a:cubicBezTo>
                <a:cubicBezTo>
                  <a:pt x="1750" y="1125"/>
                  <a:pt x="1718" y="1094"/>
                  <a:pt x="1718" y="1063"/>
                </a:cubicBezTo>
                <a:cubicBezTo>
                  <a:pt x="1718" y="719"/>
                  <a:pt x="1718" y="719"/>
                  <a:pt x="1718" y="719"/>
                </a:cubicBezTo>
                <a:cubicBezTo>
                  <a:pt x="1718" y="688"/>
                  <a:pt x="1718" y="657"/>
                  <a:pt x="1750" y="657"/>
                </a:cubicBezTo>
                <a:cubicBezTo>
                  <a:pt x="1750" y="657"/>
                  <a:pt x="1968" y="500"/>
                  <a:pt x="1968" y="250"/>
                </a:cubicBezTo>
                <a:cubicBezTo>
                  <a:pt x="1968" y="0"/>
                  <a:pt x="1625" y="0"/>
                  <a:pt x="1562" y="0"/>
                </a:cubicBezTo>
                <a:cubicBezTo>
                  <a:pt x="1406" y="0"/>
                  <a:pt x="1187" y="32"/>
                  <a:pt x="1187" y="250"/>
                </a:cubicBezTo>
                <a:cubicBezTo>
                  <a:pt x="1187" y="500"/>
                  <a:pt x="1406" y="625"/>
                  <a:pt x="1406" y="657"/>
                </a:cubicBezTo>
                <a:cubicBezTo>
                  <a:pt x="1437" y="657"/>
                  <a:pt x="1468" y="688"/>
                  <a:pt x="1468" y="719"/>
                </a:cubicBezTo>
                <a:cubicBezTo>
                  <a:pt x="1468" y="1063"/>
                  <a:pt x="1468" y="1063"/>
                  <a:pt x="1468" y="1063"/>
                </a:cubicBezTo>
                <a:cubicBezTo>
                  <a:pt x="1468" y="1094"/>
                  <a:pt x="1406" y="1157"/>
                  <a:pt x="1375" y="115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4313"/>
                  <a:pt x="0" y="4313"/>
                  <a:pt x="0" y="4313"/>
                </a:cubicBezTo>
                <a:cubicBezTo>
                  <a:pt x="2968" y="4313"/>
                  <a:pt x="2968" y="4313"/>
                  <a:pt x="2968" y="4313"/>
                </a:cubicBezTo>
                <a:lnTo>
                  <a:pt x="2968" y="28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5"/>
          <p:cNvSpPr>
            <a:spLocks noChangeArrowheads="1"/>
          </p:cNvSpPr>
          <p:nvPr/>
        </p:nvSpPr>
        <p:spPr bwMode="auto">
          <a:xfrm>
            <a:off x="3436028" y="2620360"/>
            <a:ext cx="508441" cy="1097206"/>
          </a:xfrm>
          <a:custGeom>
            <a:avLst/>
            <a:gdLst>
              <a:gd name="T0" fmla="*/ 1093 w 2844"/>
              <a:gd name="T1" fmla="*/ 0 h 6187"/>
              <a:gd name="T2" fmla="*/ 1093 w 2844"/>
              <a:gd name="T3" fmla="*/ 0 h 6187"/>
              <a:gd name="T4" fmla="*/ 1093 w 2844"/>
              <a:gd name="T5" fmla="*/ 1250 h 6187"/>
              <a:gd name="T6" fmla="*/ 1312 w 2844"/>
              <a:gd name="T7" fmla="*/ 1250 h 6187"/>
              <a:gd name="T8" fmla="*/ 1812 w 2844"/>
              <a:gd name="T9" fmla="*/ 968 h 6187"/>
              <a:gd name="T10" fmla="*/ 2218 w 2844"/>
              <a:gd name="T11" fmla="*/ 1500 h 6187"/>
              <a:gd name="T12" fmla="*/ 1812 w 2844"/>
              <a:gd name="T13" fmla="*/ 2062 h 6187"/>
              <a:gd name="T14" fmla="*/ 1312 w 2844"/>
              <a:gd name="T15" fmla="*/ 1781 h 6187"/>
              <a:gd name="T16" fmla="*/ 1125 w 2844"/>
              <a:gd name="T17" fmla="*/ 1781 h 6187"/>
              <a:gd name="T18" fmla="*/ 1125 w 2844"/>
              <a:gd name="T19" fmla="*/ 4187 h 6187"/>
              <a:gd name="T20" fmla="*/ 1031 w 2844"/>
              <a:gd name="T21" fmla="*/ 4250 h 6187"/>
              <a:gd name="T22" fmla="*/ 718 w 2844"/>
              <a:gd name="T23" fmla="*/ 4250 h 6187"/>
              <a:gd name="T24" fmla="*/ 656 w 2844"/>
              <a:gd name="T25" fmla="*/ 4218 h 6187"/>
              <a:gd name="T26" fmla="*/ 281 w 2844"/>
              <a:gd name="T27" fmla="*/ 4000 h 6187"/>
              <a:gd name="T28" fmla="*/ 93 w 2844"/>
              <a:gd name="T29" fmla="*/ 4062 h 6187"/>
              <a:gd name="T30" fmla="*/ 0 w 2844"/>
              <a:gd name="T31" fmla="*/ 4406 h 6187"/>
              <a:gd name="T32" fmla="*/ 312 w 2844"/>
              <a:gd name="T33" fmla="*/ 4812 h 6187"/>
              <a:gd name="T34" fmla="*/ 718 w 2844"/>
              <a:gd name="T35" fmla="*/ 4531 h 6187"/>
              <a:gd name="T36" fmla="*/ 750 w 2844"/>
              <a:gd name="T37" fmla="*/ 4500 h 6187"/>
              <a:gd name="T38" fmla="*/ 1031 w 2844"/>
              <a:gd name="T39" fmla="*/ 4500 h 6187"/>
              <a:gd name="T40" fmla="*/ 1125 w 2844"/>
              <a:gd name="T41" fmla="*/ 4593 h 6187"/>
              <a:gd name="T42" fmla="*/ 1125 w 2844"/>
              <a:gd name="T43" fmla="*/ 6186 h 6187"/>
              <a:gd name="T44" fmla="*/ 2156 w 2844"/>
              <a:gd name="T45" fmla="*/ 3906 h 6187"/>
              <a:gd name="T46" fmla="*/ 2843 w 2844"/>
              <a:gd name="T47" fmla="*/ 1437 h 6187"/>
              <a:gd name="T48" fmla="*/ 2562 w 2844"/>
              <a:gd name="T49" fmla="*/ 0 h 6187"/>
              <a:gd name="T50" fmla="*/ 1093 w 2844"/>
              <a:gd name="T51" fmla="*/ 0 h 6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44" h="6187">
                <a:moveTo>
                  <a:pt x="1093" y="0"/>
                </a:moveTo>
                <a:lnTo>
                  <a:pt x="1093" y="0"/>
                </a:lnTo>
                <a:cubicBezTo>
                  <a:pt x="1093" y="1250"/>
                  <a:pt x="1093" y="1250"/>
                  <a:pt x="1093" y="1250"/>
                </a:cubicBezTo>
                <a:cubicBezTo>
                  <a:pt x="1312" y="1250"/>
                  <a:pt x="1312" y="1250"/>
                  <a:pt x="1312" y="1250"/>
                </a:cubicBezTo>
                <a:cubicBezTo>
                  <a:pt x="1406" y="1187"/>
                  <a:pt x="1624" y="968"/>
                  <a:pt x="1812" y="968"/>
                </a:cubicBezTo>
                <a:cubicBezTo>
                  <a:pt x="1999" y="968"/>
                  <a:pt x="2218" y="1125"/>
                  <a:pt x="2218" y="1500"/>
                </a:cubicBezTo>
                <a:cubicBezTo>
                  <a:pt x="2218" y="1843"/>
                  <a:pt x="2062" y="2062"/>
                  <a:pt x="1812" y="2062"/>
                </a:cubicBezTo>
                <a:cubicBezTo>
                  <a:pt x="1593" y="2062"/>
                  <a:pt x="1406" y="1875"/>
                  <a:pt x="1312" y="1781"/>
                </a:cubicBezTo>
                <a:cubicBezTo>
                  <a:pt x="1125" y="1781"/>
                  <a:pt x="1125" y="1781"/>
                  <a:pt x="1125" y="1781"/>
                </a:cubicBezTo>
                <a:cubicBezTo>
                  <a:pt x="1125" y="4187"/>
                  <a:pt x="1125" y="4187"/>
                  <a:pt x="1125" y="4187"/>
                </a:cubicBezTo>
                <a:cubicBezTo>
                  <a:pt x="1125" y="4218"/>
                  <a:pt x="1062" y="4250"/>
                  <a:pt x="1031" y="4250"/>
                </a:cubicBezTo>
                <a:cubicBezTo>
                  <a:pt x="718" y="4250"/>
                  <a:pt x="718" y="4250"/>
                  <a:pt x="718" y="4250"/>
                </a:cubicBezTo>
                <a:cubicBezTo>
                  <a:pt x="687" y="4250"/>
                  <a:pt x="656" y="4250"/>
                  <a:pt x="656" y="4218"/>
                </a:cubicBezTo>
                <a:cubicBezTo>
                  <a:pt x="593" y="4156"/>
                  <a:pt x="406" y="4000"/>
                  <a:pt x="281" y="4000"/>
                </a:cubicBezTo>
                <a:cubicBezTo>
                  <a:pt x="187" y="4000"/>
                  <a:pt x="156" y="4000"/>
                  <a:pt x="93" y="4062"/>
                </a:cubicBezTo>
                <a:cubicBezTo>
                  <a:pt x="31" y="4125"/>
                  <a:pt x="0" y="4250"/>
                  <a:pt x="0" y="4406"/>
                </a:cubicBezTo>
                <a:cubicBezTo>
                  <a:pt x="0" y="4656"/>
                  <a:pt x="93" y="4812"/>
                  <a:pt x="312" y="4812"/>
                </a:cubicBezTo>
                <a:cubicBezTo>
                  <a:pt x="437" y="4812"/>
                  <a:pt x="656" y="4593"/>
                  <a:pt x="718" y="4531"/>
                </a:cubicBezTo>
                <a:lnTo>
                  <a:pt x="750" y="4500"/>
                </a:lnTo>
                <a:cubicBezTo>
                  <a:pt x="1031" y="4500"/>
                  <a:pt x="1031" y="4500"/>
                  <a:pt x="1031" y="4500"/>
                </a:cubicBezTo>
                <a:cubicBezTo>
                  <a:pt x="1062" y="4500"/>
                  <a:pt x="1125" y="4531"/>
                  <a:pt x="1125" y="4593"/>
                </a:cubicBezTo>
                <a:cubicBezTo>
                  <a:pt x="1125" y="6186"/>
                  <a:pt x="1125" y="6186"/>
                  <a:pt x="1125" y="6186"/>
                </a:cubicBezTo>
                <a:cubicBezTo>
                  <a:pt x="1406" y="5530"/>
                  <a:pt x="1843" y="4562"/>
                  <a:pt x="2156" y="3906"/>
                </a:cubicBezTo>
                <a:cubicBezTo>
                  <a:pt x="2687" y="2875"/>
                  <a:pt x="2843" y="2250"/>
                  <a:pt x="2843" y="1437"/>
                </a:cubicBezTo>
                <a:cubicBezTo>
                  <a:pt x="2843" y="1062"/>
                  <a:pt x="2750" y="531"/>
                  <a:pt x="2562" y="0"/>
                </a:cubicBezTo>
                <a:lnTo>
                  <a:pt x="1093" y="0"/>
                </a:lnTo>
              </a:path>
            </a:pathLst>
          </a:custGeom>
          <a:solidFill>
            <a:srgbClr val="4B72A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2542905" y="3789513"/>
            <a:ext cx="1061027" cy="432470"/>
          </a:xfrm>
          <a:custGeom>
            <a:avLst/>
            <a:gdLst>
              <a:gd name="T0" fmla="*/ 4530 w 5937"/>
              <a:gd name="T1" fmla="*/ 0 h 2439"/>
              <a:gd name="T2" fmla="*/ 4530 w 5937"/>
              <a:gd name="T3" fmla="*/ 0 h 2439"/>
              <a:gd name="T4" fmla="*/ 4530 w 5937"/>
              <a:gd name="T5" fmla="*/ 250 h 2439"/>
              <a:gd name="T6" fmla="*/ 4842 w 5937"/>
              <a:gd name="T7" fmla="*/ 782 h 2439"/>
              <a:gd name="T8" fmla="*/ 4249 w 5937"/>
              <a:gd name="T9" fmla="*/ 1188 h 2439"/>
              <a:gd name="T10" fmla="*/ 3842 w 5937"/>
              <a:gd name="T11" fmla="*/ 1032 h 2439"/>
              <a:gd name="T12" fmla="*/ 3717 w 5937"/>
              <a:gd name="T13" fmla="*/ 719 h 2439"/>
              <a:gd name="T14" fmla="*/ 3999 w 5937"/>
              <a:gd name="T15" fmla="*/ 282 h 2439"/>
              <a:gd name="T16" fmla="*/ 3999 w 5937"/>
              <a:gd name="T17" fmla="*/ 32 h 2439"/>
              <a:gd name="T18" fmla="*/ 0 w 5937"/>
              <a:gd name="T19" fmla="*/ 32 h 2439"/>
              <a:gd name="T20" fmla="*/ 156 w 5937"/>
              <a:gd name="T21" fmla="*/ 719 h 2439"/>
              <a:gd name="T22" fmla="*/ 1125 w 5937"/>
              <a:gd name="T23" fmla="*/ 2438 h 2439"/>
              <a:gd name="T24" fmla="*/ 4780 w 5937"/>
              <a:gd name="T25" fmla="*/ 2438 h 2439"/>
              <a:gd name="T26" fmla="*/ 5624 w 5937"/>
              <a:gd name="T27" fmla="*/ 1657 h 2439"/>
              <a:gd name="T28" fmla="*/ 5780 w 5937"/>
              <a:gd name="T29" fmla="*/ 344 h 2439"/>
              <a:gd name="T30" fmla="*/ 5936 w 5937"/>
              <a:gd name="T31" fmla="*/ 0 h 2439"/>
              <a:gd name="T32" fmla="*/ 4530 w 5937"/>
              <a:gd name="T33" fmla="*/ 0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37" h="2439">
                <a:moveTo>
                  <a:pt x="4530" y="0"/>
                </a:moveTo>
                <a:lnTo>
                  <a:pt x="4530" y="0"/>
                </a:lnTo>
                <a:cubicBezTo>
                  <a:pt x="4530" y="250"/>
                  <a:pt x="4530" y="250"/>
                  <a:pt x="4530" y="250"/>
                </a:cubicBezTo>
                <a:cubicBezTo>
                  <a:pt x="4624" y="313"/>
                  <a:pt x="4874" y="500"/>
                  <a:pt x="4842" y="782"/>
                </a:cubicBezTo>
                <a:cubicBezTo>
                  <a:pt x="4842" y="1032"/>
                  <a:pt x="4624" y="1188"/>
                  <a:pt x="4249" y="1188"/>
                </a:cubicBezTo>
                <a:cubicBezTo>
                  <a:pt x="4030" y="1188"/>
                  <a:pt x="3905" y="1125"/>
                  <a:pt x="3842" y="1032"/>
                </a:cubicBezTo>
                <a:cubicBezTo>
                  <a:pt x="3749" y="969"/>
                  <a:pt x="3717" y="844"/>
                  <a:pt x="3717" y="719"/>
                </a:cubicBezTo>
                <a:cubicBezTo>
                  <a:pt x="3749" y="532"/>
                  <a:pt x="3936" y="344"/>
                  <a:pt x="3999" y="282"/>
                </a:cubicBezTo>
                <a:cubicBezTo>
                  <a:pt x="3999" y="32"/>
                  <a:pt x="3999" y="32"/>
                  <a:pt x="3999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93" y="313"/>
                  <a:pt x="187" y="563"/>
                  <a:pt x="156" y="719"/>
                </a:cubicBezTo>
                <a:cubicBezTo>
                  <a:pt x="125" y="2063"/>
                  <a:pt x="843" y="2438"/>
                  <a:pt x="1125" y="2438"/>
                </a:cubicBezTo>
                <a:cubicBezTo>
                  <a:pt x="2156" y="2438"/>
                  <a:pt x="4436" y="2438"/>
                  <a:pt x="4780" y="2438"/>
                </a:cubicBezTo>
                <a:cubicBezTo>
                  <a:pt x="5124" y="2438"/>
                  <a:pt x="5467" y="2000"/>
                  <a:pt x="5624" y="1657"/>
                </a:cubicBezTo>
                <a:cubicBezTo>
                  <a:pt x="5749" y="1313"/>
                  <a:pt x="5655" y="594"/>
                  <a:pt x="5780" y="344"/>
                </a:cubicBezTo>
                <a:cubicBezTo>
                  <a:pt x="5811" y="313"/>
                  <a:pt x="5842" y="188"/>
                  <a:pt x="5936" y="0"/>
                </a:cubicBezTo>
                <a:lnTo>
                  <a:pt x="453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Freeform 7"/>
          <p:cNvSpPr>
            <a:spLocks noChangeArrowheads="1"/>
          </p:cNvSpPr>
          <p:nvPr/>
        </p:nvSpPr>
        <p:spPr bwMode="auto">
          <a:xfrm>
            <a:off x="2084914" y="2248890"/>
            <a:ext cx="609341" cy="1435048"/>
          </a:xfrm>
          <a:custGeom>
            <a:avLst/>
            <a:gdLst>
              <a:gd name="T0" fmla="*/ 2281 w 3407"/>
              <a:gd name="T1" fmla="*/ 6625 h 8094"/>
              <a:gd name="T2" fmla="*/ 2281 w 3407"/>
              <a:gd name="T3" fmla="*/ 6625 h 8094"/>
              <a:gd name="T4" fmla="*/ 2344 w 3407"/>
              <a:gd name="T5" fmla="*/ 6562 h 8094"/>
              <a:gd name="T6" fmla="*/ 2719 w 3407"/>
              <a:gd name="T7" fmla="*/ 6562 h 8094"/>
              <a:gd name="T8" fmla="*/ 2781 w 3407"/>
              <a:gd name="T9" fmla="*/ 6625 h 8094"/>
              <a:gd name="T10" fmla="*/ 3125 w 3407"/>
              <a:gd name="T11" fmla="*/ 6844 h 8094"/>
              <a:gd name="T12" fmla="*/ 3313 w 3407"/>
              <a:gd name="T13" fmla="*/ 6781 h 8094"/>
              <a:gd name="T14" fmla="*/ 3406 w 3407"/>
              <a:gd name="T15" fmla="*/ 6437 h 8094"/>
              <a:gd name="T16" fmla="*/ 3125 w 3407"/>
              <a:gd name="T17" fmla="*/ 6031 h 8094"/>
              <a:gd name="T18" fmla="*/ 2781 w 3407"/>
              <a:gd name="T19" fmla="*/ 6281 h 8094"/>
              <a:gd name="T20" fmla="*/ 2688 w 3407"/>
              <a:gd name="T21" fmla="*/ 6312 h 8094"/>
              <a:gd name="T22" fmla="*/ 2375 w 3407"/>
              <a:gd name="T23" fmla="*/ 6312 h 8094"/>
              <a:gd name="T24" fmla="*/ 2281 w 3407"/>
              <a:gd name="T25" fmla="*/ 6250 h 8094"/>
              <a:gd name="T26" fmla="*/ 2281 w 3407"/>
              <a:gd name="T27" fmla="*/ 5344 h 8094"/>
              <a:gd name="T28" fmla="*/ 2281 w 3407"/>
              <a:gd name="T29" fmla="*/ 5312 h 8094"/>
              <a:gd name="T30" fmla="*/ 2281 w 3407"/>
              <a:gd name="T31" fmla="*/ 5281 h 8094"/>
              <a:gd name="T32" fmla="*/ 2281 w 3407"/>
              <a:gd name="T33" fmla="*/ 0 h 8094"/>
              <a:gd name="T34" fmla="*/ 906 w 3407"/>
              <a:gd name="T35" fmla="*/ 1906 h 8094"/>
              <a:gd name="T36" fmla="*/ 1500 w 3407"/>
              <a:gd name="T37" fmla="*/ 6562 h 8094"/>
              <a:gd name="T38" fmla="*/ 2281 w 3407"/>
              <a:gd name="T39" fmla="*/ 8093 h 8094"/>
              <a:gd name="T40" fmla="*/ 2281 w 3407"/>
              <a:gd name="T41" fmla="*/ 6625 h 8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7" h="8094">
                <a:moveTo>
                  <a:pt x="2281" y="6625"/>
                </a:moveTo>
                <a:lnTo>
                  <a:pt x="2281" y="6625"/>
                </a:lnTo>
                <a:cubicBezTo>
                  <a:pt x="2281" y="6594"/>
                  <a:pt x="2312" y="6562"/>
                  <a:pt x="2344" y="6562"/>
                </a:cubicBezTo>
                <a:cubicBezTo>
                  <a:pt x="2719" y="6562"/>
                  <a:pt x="2719" y="6562"/>
                  <a:pt x="2719" y="6562"/>
                </a:cubicBezTo>
                <a:cubicBezTo>
                  <a:pt x="2750" y="6562"/>
                  <a:pt x="2781" y="6594"/>
                  <a:pt x="2781" y="6625"/>
                </a:cubicBezTo>
                <a:cubicBezTo>
                  <a:pt x="2781" y="6625"/>
                  <a:pt x="2844" y="6844"/>
                  <a:pt x="3125" y="6844"/>
                </a:cubicBezTo>
                <a:cubicBezTo>
                  <a:pt x="3219" y="6844"/>
                  <a:pt x="3281" y="6812"/>
                  <a:pt x="3313" y="6781"/>
                </a:cubicBezTo>
                <a:cubicBezTo>
                  <a:pt x="3375" y="6719"/>
                  <a:pt x="3406" y="6594"/>
                  <a:pt x="3406" y="6437"/>
                </a:cubicBezTo>
                <a:cubicBezTo>
                  <a:pt x="3406" y="6187"/>
                  <a:pt x="3375" y="6031"/>
                  <a:pt x="3125" y="6031"/>
                </a:cubicBezTo>
                <a:cubicBezTo>
                  <a:pt x="2875" y="6000"/>
                  <a:pt x="2781" y="6250"/>
                  <a:pt x="2781" y="6281"/>
                </a:cubicBezTo>
                <a:cubicBezTo>
                  <a:pt x="2750" y="6281"/>
                  <a:pt x="2719" y="6312"/>
                  <a:pt x="2688" y="6312"/>
                </a:cubicBezTo>
                <a:cubicBezTo>
                  <a:pt x="2375" y="6312"/>
                  <a:pt x="2375" y="6312"/>
                  <a:pt x="2375" y="6312"/>
                </a:cubicBezTo>
                <a:cubicBezTo>
                  <a:pt x="2312" y="6312"/>
                  <a:pt x="2281" y="6281"/>
                  <a:pt x="2281" y="6250"/>
                </a:cubicBezTo>
                <a:cubicBezTo>
                  <a:pt x="2281" y="5344"/>
                  <a:pt x="2281" y="5344"/>
                  <a:pt x="2281" y="5344"/>
                </a:cubicBezTo>
                <a:cubicBezTo>
                  <a:pt x="2281" y="5344"/>
                  <a:pt x="2281" y="5344"/>
                  <a:pt x="2281" y="5312"/>
                </a:cubicBezTo>
                <a:lnTo>
                  <a:pt x="2281" y="5281"/>
                </a:lnTo>
                <a:cubicBezTo>
                  <a:pt x="2281" y="0"/>
                  <a:pt x="2281" y="0"/>
                  <a:pt x="2281" y="0"/>
                </a:cubicBezTo>
                <a:cubicBezTo>
                  <a:pt x="1719" y="469"/>
                  <a:pt x="1250" y="1094"/>
                  <a:pt x="906" y="1906"/>
                </a:cubicBezTo>
                <a:cubicBezTo>
                  <a:pt x="0" y="4219"/>
                  <a:pt x="1313" y="6156"/>
                  <a:pt x="1500" y="6562"/>
                </a:cubicBezTo>
                <a:cubicBezTo>
                  <a:pt x="1625" y="6781"/>
                  <a:pt x="1969" y="7436"/>
                  <a:pt x="2281" y="8093"/>
                </a:cubicBezTo>
                <a:lnTo>
                  <a:pt x="2281" y="6625"/>
                </a:lnTo>
              </a:path>
            </a:pathLst>
          </a:custGeom>
          <a:solidFill>
            <a:srgbClr val="EF646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Freeform 8"/>
          <p:cNvSpPr>
            <a:spLocks noChangeArrowheads="1"/>
          </p:cNvSpPr>
          <p:nvPr/>
        </p:nvSpPr>
        <p:spPr bwMode="auto">
          <a:xfrm>
            <a:off x="2520044" y="2614887"/>
            <a:ext cx="531302" cy="565417"/>
          </a:xfrm>
          <a:custGeom>
            <a:avLst/>
            <a:gdLst>
              <a:gd name="T0" fmla="*/ 2969 w 2970"/>
              <a:gd name="T1" fmla="*/ 32 h 3189"/>
              <a:gd name="T2" fmla="*/ 2969 w 2970"/>
              <a:gd name="T3" fmla="*/ 32 h 3189"/>
              <a:gd name="T4" fmla="*/ 1751 w 2970"/>
              <a:gd name="T5" fmla="*/ 32 h 3189"/>
              <a:gd name="T6" fmla="*/ 1751 w 2970"/>
              <a:gd name="T7" fmla="*/ 219 h 3189"/>
              <a:gd name="T8" fmla="*/ 2063 w 2970"/>
              <a:gd name="T9" fmla="*/ 719 h 3189"/>
              <a:gd name="T10" fmla="*/ 1469 w 2970"/>
              <a:gd name="T11" fmla="*/ 1188 h 3189"/>
              <a:gd name="T12" fmla="*/ 969 w 2970"/>
              <a:gd name="T13" fmla="*/ 688 h 3189"/>
              <a:gd name="T14" fmla="*/ 1219 w 2970"/>
              <a:gd name="T15" fmla="*/ 250 h 3189"/>
              <a:gd name="T16" fmla="*/ 1219 w 2970"/>
              <a:gd name="T17" fmla="*/ 0 h 3189"/>
              <a:gd name="T18" fmla="*/ 0 w 2970"/>
              <a:gd name="T19" fmla="*/ 0 h 3189"/>
              <a:gd name="T20" fmla="*/ 0 w 2970"/>
              <a:gd name="T21" fmla="*/ 3188 h 3189"/>
              <a:gd name="T22" fmla="*/ 2969 w 2970"/>
              <a:gd name="T23" fmla="*/ 3188 h 3189"/>
              <a:gd name="T24" fmla="*/ 2969 w 2970"/>
              <a:gd name="T25" fmla="*/ 3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70" h="3189">
                <a:moveTo>
                  <a:pt x="2969" y="32"/>
                </a:moveTo>
                <a:lnTo>
                  <a:pt x="2969" y="32"/>
                </a:lnTo>
                <a:cubicBezTo>
                  <a:pt x="1751" y="32"/>
                  <a:pt x="1751" y="32"/>
                  <a:pt x="1751" y="32"/>
                </a:cubicBezTo>
                <a:cubicBezTo>
                  <a:pt x="1751" y="219"/>
                  <a:pt x="1751" y="219"/>
                  <a:pt x="1751" y="219"/>
                </a:cubicBezTo>
                <a:cubicBezTo>
                  <a:pt x="1844" y="282"/>
                  <a:pt x="2063" y="438"/>
                  <a:pt x="2063" y="719"/>
                </a:cubicBezTo>
                <a:cubicBezTo>
                  <a:pt x="2063" y="969"/>
                  <a:pt x="1782" y="1188"/>
                  <a:pt x="1469" y="1188"/>
                </a:cubicBezTo>
                <a:cubicBezTo>
                  <a:pt x="1126" y="1188"/>
                  <a:pt x="969" y="907"/>
                  <a:pt x="969" y="688"/>
                </a:cubicBezTo>
                <a:cubicBezTo>
                  <a:pt x="969" y="469"/>
                  <a:pt x="1126" y="313"/>
                  <a:pt x="1219" y="250"/>
                </a:cubicBezTo>
                <a:cubicBezTo>
                  <a:pt x="1219" y="0"/>
                  <a:pt x="1219" y="0"/>
                  <a:pt x="1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8"/>
                  <a:pt x="0" y="3188"/>
                  <a:pt x="0" y="3188"/>
                </a:cubicBezTo>
                <a:cubicBezTo>
                  <a:pt x="2969" y="3188"/>
                  <a:pt x="2969" y="3188"/>
                  <a:pt x="2969" y="3188"/>
                </a:cubicBezTo>
                <a:lnTo>
                  <a:pt x="2969" y="3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Freeform 9"/>
          <p:cNvSpPr>
            <a:spLocks noChangeArrowheads="1"/>
          </p:cNvSpPr>
          <p:nvPr/>
        </p:nvSpPr>
        <p:spPr bwMode="auto">
          <a:xfrm>
            <a:off x="2671395" y="4221984"/>
            <a:ext cx="787493" cy="714787"/>
          </a:xfrm>
          <a:custGeom>
            <a:avLst/>
            <a:gdLst>
              <a:gd name="T0" fmla="*/ 63 w 4407"/>
              <a:gd name="T1" fmla="*/ 0 h 4032"/>
              <a:gd name="T2" fmla="*/ 63 w 4407"/>
              <a:gd name="T3" fmla="*/ 0 h 4032"/>
              <a:gd name="T4" fmla="*/ 4312 w 4407"/>
              <a:gd name="T5" fmla="*/ 0 h 4032"/>
              <a:gd name="T6" fmla="*/ 4312 w 4407"/>
              <a:gd name="T7" fmla="*/ 375 h 4032"/>
              <a:gd name="T8" fmla="*/ 4406 w 4407"/>
              <a:gd name="T9" fmla="*/ 562 h 4032"/>
              <a:gd name="T10" fmla="*/ 4187 w 4407"/>
              <a:gd name="T11" fmla="*/ 906 h 4032"/>
              <a:gd name="T12" fmla="*/ 4374 w 4407"/>
              <a:gd name="T13" fmla="*/ 1187 h 4032"/>
              <a:gd name="T14" fmla="*/ 4187 w 4407"/>
              <a:gd name="T15" fmla="*/ 1562 h 4032"/>
              <a:gd name="T16" fmla="*/ 4343 w 4407"/>
              <a:gd name="T17" fmla="*/ 1812 h 4032"/>
              <a:gd name="T18" fmla="*/ 4187 w 4407"/>
              <a:gd name="T19" fmla="*/ 2094 h 4032"/>
              <a:gd name="T20" fmla="*/ 4343 w 4407"/>
              <a:gd name="T21" fmla="*/ 2375 h 4032"/>
              <a:gd name="T22" fmla="*/ 4187 w 4407"/>
              <a:gd name="T23" fmla="*/ 2719 h 4032"/>
              <a:gd name="T24" fmla="*/ 4281 w 4407"/>
              <a:gd name="T25" fmla="*/ 2906 h 4032"/>
              <a:gd name="T26" fmla="*/ 3937 w 4407"/>
              <a:gd name="T27" fmla="*/ 3406 h 4032"/>
              <a:gd name="T28" fmla="*/ 3218 w 4407"/>
              <a:gd name="T29" fmla="*/ 4031 h 4032"/>
              <a:gd name="T30" fmla="*/ 1188 w 4407"/>
              <a:gd name="T31" fmla="*/ 4031 h 4032"/>
              <a:gd name="T32" fmla="*/ 282 w 4407"/>
              <a:gd name="T33" fmla="*/ 3281 h 4032"/>
              <a:gd name="T34" fmla="*/ 219 w 4407"/>
              <a:gd name="T35" fmla="*/ 2937 h 4032"/>
              <a:gd name="T36" fmla="*/ 32 w 4407"/>
              <a:gd name="T37" fmla="*/ 2656 h 4032"/>
              <a:gd name="T38" fmla="*/ 188 w 4407"/>
              <a:gd name="T39" fmla="*/ 2437 h 4032"/>
              <a:gd name="T40" fmla="*/ 32 w 4407"/>
              <a:gd name="T41" fmla="*/ 2031 h 4032"/>
              <a:gd name="T42" fmla="*/ 157 w 4407"/>
              <a:gd name="T43" fmla="*/ 1781 h 4032"/>
              <a:gd name="T44" fmla="*/ 32 w 4407"/>
              <a:gd name="T45" fmla="*/ 1469 h 4032"/>
              <a:gd name="T46" fmla="*/ 188 w 4407"/>
              <a:gd name="T47" fmla="*/ 1156 h 4032"/>
              <a:gd name="T48" fmla="*/ 32 w 4407"/>
              <a:gd name="T49" fmla="*/ 844 h 4032"/>
              <a:gd name="T50" fmla="*/ 63 w 4407"/>
              <a:gd name="T51" fmla="*/ 0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07" h="4032">
                <a:moveTo>
                  <a:pt x="63" y="0"/>
                </a:moveTo>
                <a:lnTo>
                  <a:pt x="63" y="0"/>
                </a:lnTo>
                <a:cubicBezTo>
                  <a:pt x="4312" y="0"/>
                  <a:pt x="4312" y="0"/>
                  <a:pt x="4312" y="0"/>
                </a:cubicBezTo>
                <a:cubicBezTo>
                  <a:pt x="4312" y="375"/>
                  <a:pt x="4312" y="375"/>
                  <a:pt x="4312" y="375"/>
                </a:cubicBezTo>
                <a:cubicBezTo>
                  <a:pt x="4312" y="375"/>
                  <a:pt x="4406" y="437"/>
                  <a:pt x="4406" y="562"/>
                </a:cubicBezTo>
                <a:cubicBezTo>
                  <a:pt x="4406" y="687"/>
                  <a:pt x="4187" y="812"/>
                  <a:pt x="4187" y="906"/>
                </a:cubicBezTo>
                <a:cubicBezTo>
                  <a:pt x="4187" y="1000"/>
                  <a:pt x="4374" y="1062"/>
                  <a:pt x="4374" y="1187"/>
                </a:cubicBezTo>
                <a:cubicBezTo>
                  <a:pt x="4374" y="1312"/>
                  <a:pt x="4187" y="1406"/>
                  <a:pt x="4187" y="1562"/>
                </a:cubicBezTo>
                <a:cubicBezTo>
                  <a:pt x="4218" y="1687"/>
                  <a:pt x="4374" y="1687"/>
                  <a:pt x="4343" y="1812"/>
                </a:cubicBezTo>
                <a:cubicBezTo>
                  <a:pt x="4343" y="1906"/>
                  <a:pt x="4187" y="2000"/>
                  <a:pt x="4187" y="2094"/>
                </a:cubicBezTo>
                <a:cubicBezTo>
                  <a:pt x="4187" y="2218"/>
                  <a:pt x="4343" y="2281"/>
                  <a:pt x="4343" y="2375"/>
                </a:cubicBezTo>
                <a:cubicBezTo>
                  <a:pt x="4343" y="2500"/>
                  <a:pt x="4187" y="2594"/>
                  <a:pt x="4187" y="2719"/>
                </a:cubicBezTo>
                <a:cubicBezTo>
                  <a:pt x="4187" y="2812"/>
                  <a:pt x="4281" y="2844"/>
                  <a:pt x="4281" y="2906"/>
                </a:cubicBezTo>
                <a:cubicBezTo>
                  <a:pt x="4281" y="3000"/>
                  <a:pt x="4249" y="3156"/>
                  <a:pt x="3937" y="3406"/>
                </a:cubicBezTo>
                <a:cubicBezTo>
                  <a:pt x="3656" y="3656"/>
                  <a:pt x="3218" y="4031"/>
                  <a:pt x="3218" y="4031"/>
                </a:cubicBezTo>
                <a:cubicBezTo>
                  <a:pt x="1188" y="4031"/>
                  <a:pt x="1188" y="4031"/>
                  <a:pt x="1188" y="4031"/>
                </a:cubicBezTo>
                <a:cubicBezTo>
                  <a:pt x="282" y="3281"/>
                  <a:pt x="282" y="3281"/>
                  <a:pt x="282" y="3281"/>
                </a:cubicBezTo>
                <a:cubicBezTo>
                  <a:pt x="250" y="3187"/>
                  <a:pt x="250" y="3000"/>
                  <a:pt x="219" y="2937"/>
                </a:cubicBezTo>
                <a:cubicBezTo>
                  <a:pt x="219" y="2875"/>
                  <a:pt x="32" y="2781"/>
                  <a:pt x="32" y="2656"/>
                </a:cubicBezTo>
                <a:cubicBezTo>
                  <a:pt x="32" y="2562"/>
                  <a:pt x="188" y="2531"/>
                  <a:pt x="188" y="2437"/>
                </a:cubicBezTo>
                <a:cubicBezTo>
                  <a:pt x="188" y="2375"/>
                  <a:pt x="0" y="2156"/>
                  <a:pt x="32" y="2031"/>
                </a:cubicBezTo>
                <a:cubicBezTo>
                  <a:pt x="32" y="1875"/>
                  <a:pt x="157" y="1844"/>
                  <a:pt x="157" y="1781"/>
                </a:cubicBezTo>
                <a:cubicBezTo>
                  <a:pt x="188" y="1687"/>
                  <a:pt x="32" y="1594"/>
                  <a:pt x="32" y="1469"/>
                </a:cubicBezTo>
                <a:cubicBezTo>
                  <a:pt x="32" y="1375"/>
                  <a:pt x="188" y="1250"/>
                  <a:pt x="188" y="1156"/>
                </a:cubicBezTo>
                <a:cubicBezTo>
                  <a:pt x="188" y="1062"/>
                  <a:pt x="32" y="1000"/>
                  <a:pt x="32" y="844"/>
                </a:cubicBezTo>
                <a:cubicBezTo>
                  <a:pt x="0" y="656"/>
                  <a:pt x="63" y="0"/>
                  <a:pt x="63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Freeform 10"/>
          <p:cNvSpPr>
            <a:spLocks noChangeArrowheads="1"/>
          </p:cNvSpPr>
          <p:nvPr/>
        </p:nvSpPr>
        <p:spPr bwMode="auto">
          <a:xfrm>
            <a:off x="2894477" y="4958667"/>
            <a:ext cx="323984" cy="44577"/>
          </a:xfrm>
          <a:custGeom>
            <a:avLst/>
            <a:gdLst>
              <a:gd name="T0" fmla="*/ 0 w 1813"/>
              <a:gd name="T1" fmla="*/ 0 h 251"/>
              <a:gd name="T2" fmla="*/ 0 w 1813"/>
              <a:gd name="T3" fmla="*/ 0 h 251"/>
              <a:gd name="T4" fmla="*/ 1812 w 1813"/>
              <a:gd name="T5" fmla="*/ 0 h 251"/>
              <a:gd name="T6" fmla="*/ 1531 w 1813"/>
              <a:gd name="T7" fmla="*/ 250 h 251"/>
              <a:gd name="T8" fmla="*/ 344 w 1813"/>
              <a:gd name="T9" fmla="*/ 250 h 251"/>
              <a:gd name="T10" fmla="*/ 0 w 1813"/>
              <a:gd name="T11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3" h="251">
                <a:moveTo>
                  <a:pt x="0" y="0"/>
                </a:moveTo>
                <a:lnTo>
                  <a:pt x="0" y="0"/>
                </a:lnTo>
                <a:cubicBezTo>
                  <a:pt x="1812" y="0"/>
                  <a:pt x="1812" y="0"/>
                  <a:pt x="1812" y="0"/>
                </a:cubicBezTo>
                <a:cubicBezTo>
                  <a:pt x="1812" y="0"/>
                  <a:pt x="1624" y="250"/>
                  <a:pt x="1531" y="250"/>
                </a:cubicBezTo>
                <a:cubicBezTo>
                  <a:pt x="1406" y="250"/>
                  <a:pt x="407" y="250"/>
                  <a:pt x="344" y="250"/>
                </a:cubicBezTo>
                <a:cubicBezTo>
                  <a:pt x="250" y="250"/>
                  <a:pt x="0" y="0"/>
                  <a:pt x="0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6"/>
          <p:cNvSpPr>
            <a:spLocks noChangeAspect="1"/>
          </p:cNvSpPr>
          <p:nvPr/>
        </p:nvSpPr>
        <p:spPr bwMode="auto">
          <a:xfrm>
            <a:off x="2677838" y="2879105"/>
            <a:ext cx="208756" cy="16964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2771301" y="3358115"/>
            <a:ext cx="113282" cy="203572"/>
          </a:xfrm>
          <a:custGeom>
            <a:avLst/>
            <a:gdLst>
              <a:gd name="T0" fmla="*/ 200 w 200"/>
              <a:gd name="T1" fmla="*/ 62 h 360"/>
              <a:gd name="T2" fmla="*/ 143 w 200"/>
              <a:gd name="T3" fmla="*/ 62 h 360"/>
              <a:gd name="T4" fmla="*/ 128 w 200"/>
              <a:gd name="T5" fmla="*/ 83 h 360"/>
              <a:gd name="T6" fmla="*/ 128 w 200"/>
              <a:gd name="T7" fmla="*/ 125 h 360"/>
              <a:gd name="T8" fmla="*/ 200 w 200"/>
              <a:gd name="T9" fmla="*/ 125 h 360"/>
              <a:gd name="T10" fmla="*/ 200 w 200"/>
              <a:gd name="T11" fmla="*/ 183 h 360"/>
              <a:gd name="T12" fmla="*/ 128 w 200"/>
              <a:gd name="T13" fmla="*/ 183 h 360"/>
              <a:gd name="T14" fmla="*/ 128 w 200"/>
              <a:gd name="T15" fmla="*/ 360 h 360"/>
              <a:gd name="T16" fmla="*/ 61 w 200"/>
              <a:gd name="T17" fmla="*/ 360 h 360"/>
              <a:gd name="T18" fmla="*/ 61 w 200"/>
              <a:gd name="T19" fmla="*/ 183 h 360"/>
              <a:gd name="T20" fmla="*/ 0 w 200"/>
              <a:gd name="T21" fmla="*/ 183 h 360"/>
              <a:gd name="T22" fmla="*/ 0 w 200"/>
              <a:gd name="T23" fmla="*/ 125 h 360"/>
              <a:gd name="T24" fmla="*/ 61 w 200"/>
              <a:gd name="T25" fmla="*/ 125 h 360"/>
              <a:gd name="T26" fmla="*/ 61 w 200"/>
              <a:gd name="T27" fmla="*/ 90 h 360"/>
              <a:gd name="T28" fmla="*/ 143 w 200"/>
              <a:gd name="T29" fmla="*/ 0 h 360"/>
              <a:gd name="T30" fmla="*/ 200 w 200"/>
              <a:gd name="T31" fmla="*/ 0 h 360"/>
              <a:gd name="T32" fmla="*/ 200 w 200"/>
              <a:gd name="T33" fmla="*/ 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60">
                <a:moveTo>
                  <a:pt x="200" y="62"/>
                </a:moveTo>
                <a:cubicBezTo>
                  <a:pt x="143" y="62"/>
                  <a:pt x="143" y="62"/>
                  <a:pt x="143" y="62"/>
                </a:cubicBezTo>
                <a:cubicBezTo>
                  <a:pt x="136" y="62"/>
                  <a:pt x="128" y="71"/>
                  <a:pt x="128" y="83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200" y="125"/>
                  <a:pt x="200" y="125"/>
                  <a:pt x="200" y="125"/>
                </a:cubicBezTo>
                <a:cubicBezTo>
                  <a:pt x="200" y="183"/>
                  <a:pt x="200" y="183"/>
                  <a:pt x="200" y="183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128" y="360"/>
                  <a:pt x="128" y="360"/>
                  <a:pt x="128" y="360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61" y="183"/>
                  <a:pt x="61" y="183"/>
                  <a:pt x="61" y="183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25"/>
                  <a:pt x="0" y="125"/>
                  <a:pt x="0" y="12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1" y="90"/>
                  <a:pt x="61" y="90"/>
                  <a:pt x="61" y="90"/>
                </a:cubicBezTo>
                <a:cubicBezTo>
                  <a:pt x="61" y="40"/>
                  <a:pt x="95" y="0"/>
                  <a:pt x="143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4" name="Freeform 11"/>
          <p:cNvSpPr>
            <a:spLocks noChangeAspect="1"/>
          </p:cNvSpPr>
          <p:nvPr/>
        </p:nvSpPr>
        <p:spPr bwMode="auto">
          <a:xfrm>
            <a:off x="3233664" y="2772603"/>
            <a:ext cx="217314" cy="214881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5" name="Freeform 11"/>
          <p:cNvSpPr>
            <a:spLocks noChangeAspect="1"/>
          </p:cNvSpPr>
          <p:nvPr/>
        </p:nvSpPr>
        <p:spPr bwMode="auto">
          <a:xfrm>
            <a:off x="3174819" y="3335496"/>
            <a:ext cx="196931" cy="248810"/>
          </a:xfrm>
          <a:custGeom>
            <a:avLst/>
            <a:gdLst>
              <a:gd name="T0" fmla="*/ 129 w 323"/>
              <a:gd name="T1" fmla="*/ 272 h 408"/>
              <a:gd name="T2" fmla="*/ 68 w 323"/>
              <a:gd name="T3" fmla="*/ 408 h 408"/>
              <a:gd name="T4" fmla="*/ 98 w 323"/>
              <a:gd name="T5" fmla="*/ 196 h 408"/>
              <a:gd name="T6" fmla="*/ 149 w 323"/>
              <a:gd name="T7" fmla="*/ 99 h 408"/>
              <a:gd name="T8" fmla="*/ 172 w 323"/>
              <a:gd name="T9" fmla="*/ 257 h 408"/>
              <a:gd name="T10" fmla="*/ 234 w 323"/>
              <a:gd name="T11" fmla="*/ 73 h 408"/>
              <a:gd name="T12" fmla="*/ 47 w 323"/>
              <a:gd name="T13" fmla="*/ 173 h 408"/>
              <a:gd name="T14" fmla="*/ 57 w 323"/>
              <a:gd name="T15" fmla="*/ 239 h 408"/>
              <a:gd name="T16" fmla="*/ 1 w 323"/>
              <a:gd name="T17" fmla="*/ 147 h 408"/>
              <a:gd name="T18" fmla="*/ 137 w 323"/>
              <a:gd name="T19" fmla="*/ 9 h 408"/>
              <a:gd name="T20" fmla="*/ 310 w 323"/>
              <a:gd name="T21" fmla="*/ 119 h 408"/>
              <a:gd name="T22" fmla="*/ 183 w 323"/>
              <a:gd name="T23" fmla="*/ 298 h 408"/>
              <a:gd name="T24" fmla="*/ 129 w 323"/>
              <a:gd name="T25" fmla="*/ 27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3" h="408">
                <a:moveTo>
                  <a:pt x="129" y="272"/>
                </a:moveTo>
                <a:cubicBezTo>
                  <a:pt x="118" y="328"/>
                  <a:pt x="106" y="380"/>
                  <a:pt x="68" y="408"/>
                </a:cubicBezTo>
                <a:cubicBezTo>
                  <a:pt x="56" y="325"/>
                  <a:pt x="85" y="262"/>
                  <a:pt x="98" y="196"/>
                </a:cubicBezTo>
                <a:cubicBezTo>
                  <a:pt x="75" y="157"/>
                  <a:pt x="101" y="80"/>
                  <a:pt x="149" y="99"/>
                </a:cubicBezTo>
                <a:cubicBezTo>
                  <a:pt x="209" y="122"/>
                  <a:pt x="98" y="242"/>
                  <a:pt x="172" y="257"/>
                </a:cubicBezTo>
                <a:cubicBezTo>
                  <a:pt x="250" y="273"/>
                  <a:pt x="282" y="122"/>
                  <a:pt x="234" y="73"/>
                </a:cubicBezTo>
                <a:cubicBezTo>
                  <a:pt x="164" y="2"/>
                  <a:pt x="31" y="72"/>
                  <a:pt x="47" y="173"/>
                </a:cubicBezTo>
                <a:cubicBezTo>
                  <a:pt x="51" y="198"/>
                  <a:pt x="77" y="205"/>
                  <a:pt x="57" y="239"/>
                </a:cubicBezTo>
                <a:cubicBezTo>
                  <a:pt x="13" y="229"/>
                  <a:pt x="0" y="194"/>
                  <a:pt x="1" y="147"/>
                </a:cubicBezTo>
                <a:cubicBezTo>
                  <a:pt x="4" y="70"/>
                  <a:pt x="70" y="17"/>
                  <a:pt x="137" y="9"/>
                </a:cubicBezTo>
                <a:cubicBezTo>
                  <a:pt x="221" y="0"/>
                  <a:pt x="300" y="40"/>
                  <a:pt x="310" y="119"/>
                </a:cubicBezTo>
                <a:cubicBezTo>
                  <a:pt x="323" y="208"/>
                  <a:pt x="273" y="305"/>
                  <a:pt x="183" y="298"/>
                </a:cubicBezTo>
                <a:cubicBezTo>
                  <a:pt x="158" y="296"/>
                  <a:pt x="148" y="284"/>
                  <a:pt x="129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38" name="TextBox 173">
            <a:extLst>
              <a:ext uri="{FF2B5EF4-FFF2-40B4-BE49-F238E27FC236}">
                <a16:creationId xmlns:a16="http://schemas.microsoft.com/office/drawing/2014/main" id="{501FCB90-2833-487B-AD15-46CF9396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06" y="2998236"/>
            <a:ext cx="5195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ko-KR" altLang="en-US" sz="5400" b="1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주제 소개</a:t>
            </a:r>
            <a:endParaRPr lang="en-US" altLang="id-ID" sz="5400" b="1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E1125-5874-48CB-9008-AFC89462C6E9}"/>
              </a:ext>
            </a:extLst>
          </p:cNvPr>
          <p:cNvGrpSpPr/>
          <p:nvPr/>
        </p:nvGrpSpPr>
        <p:grpSpPr>
          <a:xfrm>
            <a:off x="4111296" y="3222569"/>
            <a:ext cx="435710" cy="435710"/>
            <a:chOff x="4451904" y="3331907"/>
            <a:chExt cx="435710" cy="435710"/>
          </a:xfrm>
        </p:grpSpPr>
        <p:sp>
          <p:nvSpPr>
            <p:cNvPr id="32" name="Oval 31"/>
            <p:cNvSpPr/>
            <p:nvPr/>
          </p:nvSpPr>
          <p:spPr>
            <a:xfrm>
              <a:off x="4451904" y="3331907"/>
              <a:ext cx="435710" cy="435710"/>
            </a:xfrm>
            <a:prstGeom prst="ellipse">
              <a:avLst/>
            </a:prstGeom>
            <a:noFill/>
            <a:ln w="38100" cmpd="sng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9" name="Group 168">
              <a:extLst>
                <a:ext uri="{FF2B5EF4-FFF2-40B4-BE49-F238E27FC236}">
                  <a16:creationId xmlns:a16="http://schemas.microsoft.com/office/drawing/2014/main" id="{780927A8-C704-45F3-920C-A6E443C97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1468" y="3372147"/>
              <a:ext cx="336582" cy="360600"/>
              <a:chOff x="752467" y="2438585"/>
              <a:chExt cx="349226" cy="350798"/>
            </a:xfrm>
          </p:grpSpPr>
          <p:sp>
            <p:nvSpPr>
              <p:cNvPr id="40" name="Oval 73">
                <a:extLst>
                  <a:ext uri="{FF2B5EF4-FFF2-40B4-BE49-F238E27FC236}">
                    <a16:creationId xmlns:a16="http://schemas.microsoft.com/office/drawing/2014/main" id="{028670FE-C191-4D26-85F9-7C9ABD567643}"/>
                  </a:ext>
                </a:extLst>
              </p:cNvPr>
              <p:cNvSpPr/>
              <p:nvPr/>
            </p:nvSpPr>
            <p:spPr>
              <a:xfrm>
                <a:off x="752467" y="2438585"/>
                <a:ext cx="349226" cy="35079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1" name="TextBox 62">
                <a:extLst>
                  <a:ext uri="{FF2B5EF4-FFF2-40B4-BE49-F238E27FC236}">
                    <a16:creationId xmlns:a16="http://schemas.microsoft.com/office/drawing/2014/main" id="{9FAC425C-5A85-47A7-92A2-0E8962E7C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923" y="2444291"/>
                <a:ext cx="184617" cy="329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nb-NO" altLang="id-ID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</p:grpSp>
      </p:grpSp>
      <p:cxnSp>
        <p:nvCxnSpPr>
          <p:cNvPr id="42" name="Straight Connector 55">
            <a:extLst>
              <a:ext uri="{FF2B5EF4-FFF2-40B4-BE49-F238E27FC236}">
                <a16:creationId xmlns:a16="http://schemas.microsoft.com/office/drawing/2014/main" id="{59051042-A6BF-405F-9FA9-476702FF9B36}"/>
              </a:ext>
            </a:extLst>
          </p:cNvPr>
          <p:cNvCxnSpPr>
            <a:cxnSpLocks/>
          </p:cNvCxnSpPr>
          <p:nvPr/>
        </p:nvCxnSpPr>
        <p:spPr>
          <a:xfrm>
            <a:off x="3987501" y="4010259"/>
            <a:ext cx="613544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770616-2C4A-46AE-A6D0-14C3146C86FE}"/>
              </a:ext>
            </a:extLst>
          </p:cNvPr>
          <p:cNvSpPr/>
          <p:nvPr/>
        </p:nvSpPr>
        <p:spPr>
          <a:xfrm>
            <a:off x="0" y="0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C36374-AF54-42DD-91C8-E3CAB64F6D7F}"/>
              </a:ext>
            </a:extLst>
          </p:cNvPr>
          <p:cNvSpPr/>
          <p:nvPr/>
        </p:nvSpPr>
        <p:spPr>
          <a:xfrm>
            <a:off x="0" y="6409195"/>
            <a:ext cx="12192000" cy="4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8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3851564" y="79445"/>
            <a:ext cx="793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팀원 소개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역할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주제 소개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산출물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UCC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시연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Q 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979652" y="1975754"/>
            <a:ext cx="1073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머신러닝</a:t>
            </a:r>
            <a:r>
              <a:rPr lang="ko-KR" altLang="en-US" sz="2400" dirty="0" smtClean="0"/>
              <a:t> 라이브러리와 빅데이터를 활용하여 영화 </a:t>
            </a:r>
            <a:r>
              <a:rPr lang="ko-KR" altLang="en-US" sz="2400" dirty="0"/>
              <a:t>이미지에 맞는 배우 </a:t>
            </a:r>
            <a:r>
              <a:rPr lang="ko-KR" altLang="en-US" sz="2400" dirty="0" smtClean="0"/>
              <a:t>추천</a:t>
            </a:r>
            <a:endParaRPr lang="ko-KR" altLang="en-US" sz="2400" dirty="0"/>
          </a:p>
        </p:txBody>
      </p: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182880" y="601981"/>
            <a:ext cx="2400299" cy="91563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주제 소개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198120" y="2971182"/>
            <a:ext cx="2400299" cy="91563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선정 이유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1402029" y="4297486"/>
            <a:ext cx="9543062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감독들이 배우 선택에 있어 많은 고민을 하게 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신인 배우들이 자신을 어필할 수 있는 장이 부족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23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4558" y="541867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8057E6-D8A3-4B77-97E9-D4BC0D527453}"/>
              </a:ext>
            </a:extLst>
          </p:cNvPr>
          <p:cNvSpPr/>
          <p:nvPr/>
        </p:nvSpPr>
        <p:spPr>
          <a:xfrm>
            <a:off x="299520" y="6458108"/>
            <a:ext cx="384624" cy="372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CCA310-71C9-478C-88D5-CA135C510D1B}"/>
              </a:ext>
            </a:extLst>
          </p:cNvPr>
          <p:cNvSpPr/>
          <p:nvPr/>
        </p:nvSpPr>
        <p:spPr>
          <a:xfrm>
            <a:off x="604316" y="6471297"/>
            <a:ext cx="357352" cy="3456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05AF6A44-E992-486B-8F6D-4A2BE747881B}"/>
              </a:ext>
            </a:extLst>
          </p:cNvPr>
          <p:cNvSpPr/>
          <p:nvPr/>
        </p:nvSpPr>
        <p:spPr>
          <a:xfrm>
            <a:off x="2491951" y="6404387"/>
            <a:ext cx="319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B6CDF4B4-146F-4CD0-B0FE-F3CF0468E44B}" type="slidenum">
              <a:rPr lang="id-ID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9</a:t>
            </a:fld>
            <a:endParaRPr lang="id-ID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EF0C476-91F2-4988-A58A-6B0120B449E0}"/>
              </a:ext>
            </a:extLst>
          </p:cNvPr>
          <p:cNvCxnSpPr>
            <a:cxnSpLocks/>
          </p:cNvCxnSpPr>
          <p:nvPr/>
        </p:nvCxnSpPr>
        <p:spPr>
          <a:xfrm>
            <a:off x="238723" y="6425992"/>
            <a:ext cx="116019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A1F44-045B-416D-AA58-7982AE3C1C33}"/>
              </a:ext>
            </a:extLst>
          </p:cNvPr>
          <p:cNvSpPr txBox="1"/>
          <p:nvPr/>
        </p:nvSpPr>
        <p:spPr>
          <a:xfrm>
            <a:off x="3786909" y="79445"/>
            <a:ext cx="799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팀원 소개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역할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dirty="0" smtClean="0">
                <a:solidFill>
                  <a:srgbClr val="006898"/>
                </a:solidFill>
              </a:rPr>
              <a:t>주제 소개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산출물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UCC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시연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Calibri (본문)"/>
              </a:rPr>
              <a:t>/ Q &amp; A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2DB765-8FEF-4A88-9DBF-5FC905AAAFC9}"/>
              </a:ext>
            </a:extLst>
          </p:cNvPr>
          <p:cNvCxnSpPr>
            <a:cxnSpLocks/>
          </p:cNvCxnSpPr>
          <p:nvPr/>
        </p:nvCxnSpPr>
        <p:spPr>
          <a:xfrm>
            <a:off x="1082566" y="6644119"/>
            <a:ext cx="107581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7ACF8090-2242-4D99-92D4-8D427166B6A3}"/>
              </a:ext>
            </a:extLst>
          </p:cNvPr>
          <p:cNvSpPr txBox="1">
            <a:spLocks/>
          </p:cNvSpPr>
          <p:nvPr/>
        </p:nvSpPr>
        <p:spPr>
          <a:xfrm>
            <a:off x="182880" y="601981"/>
            <a:ext cx="2400299" cy="91563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페르소나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7" y="1745673"/>
            <a:ext cx="5252143" cy="3782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8621634" y="1607128"/>
            <a:ext cx="72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감독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6594249" y="4927599"/>
            <a:ext cx="512669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감독이 상상한 이미지를 잘 표현할 수 </a:t>
            </a:r>
            <a:r>
              <a:rPr lang="ko-KR" altLang="en-US" sz="1500" dirty="0" err="1" smtClean="0"/>
              <a:t>있을까란</a:t>
            </a:r>
            <a:r>
              <a:rPr lang="ko-KR" altLang="en-US" sz="1500" dirty="0" smtClean="0"/>
              <a:t> 고민이 많음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8233707" y="2881746"/>
            <a:ext cx="148295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직업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영화감독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8409194" y="2401454"/>
            <a:ext cx="118738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나이 </a:t>
            </a:r>
            <a:r>
              <a:rPr lang="en-US" altLang="ko-KR" sz="1500" dirty="0" smtClean="0"/>
              <a:t>:  55</a:t>
            </a:r>
            <a:r>
              <a:rPr lang="ko-KR" altLang="en-US" sz="1500" dirty="0" smtClean="0"/>
              <a:t>세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8700142" y="3650673"/>
            <a:ext cx="5731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특징</a:t>
            </a:r>
            <a:r>
              <a:rPr lang="en-US" altLang="ko-KR" sz="1500" dirty="0" smtClean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23EBA-BE76-42E9-A800-D050D29A20AD}"/>
              </a:ext>
            </a:extLst>
          </p:cNvPr>
          <p:cNvSpPr txBox="1"/>
          <p:nvPr/>
        </p:nvSpPr>
        <p:spPr>
          <a:xfrm>
            <a:off x="6626577" y="4230253"/>
            <a:ext cx="507589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오디션을 자주 보지만 감독이 원하는 이미지의 배우가 없음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543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549</Words>
  <Application>Microsoft Office PowerPoint</Application>
  <PresentationFormat>와이드스크린</PresentationFormat>
  <Paragraphs>166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Calibri (본문)</vt:lpstr>
      <vt:lpstr>Open Sans Light</vt:lpstr>
      <vt:lpstr>Roboto</vt:lpstr>
      <vt:lpstr>맑은 고딕</vt:lpstr>
      <vt:lpstr>Arial</vt:lpstr>
      <vt:lpstr>Calibri</vt:lpstr>
      <vt:lpstr>Calibri Light</vt:lpstr>
      <vt:lpstr>Wingdings</vt:lpstr>
      <vt:lpstr>Office Theme</vt:lpstr>
      <vt:lpstr>관상을 통한  영화배우 추천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multicampus</cp:lastModifiedBy>
  <cp:revision>254</cp:revision>
  <dcterms:created xsi:type="dcterms:W3CDTF">2016-01-11T04:43:00Z</dcterms:created>
  <dcterms:modified xsi:type="dcterms:W3CDTF">2020-10-07T14:31:43Z</dcterms:modified>
</cp:coreProperties>
</file>