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ha Lee" initials="JL" lastIdx="1" clrIdx="0">
    <p:extLst>
      <p:ext uri="{19B8F6BF-5375-455C-9EA6-DF929625EA0E}">
        <p15:presenceInfo xmlns:p15="http://schemas.microsoft.com/office/powerpoint/2012/main" userId="S-1-5-21-4182138220-2875555735-1312631894-481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A885-E041-44C1-92AF-0BF55586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F8D8-257F-4A24-A1E1-D69CCA66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75D7-A086-44F0-8BA8-D601A8E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D659-B7F8-4001-B059-B90FA908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F76B-FDA3-41AB-B0F9-A3783DC9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83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1EDB-750D-4716-BEE8-48D2C441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38366-BCFA-4E43-92F5-2DD342D28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DD1B-B40E-4E05-8A68-880A02B5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2548-49C1-4928-B820-7295187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5E0E-85C8-4F56-88F5-91DEE36C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1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6313C-B60D-4347-B125-692D10DA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F8070-5655-4172-82DA-1B0D234B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CB45-FB24-4EB5-9B4B-FCC13C88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6B99-46A1-45E7-A600-28D9A05A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F84C-CCF6-49C5-BBFB-68470429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9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8C51-90E7-4145-8CC6-910AEA4C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1315-114A-4E1D-BF7C-D344808F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2E31-BECB-430C-A559-6515247B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4770-7F95-443F-9993-99614C1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487C-0405-4F33-85B6-946CC77C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9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68D-EA1E-405C-A81A-AC80C925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0156-710C-4905-A2F9-548AC765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43E2-A37F-4611-9C19-19120854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FC39-42E2-4FB0-8238-F859F2F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838B-36C3-4D7B-8F7A-8A32DE03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5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49C4-9FD0-468B-B4E3-8DDA56EA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373E-12E0-4627-8FD6-A61C6ADA3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DB832-2BBB-4C71-AF05-0AC0CCAE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97FF-DC31-43C3-9CBF-CB47999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CC8C3-50A8-40BC-B54E-E72208CE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D2D8-7149-47CF-9595-AC138E57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1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9089-AD06-4105-B694-DA73845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BB6F-F0B9-4E40-9738-C1F4D918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7B51A-A20C-4484-A8CB-C1B33FD6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5FB86-0D75-4CB5-852F-2D2F6C6F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2C6FD-5AAF-44FB-8BDF-69E773497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28551-D26A-4BB0-8DB3-BBBD30D5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59973-8417-497B-B6EE-620FF1CE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1771C-F10A-4851-911B-39ED9E4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77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05C9-FB24-4762-AA08-3320532F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D17E7-5D68-4017-B894-A9AAEDCE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E0182-7528-483B-9D3F-4EBA967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CAB23-7815-4A3E-8E52-A242E663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28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78E3F-6009-4B12-8AD0-AC913FEE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67A1D-5807-45A2-BC11-A9F81A82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ECBC-E713-44C6-BAE9-E55A38E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6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2D3-9999-4F97-9CD6-3E7731BB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9CEC-340F-49A0-944D-07BAAD9D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5ADA2-9411-4A15-A826-36DECE1C9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4BB4-B639-40F6-84FE-D95312ED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C03-96B8-43FC-86CF-7C52491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5EDA-7CA1-4195-81FE-C8CDB935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B68-BEB0-4B44-9310-70A1A95C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B116F-ABE3-40BB-88D7-877750CC8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B4558-C6F8-41D3-901C-292E53F2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B381-D359-4185-8F19-165CE4D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AF96-0BBE-4EE9-AFC8-2CA668F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820D-8985-4179-A7ED-07974792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22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73C6-D9AA-42E0-BF27-9E711326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91A08-1965-4DE7-8525-676C8049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1616-BC5A-4CC8-A976-203A456E2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7F4A-4E25-4759-86CC-6552CB665B3C}" type="datetimeFigureOut">
              <a:rPr lang="en-AU" smtClean="0"/>
              <a:t>10/04/2019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206B-E412-4835-94CB-CBB3DA06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8903-96A2-48E0-AE0D-6F31D7C1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1795-4C50-4DBF-AA80-96654867C7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9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3F84A7-DFE0-4383-A960-9A13AB0516D7}"/>
              </a:ext>
            </a:extLst>
          </p:cNvPr>
          <p:cNvGrpSpPr/>
          <p:nvPr/>
        </p:nvGrpSpPr>
        <p:grpSpPr>
          <a:xfrm>
            <a:off x="1192695" y="399850"/>
            <a:ext cx="8301171" cy="4690418"/>
            <a:chOff x="1192695" y="399850"/>
            <a:chExt cx="8301171" cy="46904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AB25B0-38C2-494A-81D6-EC643440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3329" y="1767732"/>
              <a:ext cx="5745341" cy="3322536"/>
            </a:xfrm>
            <a:prstGeom prst="rect">
              <a:avLst/>
            </a:prstGeom>
          </p:spPr>
        </p:pic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E054B403-3AE5-40DE-A1F5-F370062A2AE5}"/>
                </a:ext>
              </a:extLst>
            </p:cNvPr>
            <p:cNvSpPr/>
            <p:nvPr/>
          </p:nvSpPr>
          <p:spPr>
            <a:xfrm>
              <a:off x="1192695" y="1441728"/>
              <a:ext cx="1375575" cy="652007"/>
            </a:xfrm>
            <a:prstGeom prst="borderCallout2">
              <a:avLst>
                <a:gd name="adj1" fmla="val 99238"/>
                <a:gd name="adj2" fmla="val 77957"/>
                <a:gd name="adj3" fmla="val 135823"/>
                <a:gd name="adj4" fmla="val 77688"/>
                <a:gd name="adj5" fmla="val 102744"/>
                <a:gd name="adj6" fmla="val 1493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Add New Note</a:t>
              </a:r>
            </a:p>
          </p:txBody>
        </p:sp>
        <p:sp>
          <p:nvSpPr>
            <p:cNvPr id="8" name="Callout: Bent Line 7">
              <a:extLst>
                <a:ext uri="{FF2B5EF4-FFF2-40B4-BE49-F238E27FC236}">
                  <a16:creationId xmlns:a16="http://schemas.microsoft.com/office/drawing/2014/main" id="{93A98EAC-2CB4-44A4-B916-2BD0EE7323B2}"/>
                </a:ext>
              </a:extLst>
            </p:cNvPr>
            <p:cNvSpPr/>
            <p:nvPr/>
          </p:nvSpPr>
          <p:spPr>
            <a:xfrm>
              <a:off x="2736242" y="399851"/>
              <a:ext cx="1375575" cy="652007"/>
            </a:xfrm>
            <a:prstGeom prst="borderCallout2">
              <a:avLst>
                <a:gd name="adj1" fmla="val 100458"/>
                <a:gd name="adj2" fmla="val 46743"/>
                <a:gd name="adj3" fmla="val 152896"/>
                <a:gd name="adj4" fmla="val 47052"/>
                <a:gd name="adj5" fmla="val 247866"/>
                <a:gd name="adj6" fmla="val 609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Delete Note</a:t>
              </a:r>
            </a:p>
          </p:txBody>
        </p:sp>
        <p:sp>
          <p:nvSpPr>
            <p:cNvPr id="9" name="Callout: Bent Line 8">
              <a:extLst>
                <a:ext uri="{FF2B5EF4-FFF2-40B4-BE49-F238E27FC236}">
                  <a16:creationId xmlns:a16="http://schemas.microsoft.com/office/drawing/2014/main" id="{7564C7EC-2D05-4BE3-9733-A52EDF9F4266}"/>
                </a:ext>
              </a:extLst>
            </p:cNvPr>
            <p:cNvSpPr/>
            <p:nvPr/>
          </p:nvSpPr>
          <p:spPr>
            <a:xfrm>
              <a:off x="4510377" y="399852"/>
              <a:ext cx="1375575" cy="652007"/>
            </a:xfrm>
            <a:prstGeom prst="borderCallout2">
              <a:avLst>
                <a:gd name="adj1" fmla="val 104911"/>
                <a:gd name="adj2" fmla="val 24200"/>
                <a:gd name="adj3" fmla="val 164393"/>
                <a:gd name="adj4" fmla="val 18151"/>
                <a:gd name="adj5" fmla="val 253423"/>
                <a:gd name="adj6" fmla="val -437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Resize Font Size</a:t>
              </a:r>
            </a:p>
          </p:txBody>
        </p:sp>
        <p:sp>
          <p:nvSpPr>
            <p:cNvPr id="10" name="Callout: Bent Line 9">
              <a:extLst>
                <a:ext uri="{FF2B5EF4-FFF2-40B4-BE49-F238E27FC236}">
                  <a16:creationId xmlns:a16="http://schemas.microsoft.com/office/drawing/2014/main" id="{F4DF58FC-E641-4F5B-91C2-9FC69FF151F2}"/>
                </a:ext>
              </a:extLst>
            </p:cNvPr>
            <p:cNvSpPr/>
            <p:nvPr/>
          </p:nvSpPr>
          <p:spPr>
            <a:xfrm>
              <a:off x="6306050" y="399850"/>
              <a:ext cx="1375575" cy="652007"/>
            </a:xfrm>
            <a:prstGeom prst="borderCallout2">
              <a:avLst>
                <a:gd name="adj1" fmla="val 107774"/>
                <a:gd name="adj2" fmla="val 46743"/>
                <a:gd name="adj3" fmla="val 158994"/>
                <a:gd name="adj4" fmla="val 28555"/>
                <a:gd name="adj5" fmla="val 250304"/>
                <a:gd name="adj6" fmla="val -143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Open Other </a:t>
              </a:r>
              <a:r>
                <a:rPr lang="en-AU" dirty="0" err="1"/>
                <a:t>JNote</a:t>
              </a:r>
              <a:r>
                <a:rPr lang="en-AU" dirty="0"/>
                <a:t> file</a:t>
              </a:r>
            </a:p>
          </p:txBody>
        </p:sp>
        <p:sp>
          <p:nvSpPr>
            <p:cNvPr id="11" name="Callout: Bent Line 10">
              <a:extLst>
                <a:ext uri="{FF2B5EF4-FFF2-40B4-BE49-F238E27FC236}">
                  <a16:creationId xmlns:a16="http://schemas.microsoft.com/office/drawing/2014/main" id="{013A319C-9759-4D65-B30E-B7F7A5BF4565}"/>
                </a:ext>
              </a:extLst>
            </p:cNvPr>
            <p:cNvSpPr/>
            <p:nvPr/>
          </p:nvSpPr>
          <p:spPr>
            <a:xfrm>
              <a:off x="1192695" y="2977655"/>
              <a:ext cx="1375575" cy="652007"/>
            </a:xfrm>
            <a:prstGeom prst="borderCallout2">
              <a:avLst>
                <a:gd name="adj1" fmla="val -1981"/>
                <a:gd name="adj2" fmla="val 49055"/>
                <a:gd name="adj3" fmla="val -21494"/>
                <a:gd name="adj4" fmla="val 95029"/>
                <a:gd name="adj5" fmla="val -165549"/>
                <a:gd name="adj6" fmla="val 1874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Current </a:t>
              </a:r>
              <a:r>
                <a:rPr lang="en-AU" dirty="0" err="1"/>
                <a:t>JNote</a:t>
              </a:r>
              <a:r>
                <a:rPr lang="en-AU" dirty="0"/>
                <a:t> Path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D59940-81DD-4D1D-8F3E-2BA9BB41AD7B}"/>
                </a:ext>
              </a:extLst>
            </p:cNvPr>
            <p:cNvSpPr/>
            <p:nvPr/>
          </p:nvSpPr>
          <p:spPr>
            <a:xfrm>
              <a:off x="4381167" y="1948073"/>
              <a:ext cx="1375578" cy="3975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Callout: Bent Line 12">
              <a:extLst>
                <a:ext uri="{FF2B5EF4-FFF2-40B4-BE49-F238E27FC236}">
                  <a16:creationId xmlns:a16="http://schemas.microsoft.com/office/drawing/2014/main" id="{AD9527B1-D3C2-46C3-B67B-3ECFF9CD9F8E}"/>
                </a:ext>
              </a:extLst>
            </p:cNvPr>
            <p:cNvSpPr/>
            <p:nvPr/>
          </p:nvSpPr>
          <p:spPr>
            <a:xfrm>
              <a:off x="8118291" y="981620"/>
              <a:ext cx="1375575" cy="652007"/>
            </a:xfrm>
            <a:prstGeom prst="borderCallout2">
              <a:avLst>
                <a:gd name="adj1" fmla="val 52896"/>
                <a:gd name="adj2" fmla="val -2968"/>
                <a:gd name="adj3" fmla="val 55335"/>
                <a:gd name="adj4" fmla="val -39075"/>
                <a:gd name="adj5" fmla="val 171036"/>
                <a:gd name="adj6" fmla="val -1737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Find Words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9EE935-7BA0-4B34-AAE2-7D54F1DEBB65}"/>
                </a:ext>
              </a:extLst>
            </p:cNvPr>
            <p:cNvCxnSpPr/>
            <p:nvPr/>
          </p:nvCxnSpPr>
          <p:spPr>
            <a:xfrm flipV="1">
              <a:off x="7609398" y="1633627"/>
              <a:ext cx="1196680" cy="191265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5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Jaeha Lee</dc:creator>
  <cp:lastModifiedBy>Jaeha Lee</cp:lastModifiedBy>
  <cp:revision>2</cp:revision>
  <dcterms:created xsi:type="dcterms:W3CDTF">2019-04-10T02:13:35Z</dcterms:created>
  <dcterms:modified xsi:type="dcterms:W3CDTF">2019-04-10T02:28:58Z</dcterms:modified>
</cp:coreProperties>
</file>