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DD745-C949-4CED-80DC-E6F711A610D8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F584-DCEA-4104-BFEF-91CD6D7B8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2203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4174D-39CB-4769-B6E4-7A98F4B50F4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91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4174D-39CB-4769-B6E4-7A98F4B50F4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912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4174D-39CB-4769-B6E4-7A98F4B50F4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912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4174D-39CB-4769-B6E4-7A98F4B50F4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912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4174D-39CB-4769-B6E4-7A98F4B50F4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912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4174D-39CB-4769-B6E4-7A98F4B50F4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912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4174D-39CB-4769-B6E4-7A98F4B50F4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912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4174D-39CB-4769-B6E4-7A98F4B50F4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91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742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9462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885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80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49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110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079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53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212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14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1892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B5A7-00AA-49F2-870A-501534A67F1C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3EFF-9082-4C3A-A682-ABDBF012B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76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592" y="1810558"/>
            <a:ext cx="4108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NLU project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4078" y="3126447"/>
            <a:ext cx="40158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대화형 인터페이스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개론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박정주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오두희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주현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21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416" y="3013502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70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16632"/>
            <a:ext cx="2149801" cy="833656"/>
            <a:chOff x="525111" y="116632"/>
            <a:chExt cx="2149801" cy="833656"/>
          </a:xfrm>
        </p:grpSpPr>
        <p:sp>
          <p:nvSpPr>
            <p:cNvPr id="4" name="직사각형 3"/>
            <p:cNvSpPr/>
            <p:nvPr/>
          </p:nvSpPr>
          <p:spPr>
            <a:xfrm>
              <a:off x="525111" y="188640"/>
              <a:ext cx="45719" cy="761648"/>
            </a:xfrm>
            <a:prstGeom prst="rect">
              <a:avLst/>
            </a:prstGeom>
            <a:solidFill>
              <a:srgbClr val="FF4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85" y="116632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목표 구현 </a:t>
              </a:r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1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5947" y="569946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Text -&gt; Vector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5656" y="1484784"/>
            <a:ext cx="59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expensive restaurant in the south part of town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0370" y="1484784"/>
            <a:ext cx="13681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68522" y="1484784"/>
            <a:ext cx="13681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 flipH="1">
            <a:off x="2184445" y="1854116"/>
            <a:ext cx="1" cy="12148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403648" y="3501008"/>
            <a:ext cx="2078423" cy="2016224"/>
            <a:chOff x="1116207" y="3501008"/>
            <a:chExt cx="2078423" cy="2016224"/>
          </a:xfrm>
        </p:grpSpPr>
        <p:sp>
          <p:nvSpPr>
            <p:cNvPr id="25" name="TextBox 24"/>
            <p:cNvSpPr txBox="1"/>
            <p:nvPr/>
          </p:nvSpPr>
          <p:spPr>
            <a:xfrm>
              <a:off x="1124833" y="3618890"/>
              <a:ext cx="20697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[3.92, 1.12, … ]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[2.24, 2.10, … ]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[1.12, 4.62, … ]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.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16207" y="3501008"/>
              <a:ext cx="2069797" cy="201622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01889" y="3501008"/>
            <a:ext cx="2078423" cy="2016224"/>
            <a:chOff x="4563374" y="3501008"/>
            <a:chExt cx="2078423" cy="2016224"/>
          </a:xfrm>
        </p:grpSpPr>
        <p:sp>
          <p:nvSpPr>
            <p:cNvPr id="26" name="TextBox 25"/>
            <p:cNvSpPr txBox="1"/>
            <p:nvPr/>
          </p:nvSpPr>
          <p:spPr>
            <a:xfrm>
              <a:off x="4572000" y="3618890"/>
              <a:ext cx="20697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[8.66, 1.53, … ]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[1.29, 1.63, … ]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[0.08, 3.52, … ]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.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63374" y="3501008"/>
              <a:ext cx="2069797" cy="201622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68114" y="306896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xpensive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vector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056" y="306039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restaurant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vector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cxnSp>
        <p:nvCxnSpPr>
          <p:cNvPr id="32" name="직선 화살표 연결선 31"/>
          <p:cNvCxnSpPr>
            <a:stCxn id="15" idx="2"/>
          </p:cNvCxnSpPr>
          <p:nvPr/>
        </p:nvCxnSpPr>
        <p:spPr>
          <a:xfrm>
            <a:off x="3552598" y="1854116"/>
            <a:ext cx="1836204" cy="11428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18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16632"/>
            <a:ext cx="2149801" cy="833656"/>
            <a:chOff x="525111" y="116632"/>
            <a:chExt cx="2149801" cy="833656"/>
          </a:xfrm>
        </p:grpSpPr>
        <p:sp>
          <p:nvSpPr>
            <p:cNvPr id="4" name="직사각형 3"/>
            <p:cNvSpPr/>
            <p:nvPr/>
          </p:nvSpPr>
          <p:spPr>
            <a:xfrm>
              <a:off x="525111" y="188640"/>
              <a:ext cx="45719" cy="761648"/>
            </a:xfrm>
            <a:prstGeom prst="rect">
              <a:avLst/>
            </a:prstGeom>
            <a:solidFill>
              <a:srgbClr val="FF4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85" y="116632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목표 구현 </a:t>
              </a:r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2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5947" y="56994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Test set, Train set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분할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084686" y="5157192"/>
            <a:ext cx="60699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23728" y="4858776"/>
            <a:ext cx="513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Train_wordVector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 /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Train_act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 :  N 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23727" y="5605209"/>
            <a:ext cx="5684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Test_wordVector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 /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Test_act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  :  100 – N 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14027" y="1052736"/>
            <a:ext cx="8115947" cy="3456384"/>
            <a:chOff x="179512" y="1052736"/>
            <a:chExt cx="8115947" cy="345638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2254"/>
            <a:stretch/>
          </p:blipFill>
          <p:spPr bwMode="auto">
            <a:xfrm>
              <a:off x="179512" y="1700808"/>
              <a:ext cx="4406160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605777" y="1052736"/>
              <a:ext cx="155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transcript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7499"/>
            <a:stretch/>
          </p:blipFill>
          <p:spPr bwMode="auto">
            <a:xfrm>
              <a:off x="7020272" y="1700808"/>
              <a:ext cx="1275187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351531" y="1052736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act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436096" y="1484784"/>
              <a:ext cx="648072" cy="3024336"/>
              <a:chOff x="1116208" y="3501008"/>
              <a:chExt cx="648072" cy="302433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124833" y="3618890"/>
                <a:ext cx="627095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itchFamily="18" charset="-127"/>
                  </a:rPr>
                  <a:t>[…]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16208" y="3501008"/>
                <a:ext cx="648072" cy="3024336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오른쪽 화살표 20"/>
            <p:cNvSpPr/>
            <p:nvPr/>
          </p:nvSpPr>
          <p:spPr>
            <a:xfrm>
              <a:off x="4707307" y="2772219"/>
              <a:ext cx="57606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052736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wordVector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515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16632"/>
            <a:ext cx="2149801" cy="833656"/>
            <a:chOff x="525111" y="116632"/>
            <a:chExt cx="2149801" cy="833656"/>
          </a:xfrm>
        </p:grpSpPr>
        <p:sp>
          <p:nvSpPr>
            <p:cNvPr id="4" name="직사각형 3"/>
            <p:cNvSpPr/>
            <p:nvPr/>
          </p:nvSpPr>
          <p:spPr>
            <a:xfrm>
              <a:off x="525111" y="188640"/>
              <a:ext cx="45719" cy="761648"/>
            </a:xfrm>
            <a:prstGeom prst="rect">
              <a:avLst/>
            </a:prstGeom>
            <a:solidFill>
              <a:srgbClr val="FF4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85" y="116632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목표 구현 </a:t>
              </a:r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3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5947" y="56994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CNN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학습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: act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1534822"/>
            <a:ext cx="5410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각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transcript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에 대한 전체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dialog act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훈련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03543" y="2996952"/>
            <a:ext cx="3396449" cy="2664296"/>
            <a:chOff x="1031535" y="2636912"/>
            <a:chExt cx="3396449" cy="2664296"/>
          </a:xfrm>
        </p:grpSpPr>
        <p:sp>
          <p:nvSpPr>
            <p:cNvPr id="3" name="직사각형 2"/>
            <p:cNvSpPr/>
            <p:nvPr/>
          </p:nvSpPr>
          <p:spPr>
            <a:xfrm>
              <a:off x="1031535" y="3572358"/>
              <a:ext cx="1368152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T E X T</a:t>
              </a:r>
              <a:endParaRPr lang="ko-KR" altLang="en-US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2636912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inform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419872" y="3380995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offer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419872" y="4125078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request</a:t>
              </a: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419872" y="4869160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select</a:t>
              </a:r>
              <a:endParaRPr lang="ko-KR" altLang="en-US" dirty="0"/>
            </a:p>
          </p:txBody>
        </p:sp>
        <p:cxnSp>
          <p:nvCxnSpPr>
            <p:cNvPr id="10" name="직선 연결선 9"/>
            <p:cNvCxnSpPr>
              <a:stCxn id="3" idx="3"/>
              <a:endCxn id="6" idx="1"/>
            </p:cNvCxnSpPr>
            <p:nvPr/>
          </p:nvCxnSpPr>
          <p:spPr>
            <a:xfrm flipV="1">
              <a:off x="2399687" y="2852936"/>
              <a:ext cx="1020185" cy="9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3"/>
              <a:endCxn id="22" idx="1"/>
            </p:cNvCxnSpPr>
            <p:nvPr/>
          </p:nvCxnSpPr>
          <p:spPr>
            <a:xfrm flipV="1">
              <a:off x="2399687" y="3597019"/>
              <a:ext cx="1020185" cy="227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3" idx="1"/>
              <a:endCxn id="3" idx="3"/>
            </p:cNvCxnSpPr>
            <p:nvPr/>
          </p:nvCxnSpPr>
          <p:spPr>
            <a:xfrm flipH="1" flipV="1">
              <a:off x="2399687" y="3824386"/>
              <a:ext cx="1020185" cy="516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" idx="3"/>
              <a:endCxn id="33" idx="1"/>
            </p:cNvCxnSpPr>
            <p:nvPr/>
          </p:nvCxnSpPr>
          <p:spPr>
            <a:xfrm>
              <a:off x="2399687" y="3824386"/>
              <a:ext cx="1020185" cy="1260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71600" y="2342313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transcript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07904" y="234231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act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4932040" y="2342313"/>
            <a:ext cx="864096" cy="3750983"/>
          </a:xfrm>
          <a:prstGeom prst="rightBrace">
            <a:avLst>
              <a:gd name="adj1" fmla="val 61244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012160" y="3501008"/>
            <a:ext cx="2760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만들어진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model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Test transcript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에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대한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dialog act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예측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00192" y="5229200"/>
            <a:ext cx="2088232" cy="79208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Act</a:t>
            </a:r>
            <a:r>
              <a:rPr lang="ko-KR" altLang="en-US" b="1" dirty="0" smtClean="0">
                <a:solidFill>
                  <a:srgbClr val="C00000"/>
                </a:solidFill>
              </a:rPr>
              <a:t>값 결정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8869" y="5597949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0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16632"/>
            <a:ext cx="2149801" cy="833656"/>
            <a:chOff x="525111" y="116632"/>
            <a:chExt cx="2149801" cy="833656"/>
          </a:xfrm>
        </p:grpSpPr>
        <p:sp>
          <p:nvSpPr>
            <p:cNvPr id="4" name="직사각형 3"/>
            <p:cNvSpPr/>
            <p:nvPr/>
          </p:nvSpPr>
          <p:spPr>
            <a:xfrm>
              <a:off x="525111" y="188640"/>
              <a:ext cx="45719" cy="761648"/>
            </a:xfrm>
            <a:prstGeom prst="rect">
              <a:avLst/>
            </a:prstGeom>
            <a:solidFill>
              <a:srgbClr val="FF4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85" y="116632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목표 구현 </a:t>
              </a:r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4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5947" y="56994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CNN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학습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: slot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1534822"/>
            <a:ext cx="362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각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act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에 대한 전체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slot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훈련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03543" y="2996952"/>
            <a:ext cx="3396449" cy="2664296"/>
            <a:chOff x="1031535" y="2636912"/>
            <a:chExt cx="3396449" cy="2664296"/>
          </a:xfrm>
        </p:grpSpPr>
        <p:sp>
          <p:nvSpPr>
            <p:cNvPr id="3" name="직사각형 2"/>
            <p:cNvSpPr/>
            <p:nvPr/>
          </p:nvSpPr>
          <p:spPr>
            <a:xfrm>
              <a:off x="1031535" y="3572358"/>
              <a:ext cx="1368152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inform</a:t>
              </a:r>
              <a:endParaRPr lang="ko-KR" altLang="en-US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2636912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419872" y="3380995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area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419872" y="4125078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food</a:t>
              </a: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419872" y="4869160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addr</a:t>
              </a:r>
              <a:endParaRPr lang="ko-KR" altLang="en-US" dirty="0"/>
            </a:p>
          </p:txBody>
        </p:sp>
        <p:cxnSp>
          <p:nvCxnSpPr>
            <p:cNvPr id="10" name="직선 연결선 9"/>
            <p:cNvCxnSpPr>
              <a:stCxn id="3" idx="3"/>
              <a:endCxn id="6" idx="1"/>
            </p:cNvCxnSpPr>
            <p:nvPr/>
          </p:nvCxnSpPr>
          <p:spPr>
            <a:xfrm flipV="1">
              <a:off x="2399687" y="2852936"/>
              <a:ext cx="1020185" cy="9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3"/>
              <a:endCxn id="22" idx="1"/>
            </p:cNvCxnSpPr>
            <p:nvPr/>
          </p:nvCxnSpPr>
          <p:spPr>
            <a:xfrm flipV="1">
              <a:off x="2399687" y="3597019"/>
              <a:ext cx="1020185" cy="227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3" idx="1"/>
              <a:endCxn id="3" idx="3"/>
            </p:cNvCxnSpPr>
            <p:nvPr/>
          </p:nvCxnSpPr>
          <p:spPr>
            <a:xfrm flipH="1" flipV="1">
              <a:off x="2399687" y="3824386"/>
              <a:ext cx="1020185" cy="516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" idx="3"/>
              <a:endCxn id="33" idx="1"/>
            </p:cNvCxnSpPr>
            <p:nvPr/>
          </p:nvCxnSpPr>
          <p:spPr>
            <a:xfrm>
              <a:off x="2399687" y="3824386"/>
              <a:ext cx="1020185" cy="1260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511060" y="234231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act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35907" y="2342313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slot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4932040" y="2342313"/>
            <a:ext cx="864096" cy="3750983"/>
          </a:xfrm>
          <a:prstGeom prst="rightBrace">
            <a:avLst>
              <a:gd name="adj1" fmla="val 61244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012160" y="3501008"/>
            <a:ext cx="2419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만들어진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model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예측한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act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에 대한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slot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예측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00192" y="5229200"/>
            <a:ext cx="2088232" cy="79208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Slot</a:t>
            </a:r>
            <a:r>
              <a:rPr lang="ko-KR" altLang="en-US" b="1" dirty="0" smtClean="0">
                <a:solidFill>
                  <a:srgbClr val="C00000"/>
                </a:solidFill>
              </a:rPr>
              <a:t>값 결정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88869" y="5597949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16632"/>
            <a:ext cx="2149801" cy="833656"/>
            <a:chOff x="525111" y="116632"/>
            <a:chExt cx="2149801" cy="833656"/>
          </a:xfrm>
        </p:grpSpPr>
        <p:sp>
          <p:nvSpPr>
            <p:cNvPr id="4" name="직사각형 3"/>
            <p:cNvSpPr/>
            <p:nvPr/>
          </p:nvSpPr>
          <p:spPr>
            <a:xfrm>
              <a:off x="525111" y="188640"/>
              <a:ext cx="45719" cy="761648"/>
            </a:xfrm>
            <a:prstGeom prst="rect">
              <a:avLst/>
            </a:prstGeom>
            <a:solidFill>
              <a:srgbClr val="FF4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85" y="116632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목표 구현 </a:t>
              </a:r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5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5947" y="56994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Ontology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이용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1534822"/>
            <a:ext cx="4799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예측한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slot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이 가질 수 있는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value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에서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transcript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에 있는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value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값 가져오기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12160" y="1450620"/>
            <a:ext cx="2088232" cy="792088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Value</a:t>
            </a:r>
            <a:r>
              <a:rPr lang="ko-KR" altLang="en-US" b="1" dirty="0" smtClean="0">
                <a:solidFill>
                  <a:srgbClr val="C00000"/>
                </a:solidFill>
              </a:rPr>
              <a:t>값 결정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8479013"/>
              </p:ext>
            </p:extLst>
          </p:nvPr>
        </p:nvGraphicFramePr>
        <p:xfrm>
          <a:off x="899592" y="2564904"/>
          <a:ext cx="70567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196"/>
                <a:gridCol w="1764196"/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transcript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dialog act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slot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rgbClr val="C00000"/>
                          </a:solidFill>
                        </a:rPr>
                        <a:t>lebanese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85456" y="3501008"/>
            <a:ext cx="499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lebanese</a:t>
            </a:r>
            <a:r>
              <a:rPr lang="en-US" altLang="ko-KR" dirty="0" smtClean="0"/>
              <a:t> restaurant in the west part of town</a:t>
            </a:r>
            <a:endParaRPr lang="ko-KR" altLang="en-US" dirty="0"/>
          </a:p>
        </p:txBody>
      </p:sp>
      <p:sp>
        <p:nvSpPr>
          <p:cNvPr id="9" name="오른쪽으로 구부러진 화살표 8"/>
          <p:cNvSpPr/>
          <p:nvPr/>
        </p:nvSpPr>
        <p:spPr>
          <a:xfrm>
            <a:off x="575556" y="3068960"/>
            <a:ext cx="479072" cy="6826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4768"/>
          <a:stretch/>
        </p:blipFill>
        <p:spPr bwMode="auto">
          <a:xfrm>
            <a:off x="6084168" y="3568567"/>
            <a:ext cx="1914525" cy="104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1559"/>
          <a:stretch/>
        </p:blipFill>
        <p:spPr bwMode="auto">
          <a:xfrm>
            <a:off x="6084168" y="5440763"/>
            <a:ext cx="1914525" cy="58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905816" y="4584773"/>
            <a:ext cx="2712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9249" y="3556210"/>
            <a:ext cx="984479" cy="3017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77182" y="5870401"/>
            <a:ext cx="984479" cy="15088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66218" y="616530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&lt;ontology&gt;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14151" y="2968489"/>
            <a:ext cx="984479" cy="30177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72201" y="3703291"/>
            <a:ext cx="504056" cy="15775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5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16632"/>
            <a:ext cx="2149801" cy="833656"/>
            <a:chOff x="525111" y="116632"/>
            <a:chExt cx="2149801" cy="833656"/>
          </a:xfrm>
        </p:grpSpPr>
        <p:sp>
          <p:nvSpPr>
            <p:cNvPr id="4" name="직사각형 3"/>
            <p:cNvSpPr/>
            <p:nvPr/>
          </p:nvSpPr>
          <p:spPr>
            <a:xfrm>
              <a:off x="525111" y="188640"/>
              <a:ext cx="45719" cy="761648"/>
            </a:xfrm>
            <a:prstGeom prst="rect">
              <a:avLst/>
            </a:prstGeom>
            <a:solidFill>
              <a:srgbClr val="FF4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85" y="116632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목표 구현 </a:t>
              </a:r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6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5947" y="5699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성능 계산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97093" y="1628800"/>
            <a:ext cx="6349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실제 정답과 얼마나 맞았는지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percentage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를 구한다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21088" y="2525995"/>
            <a:ext cx="5301825" cy="2703205"/>
            <a:chOff x="1547664" y="2924944"/>
            <a:chExt cx="5301825" cy="270320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547664" y="2924944"/>
              <a:ext cx="2205481" cy="1656184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예측 값</a:t>
              </a:r>
              <a:endParaRPr lang="ko-KR" altLang="en-US" sz="2800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44008" y="2924944"/>
              <a:ext cx="2205481" cy="1656184"/>
            </a:xfrm>
            <a:prstGeom prst="round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실</a:t>
              </a:r>
              <a:r>
                <a:rPr lang="ko-KR" altLang="en-US" sz="2800" b="1" dirty="0"/>
                <a:t>제</a:t>
              </a:r>
              <a:r>
                <a:rPr lang="ko-KR" altLang="en-US" sz="2800" b="1" dirty="0" smtClean="0"/>
                <a:t> 값</a:t>
              </a:r>
              <a:endParaRPr lang="ko-KR" altLang="en-US" sz="2800" b="1" dirty="0"/>
            </a:p>
          </p:txBody>
        </p:sp>
        <p:cxnSp>
          <p:nvCxnSpPr>
            <p:cNvPr id="10" name="직선 연결선 9"/>
            <p:cNvCxnSpPr>
              <a:stCxn id="3" idx="3"/>
              <a:endCxn id="18" idx="1"/>
            </p:cNvCxnSpPr>
            <p:nvPr/>
          </p:nvCxnSpPr>
          <p:spPr>
            <a:xfrm>
              <a:off x="3753145" y="3753036"/>
              <a:ext cx="8908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198576" y="3753036"/>
              <a:ext cx="0" cy="972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62839" y="4797152"/>
              <a:ext cx="17363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Accuracy</a:t>
              </a:r>
            </a:p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계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산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985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16632"/>
            <a:ext cx="2149801" cy="833656"/>
            <a:chOff x="525111" y="116632"/>
            <a:chExt cx="2149801" cy="833656"/>
          </a:xfrm>
        </p:grpSpPr>
        <p:sp>
          <p:nvSpPr>
            <p:cNvPr id="4" name="직사각형 3"/>
            <p:cNvSpPr/>
            <p:nvPr/>
          </p:nvSpPr>
          <p:spPr>
            <a:xfrm>
              <a:off x="525111" y="188640"/>
              <a:ext cx="45719" cy="761648"/>
            </a:xfrm>
            <a:prstGeom prst="rect">
              <a:avLst/>
            </a:prstGeom>
            <a:solidFill>
              <a:srgbClr val="FF4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85" y="116632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추가 분석 </a:t>
              </a:r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1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5947" y="56994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CNN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학습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: value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1534822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각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slot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에 대한 전체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value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훈련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03543" y="2996952"/>
            <a:ext cx="3396449" cy="2664296"/>
            <a:chOff x="1031535" y="2636912"/>
            <a:chExt cx="3396449" cy="2664296"/>
          </a:xfrm>
        </p:grpSpPr>
        <p:sp>
          <p:nvSpPr>
            <p:cNvPr id="20" name="직사각형 19"/>
            <p:cNvSpPr/>
            <p:nvPr/>
          </p:nvSpPr>
          <p:spPr>
            <a:xfrm>
              <a:off x="1031535" y="3572358"/>
              <a:ext cx="1368152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area</a:t>
              </a:r>
              <a:endParaRPr lang="ko-KR" altLang="en-US" b="1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19872" y="2636912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north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419872" y="3380995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west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419872" y="4125078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south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419872" y="4869160"/>
              <a:ext cx="100811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east</a:t>
              </a:r>
              <a:endParaRPr lang="ko-KR" altLang="en-US" dirty="0"/>
            </a:p>
          </p:txBody>
        </p:sp>
        <p:cxnSp>
          <p:nvCxnSpPr>
            <p:cNvPr id="27" name="직선 연결선 26"/>
            <p:cNvCxnSpPr>
              <a:stCxn id="20" idx="3"/>
              <a:endCxn id="21" idx="1"/>
            </p:cNvCxnSpPr>
            <p:nvPr/>
          </p:nvCxnSpPr>
          <p:spPr>
            <a:xfrm flipV="1">
              <a:off x="2399687" y="2852936"/>
              <a:ext cx="1020185" cy="9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3"/>
              <a:endCxn id="22" idx="1"/>
            </p:cNvCxnSpPr>
            <p:nvPr/>
          </p:nvCxnSpPr>
          <p:spPr>
            <a:xfrm flipV="1">
              <a:off x="2399687" y="3597019"/>
              <a:ext cx="1020185" cy="227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5" idx="1"/>
              <a:endCxn id="20" idx="3"/>
            </p:cNvCxnSpPr>
            <p:nvPr/>
          </p:nvCxnSpPr>
          <p:spPr>
            <a:xfrm flipH="1" flipV="1">
              <a:off x="2399687" y="3824386"/>
              <a:ext cx="1020185" cy="516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0" idx="3"/>
              <a:endCxn id="26" idx="1"/>
            </p:cNvCxnSpPr>
            <p:nvPr/>
          </p:nvCxnSpPr>
          <p:spPr>
            <a:xfrm>
              <a:off x="2399687" y="3824386"/>
              <a:ext cx="1020185" cy="1260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331640" y="2342313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slot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4715" y="2342313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value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33" name="오른쪽 중괄호 32"/>
          <p:cNvSpPr/>
          <p:nvPr/>
        </p:nvSpPr>
        <p:spPr>
          <a:xfrm>
            <a:off x="4932040" y="2342313"/>
            <a:ext cx="864096" cy="3750983"/>
          </a:xfrm>
          <a:prstGeom prst="rightBrace">
            <a:avLst>
              <a:gd name="adj1" fmla="val 61244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012160" y="3501008"/>
            <a:ext cx="2419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만들어진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model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예측한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slot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에 대한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value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예측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8869" y="5597949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74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16632"/>
            <a:ext cx="2149801" cy="833656"/>
            <a:chOff x="525111" y="116632"/>
            <a:chExt cx="2149801" cy="833656"/>
          </a:xfrm>
        </p:grpSpPr>
        <p:sp>
          <p:nvSpPr>
            <p:cNvPr id="4" name="직사각형 3"/>
            <p:cNvSpPr/>
            <p:nvPr/>
          </p:nvSpPr>
          <p:spPr>
            <a:xfrm>
              <a:off x="525111" y="188640"/>
              <a:ext cx="45719" cy="761648"/>
            </a:xfrm>
            <a:prstGeom prst="rect">
              <a:avLst/>
            </a:prstGeom>
            <a:solidFill>
              <a:srgbClr val="FF4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85" y="116632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추가 분석 </a:t>
              </a:r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2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5947" y="56994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SVM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&amp;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rPr>
              <a:t>CNN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5483-8556-47A8-ACB6-23EEAE3E8139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827584" y="1268760"/>
            <a:ext cx="7416824" cy="5220581"/>
            <a:chOff x="827584" y="1412776"/>
            <a:chExt cx="7416824" cy="5220581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827584" y="2564905"/>
              <a:ext cx="2205481" cy="79208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SVM</a:t>
              </a:r>
              <a:endParaRPr lang="ko-KR" altLang="en-US" sz="2800" b="1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038927" y="2564904"/>
              <a:ext cx="2205481" cy="792087"/>
            </a:xfrm>
            <a:prstGeom prst="round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CNN</a:t>
              </a:r>
              <a:endParaRPr lang="ko-KR" alt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68233" y="1412776"/>
              <a:ext cx="2088232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&lt;Training Set&gt;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Transcript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Dialog act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  <p:cxnSp>
          <p:nvCxnSpPr>
            <p:cNvPr id="44" name="꺾인 연결선 43"/>
            <p:cNvCxnSpPr>
              <a:stCxn id="39" idx="3"/>
              <a:endCxn id="36" idx="0"/>
            </p:cNvCxnSpPr>
            <p:nvPr/>
          </p:nvCxnSpPr>
          <p:spPr>
            <a:xfrm>
              <a:off x="5556465" y="1874441"/>
              <a:ext cx="1585203" cy="69046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39" idx="1"/>
              <a:endCxn id="35" idx="0"/>
            </p:cNvCxnSpPr>
            <p:nvPr/>
          </p:nvCxnSpPr>
          <p:spPr>
            <a:xfrm rot="10800000" flipV="1">
              <a:off x="1930325" y="1874441"/>
              <a:ext cx="1537908" cy="69046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모서리가 둥근 직사각형 47"/>
            <p:cNvSpPr/>
            <p:nvPr/>
          </p:nvSpPr>
          <p:spPr>
            <a:xfrm>
              <a:off x="827584" y="3861049"/>
              <a:ext cx="2205481" cy="79208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학습 모델</a:t>
              </a:r>
              <a:endParaRPr lang="ko-KR" altLang="en-US" sz="2800" b="1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038927" y="3861048"/>
              <a:ext cx="2205481" cy="792087"/>
            </a:xfrm>
            <a:prstGeom prst="round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학습 모델</a:t>
              </a:r>
              <a:endParaRPr lang="ko-KR" altLang="en-US" sz="2800" b="1" dirty="0"/>
            </a:p>
          </p:txBody>
        </p:sp>
        <p:cxnSp>
          <p:nvCxnSpPr>
            <p:cNvPr id="51" name="직선 화살표 연결선 50"/>
            <p:cNvCxnSpPr>
              <a:stCxn id="35" idx="2"/>
              <a:endCxn id="48" idx="0"/>
            </p:cNvCxnSpPr>
            <p:nvPr/>
          </p:nvCxnSpPr>
          <p:spPr>
            <a:xfrm>
              <a:off x="1930325" y="3356992"/>
              <a:ext cx="0" cy="50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36" idx="2"/>
              <a:endCxn id="49" idx="0"/>
            </p:cNvCxnSpPr>
            <p:nvPr/>
          </p:nvCxnSpPr>
          <p:spPr>
            <a:xfrm>
              <a:off x="7141668" y="3356991"/>
              <a:ext cx="0" cy="50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68233" y="4665910"/>
              <a:ext cx="2088232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&lt;Test Set&gt;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Transcript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itchFamily="18" charset="-127"/>
                </a:rPr>
                <a:t>Dialog act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itchFamily="18" charset="-127"/>
              </a:endParaRPr>
            </a:p>
          </p:txBody>
        </p:sp>
        <p:cxnSp>
          <p:nvCxnSpPr>
            <p:cNvPr id="56" name="꺾인 연결선 55"/>
            <p:cNvCxnSpPr>
              <a:stCxn id="49" idx="2"/>
              <a:endCxn id="59" idx="3"/>
            </p:cNvCxnSpPr>
            <p:nvPr/>
          </p:nvCxnSpPr>
          <p:spPr>
            <a:xfrm rot="5400000">
              <a:off x="5556978" y="4652623"/>
              <a:ext cx="1584178" cy="158520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3468233" y="5841269"/>
              <a:ext cx="2088232" cy="792088"/>
            </a:xfrm>
            <a:prstGeom prst="round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C00000"/>
                  </a:solidFill>
                </a:rPr>
                <a:t>성능 비교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61" name="꺾인 연결선 60"/>
            <p:cNvCxnSpPr>
              <a:stCxn id="48" idx="2"/>
              <a:endCxn id="59" idx="1"/>
            </p:cNvCxnSpPr>
            <p:nvPr/>
          </p:nvCxnSpPr>
          <p:spPr>
            <a:xfrm rot="16200000" flipH="1">
              <a:off x="1907191" y="4676270"/>
              <a:ext cx="1584177" cy="153790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5" idx="3"/>
            </p:cNvCxnSpPr>
            <p:nvPr/>
          </p:nvCxnSpPr>
          <p:spPr>
            <a:xfrm>
              <a:off x="5556465" y="5127575"/>
              <a:ext cx="15852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55" idx="1"/>
            </p:cNvCxnSpPr>
            <p:nvPr/>
          </p:nvCxnSpPr>
          <p:spPr>
            <a:xfrm flipH="1">
              <a:off x="1930325" y="5127575"/>
              <a:ext cx="15379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9003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337</Words>
  <Application>Microsoft Office PowerPoint</Application>
  <PresentationFormat>화면 슬라이드 쇼(4:3)</PresentationFormat>
  <Paragraphs>152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</dc:creator>
  <cp:lastModifiedBy>ODH</cp:lastModifiedBy>
  <cp:revision>28</cp:revision>
  <dcterms:created xsi:type="dcterms:W3CDTF">2015-12-01T14:50:19Z</dcterms:created>
  <dcterms:modified xsi:type="dcterms:W3CDTF">2015-12-02T07:32:36Z</dcterms:modified>
</cp:coreProperties>
</file>