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153b5d8d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153b5d8d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53b5d8d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53b5d8d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153b5d8d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153b5d8d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153b5d8d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153b5d8d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153b5d8d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153b5d8d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153b5d8d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153b5d8d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153b5d8d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153b5d8d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153b5d8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153b5d8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153b5d8d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153b5d8d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153b5d8d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153b5d8d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153b5d8d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153b5d8d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153b5d8d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153b5d8d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Heart Attack Analysis &amp; prediction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</a:rPr>
              <a:t>Project</a:t>
            </a:r>
            <a:r>
              <a:rPr lang="en" dirty="0"/>
              <a:t>	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Author: </a:t>
            </a:r>
            <a:r>
              <a:rPr lang="en-US" dirty="0" err="1"/>
              <a:t>Jaeha</a:t>
            </a:r>
            <a:r>
              <a:rPr lang="en-US" dirty="0"/>
              <a:t> Huh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60950" y="20394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K-fold Cross Validation 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Hyper-parameter Tuning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Kernal : linear, polynomial, rbf, sigmoid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50" y="1759100"/>
            <a:ext cx="6547175" cy="32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50" y="1769125"/>
            <a:ext cx="735932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Table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200" y="1719000"/>
            <a:ext cx="4551949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100" y="1934350"/>
            <a:ext cx="6684650" cy="29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information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925" y="1719000"/>
            <a:ext cx="574723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visualization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125" y="1708950"/>
            <a:ext cx="5474376" cy="33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age and heart attack; between tribps and heart attack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125" y="1939575"/>
            <a:ext cx="57340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theachh and heart attack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525" y="1849325"/>
            <a:ext cx="57340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old peak and heart attack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125" y="1849325"/>
            <a:ext cx="7028449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K-fold Cross Validation 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Hyper-parameter Tuning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0.1, 0.5, 1, 3, 5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화면 슬라이드 쇼(16:9)</PresentationFormat>
  <Paragraphs>23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Times New Roman</vt:lpstr>
      <vt:lpstr>Roboto</vt:lpstr>
      <vt:lpstr>Arial</vt:lpstr>
      <vt:lpstr>Material</vt:lpstr>
      <vt:lpstr>Heart Attack Analysis &amp; prediction Project </vt:lpstr>
      <vt:lpstr>Dataset</vt:lpstr>
      <vt:lpstr>General information</vt:lpstr>
      <vt:lpstr>Correlation visualization</vt:lpstr>
      <vt:lpstr>Relationship between age and heart attack; between tribps and heart attack</vt:lpstr>
      <vt:lpstr>Relationship between theachh and heart attack</vt:lpstr>
      <vt:lpstr>Relationship between old peak and heart attack</vt:lpstr>
      <vt:lpstr>Modeling</vt:lpstr>
      <vt:lpstr>Logistic regression</vt:lpstr>
      <vt:lpstr>SVM</vt:lpstr>
      <vt:lpstr>Neural Networks</vt:lpstr>
      <vt:lpstr>Neural Networks</vt:lpstr>
      <vt:lpstr>Comparison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Analysis &amp; prediction Project </dc:title>
  <cp:lastModifiedBy>재하 허</cp:lastModifiedBy>
  <cp:revision>2</cp:revision>
  <dcterms:modified xsi:type="dcterms:W3CDTF">2022-09-28T12:37:55Z</dcterms:modified>
</cp:coreProperties>
</file>