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3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71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395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57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3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16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4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2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1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5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2482A2A-E810-47EE-A31D-9087772A3F6A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1D8287-5C45-4CAF-BB90-126C27950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86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활용한 카페 </a:t>
            </a:r>
            <a:r>
              <a:rPr lang="en-US" altLang="ko-KR" dirty="0" smtClean="0"/>
              <a:t>POS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202206007 </a:t>
            </a:r>
            <a:r>
              <a:rPr lang="ko-KR" altLang="en-US" dirty="0" smtClean="0"/>
              <a:t>조재한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0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활동을 하게 된 이유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사회에서 </a:t>
            </a:r>
            <a:r>
              <a:rPr lang="en-US" altLang="ko-KR" dirty="0" smtClean="0"/>
              <a:t>POS</a:t>
            </a:r>
            <a:r>
              <a:rPr lang="ko-KR" altLang="en-US" dirty="0" smtClean="0"/>
              <a:t>기를 많이 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그곳에 알맞은 활용 가능한 프로그램을 연습해보고 시험해 보고자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및 </a:t>
            </a:r>
            <a:r>
              <a:rPr lang="en-US" altLang="ko-KR" dirty="0" smtClean="0"/>
              <a:t>JDBC </a:t>
            </a:r>
            <a:r>
              <a:rPr lang="ko-KR" altLang="en-US" dirty="0" smtClean="0"/>
              <a:t>시스템으로도 활용 가능한 </a:t>
            </a:r>
            <a:r>
              <a:rPr lang="en-US" altLang="ko-KR" dirty="0" smtClean="0"/>
              <a:t>POS </a:t>
            </a:r>
            <a:r>
              <a:rPr lang="ko-KR" altLang="en-US" dirty="0" smtClean="0"/>
              <a:t>프로그램을 작성해보고 실행 가능한지 확인해본다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10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233" y="4832564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프로그램 시연 사진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메인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33" y="144624"/>
            <a:ext cx="7973318" cy="44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시연 사진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51" y="200607"/>
            <a:ext cx="8367825" cy="455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시연 사진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97" y="237929"/>
            <a:ext cx="8164391" cy="43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7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065" y="2621210"/>
            <a:ext cx="8534400" cy="1507067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671915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65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Century Gothic</vt:lpstr>
      <vt:lpstr>HY중고딕</vt:lpstr>
      <vt:lpstr>Wingdings 3</vt:lpstr>
      <vt:lpstr>슬라이스</vt:lpstr>
      <vt:lpstr>JDBC를 활용한 카페 POS기</vt:lpstr>
      <vt:lpstr>이 활동을 하게 된 이유</vt:lpstr>
      <vt:lpstr>프로그램 시연 사진(메인 페이지)</vt:lpstr>
      <vt:lpstr>프로그램 시연 사진(상품 선택)</vt:lpstr>
      <vt:lpstr>프로그램 시연 사진(계산)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JDBC를 활용한 카페 POS기</dc:title>
  <dc:creator>Joe Jaehan</dc:creator>
  <cp:lastModifiedBy>Joe Jaehan</cp:lastModifiedBy>
  <cp:revision>7</cp:revision>
  <dcterms:created xsi:type="dcterms:W3CDTF">2023-06-12T11:41:38Z</dcterms:created>
  <dcterms:modified xsi:type="dcterms:W3CDTF">2023-06-12T11:51:13Z</dcterms:modified>
</cp:coreProperties>
</file>