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ns" panose="020B060603050402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014617" y="9201150"/>
            <a:ext cx="3963441" cy="0"/>
          </a:xfrm>
          <a:prstGeom prst="line">
            <a:avLst/>
          </a:prstGeom>
          <a:ln w="1143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618931" y="1888344"/>
            <a:ext cx="6754813" cy="5673557"/>
          </a:xfrm>
          <a:custGeom>
            <a:avLst/>
            <a:gdLst/>
            <a:ahLst/>
            <a:cxnLst/>
            <a:rect l="l" t="t" r="r" b="b"/>
            <a:pathLst>
              <a:path w="6754813" h="5673557">
                <a:moveTo>
                  <a:pt x="0" y="0"/>
                </a:moveTo>
                <a:lnTo>
                  <a:pt x="6754813" y="0"/>
                </a:lnTo>
                <a:lnTo>
                  <a:pt x="6754813" y="5673558"/>
                </a:lnTo>
                <a:lnTo>
                  <a:pt x="0" y="5673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71905" y="1779748"/>
            <a:ext cx="7382216" cy="6200530"/>
          </a:xfrm>
          <a:custGeom>
            <a:avLst/>
            <a:gdLst/>
            <a:ahLst/>
            <a:cxnLst/>
            <a:rect l="l" t="t" r="r" b="b"/>
            <a:pathLst>
              <a:path w="7382216" h="6200530">
                <a:moveTo>
                  <a:pt x="0" y="0"/>
                </a:moveTo>
                <a:lnTo>
                  <a:pt x="7382216" y="0"/>
                </a:lnTo>
                <a:lnTo>
                  <a:pt x="7382216" y="6200531"/>
                </a:lnTo>
                <a:lnTo>
                  <a:pt x="0" y="6200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778822" y="9376213"/>
            <a:ext cx="4321820" cy="570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6"/>
              </a:lnSpc>
            </a:pPr>
            <a:r>
              <a:rPr lang="en-US" sz="3425">
                <a:solidFill>
                  <a:srgbClr val="000000"/>
                </a:solidFill>
                <a:latin typeface="Open Sans"/>
                <a:ea typeface="Open Sans"/>
              </a:rPr>
              <a:t>2202110537 조재희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81835" y="2865463"/>
            <a:ext cx="2515662" cy="1151487"/>
            <a:chOff x="0" y="0"/>
            <a:chExt cx="812800" cy="3720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372041"/>
            </a:xfrm>
            <a:custGeom>
              <a:avLst/>
              <a:gdLst/>
              <a:ahLst/>
              <a:cxnLst/>
              <a:rect l="l" t="t" r="r" b="b"/>
              <a:pathLst>
                <a:path w="812800" h="372041">
                  <a:moveTo>
                    <a:pt x="406400" y="0"/>
                  </a:moveTo>
                  <a:cubicBezTo>
                    <a:pt x="181951" y="0"/>
                    <a:pt x="0" y="83284"/>
                    <a:pt x="0" y="186020"/>
                  </a:cubicBezTo>
                  <a:cubicBezTo>
                    <a:pt x="0" y="288757"/>
                    <a:pt x="181951" y="372041"/>
                    <a:pt x="406400" y="372041"/>
                  </a:cubicBezTo>
                  <a:cubicBezTo>
                    <a:pt x="630849" y="372041"/>
                    <a:pt x="812800" y="288757"/>
                    <a:pt x="812800" y="186020"/>
                  </a:cubicBezTo>
                  <a:cubicBezTo>
                    <a:pt x="812800" y="8328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12746"/>
              <a:ext cx="660400" cy="349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376241" y="521007"/>
            <a:ext cx="3201247" cy="1022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2"/>
              </a:lnSpc>
            </a:pPr>
            <a:r>
              <a:rPr lang="en-US" sz="6065" dirty="0" err="1">
                <a:solidFill>
                  <a:srgbClr val="000000"/>
                </a:solidFill>
                <a:ea typeface="Open Sans"/>
              </a:rPr>
              <a:t>사이트맵</a:t>
            </a:r>
            <a:endParaRPr lang="en-US" sz="6065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52136" y="3040299"/>
            <a:ext cx="2252974" cy="64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200" dirty="0" err="1">
                <a:solidFill>
                  <a:srgbClr val="000000"/>
                </a:solidFill>
                <a:ea typeface="Open Sans"/>
              </a:rPr>
              <a:t>메인페이지</a:t>
            </a:r>
            <a:endParaRPr lang="en-US" sz="3200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939666" y="4016950"/>
            <a:ext cx="0" cy="717606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8" name="Group 8"/>
          <p:cNvGrpSpPr/>
          <p:nvPr/>
        </p:nvGrpSpPr>
        <p:grpSpPr>
          <a:xfrm>
            <a:off x="7681835" y="4975230"/>
            <a:ext cx="2515662" cy="1151487"/>
            <a:chOff x="0" y="0"/>
            <a:chExt cx="812800" cy="3720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2041"/>
            </a:xfrm>
            <a:custGeom>
              <a:avLst/>
              <a:gdLst/>
              <a:ahLst/>
              <a:cxnLst/>
              <a:rect l="l" t="t" r="r" b="b"/>
              <a:pathLst>
                <a:path w="812800" h="372041">
                  <a:moveTo>
                    <a:pt x="406400" y="0"/>
                  </a:moveTo>
                  <a:cubicBezTo>
                    <a:pt x="181951" y="0"/>
                    <a:pt x="0" y="83284"/>
                    <a:pt x="0" y="186020"/>
                  </a:cubicBezTo>
                  <a:cubicBezTo>
                    <a:pt x="0" y="288757"/>
                    <a:pt x="181951" y="372041"/>
                    <a:pt x="406400" y="372041"/>
                  </a:cubicBezTo>
                  <a:cubicBezTo>
                    <a:pt x="630849" y="372041"/>
                    <a:pt x="812800" y="288757"/>
                    <a:pt x="812800" y="186020"/>
                  </a:cubicBezTo>
                  <a:cubicBezTo>
                    <a:pt x="812800" y="8328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12746"/>
              <a:ext cx="660400" cy="349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H="1">
            <a:off x="5808608" y="4033326"/>
            <a:ext cx="1338479" cy="795396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10577489" y="4049574"/>
            <a:ext cx="1374224" cy="841307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13" name="Group 13"/>
          <p:cNvGrpSpPr/>
          <p:nvPr/>
        </p:nvGrpSpPr>
        <p:grpSpPr>
          <a:xfrm>
            <a:off x="3538553" y="4975230"/>
            <a:ext cx="2515662" cy="1151487"/>
            <a:chOff x="0" y="0"/>
            <a:chExt cx="812800" cy="3720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372041"/>
            </a:xfrm>
            <a:custGeom>
              <a:avLst/>
              <a:gdLst/>
              <a:ahLst/>
              <a:cxnLst/>
              <a:rect l="l" t="t" r="r" b="b"/>
              <a:pathLst>
                <a:path w="812800" h="372041">
                  <a:moveTo>
                    <a:pt x="406400" y="0"/>
                  </a:moveTo>
                  <a:cubicBezTo>
                    <a:pt x="181951" y="0"/>
                    <a:pt x="0" y="83284"/>
                    <a:pt x="0" y="186020"/>
                  </a:cubicBezTo>
                  <a:cubicBezTo>
                    <a:pt x="0" y="288757"/>
                    <a:pt x="181951" y="372041"/>
                    <a:pt x="406400" y="372041"/>
                  </a:cubicBezTo>
                  <a:cubicBezTo>
                    <a:pt x="630849" y="372041"/>
                    <a:pt x="812800" y="288757"/>
                    <a:pt x="812800" y="186020"/>
                  </a:cubicBezTo>
                  <a:cubicBezTo>
                    <a:pt x="812800" y="8328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-12746"/>
              <a:ext cx="660400" cy="349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013398" y="4956180"/>
            <a:ext cx="2515662" cy="1151487"/>
            <a:chOff x="0" y="0"/>
            <a:chExt cx="812800" cy="3720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372041"/>
            </a:xfrm>
            <a:custGeom>
              <a:avLst/>
              <a:gdLst/>
              <a:ahLst/>
              <a:cxnLst/>
              <a:rect l="l" t="t" r="r" b="b"/>
              <a:pathLst>
                <a:path w="812800" h="372041">
                  <a:moveTo>
                    <a:pt x="406400" y="0"/>
                  </a:moveTo>
                  <a:cubicBezTo>
                    <a:pt x="181951" y="0"/>
                    <a:pt x="0" y="83284"/>
                    <a:pt x="0" y="186020"/>
                  </a:cubicBezTo>
                  <a:cubicBezTo>
                    <a:pt x="0" y="288757"/>
                    <a:pt x="181951" y="372041"/>
                    <a:pt x="406400" y="372041"/>
                  </a:cubicBezTo>
                  <a:cubicBezTo>
                    <a:pt x="630849" y="372041"/>
                    <a:pt x="812800" y="288757"/>
                    <a:pt x="812800" y="186020"/>
                  </a:cubicBezTo>
                  <a:cubicBezTo>
                    <a:pt x="812800" y="8328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-12746"/>
              <a:ext cx="660400" cy="349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586178" y="5195142"/>
            <a:ext cx="2330375" cy="64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200" dirty="0" err="1">
                <a:solidFill>
                  <a:srgbClr val="000000"/>
                </a:solidFill>
                <a:ea typeface="Open Sans"/>
              </a:rPr>
              <a:t>추천페이지</a:t>
            </a:r>
            <a:endParaRPr lang="en-US" sz="3200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774735" y="5195142"/>
            <a:ext cx="2330375" cy="64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856">
                <a:solidFill>
                  <a:srgbClr val="000000"/>
                </a:solidFill>
                <a:ea typeface="Open Sans"/>
              </a:rPr>
              <a:t>로그인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06041" y="5176092"/>
            <a:ext cx="2330375" cy="64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856">
                <a:solidFill>
                  <a:srgbClr val="000000"/>
                </a:solidFill>
                <a:ea typeface="Open Sans"/>
              </a:rPr>
              <a:t>회원가입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778522" y="3178961"/>
            <a:ext cx="302082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ea typeface="Open Sans"/>
              </a:rPr>
              <a:t>헤어 스타일 추천 섹션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079982" y="3217061"/>
            <a:ext cx="302082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"/>
                <a:ea typeface="Open Sans"/>
              </a:rPr>
              <a:t>로그인/회원가입 링크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78049" y="6200469"/>
            <a:ext cx="3020828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ea typeface="Open Sans"/>
              </a:rPr>
              <a:t>헤어 스타일 카테고리</a:t>
            </a:r>
          </a:p>
          <a:p>
            <a:pPr algn="ctr">
              <a:lnSpc>
                <a:spcPts val="3359"/>
              </a:lnSpc>
            </a:pPr>
            <a:endParaRPr lang="en-US" sz="2399">
              <a:solidFill>
                <a:srgbClr val="000000"/>
              </a:solidFill>
              <a:ea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854249" y="6741489"/>
            <a:ext cx="410368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ea typeface="Open Sans"/>
              </a:rPr>
              <a:t>각 카테고리별 추천 스타일 목록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18184" y="6200469"/>
            <a:ext cx="6043475" cy="156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latin typeface="Open Sans"/>
                <a:ea typeface="Open Sans"/>
              </a:rPr>
              <a:t>아이디 입력란 (사용자명 또는 닉네임)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비밀번호 입력란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로그인 버튼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회원가입 링크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39966" y="6202917"/>
            <a:ext cx="6043475" cy="196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사용자명 입력란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비밀번호 입력란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비밀번호 확인 입력란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회원가입 버튼</a:t>
            </a:r>
          </a:p>
          <a:p>
            <a:pPr algn="ctr">
              <a:lnSpc>
                <a:spcPts val="3176"/>
              </a:lnSpc>
            </a:pPr>
            <a:r>
              <a:rPr lang="en-US" sz="2268">
                <a:solidFill>
                  <a:srgbClr val="000000"/>
                </a:solidFill>
                <a:ea typeface="Open Sans"/>
              </a:rPr>
              <a:t>로그인 링크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599" y="278513"/>
            <a:ext cx="2959528" cy="2485790"/>
          </a:xfrm>
          <a:custGeom>
            <a:avLst/>
            <a:gdLst/>
            <a:ahLst/>
            <a:cxnLst/>
            <a:rect l="l" t="t" r="r" b="b"/>
            <a:pathLst>
              <a:path w="2959528" h="2485790">
                <a:moveTo>
                  <a:pt x="0" y="0"/>
                </a:moveTo>
                <a:lnTo>
                  <a:pt x="2959528" y="0"/>
                </a:lnTo>
                <a:lnTo>
                  <a:pt x="2959528" y="2485790"/>
                </a:lnTo>
                <a:lnTo>
                  <a:pt x="0" y="248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20135" y="2206172"/>
            <a:ext cx="11748966" cy="545954"/>
            <a:chOff x="0" y="0"/>
            <a:chExt cx="3094378" cy="1437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4378" cy="143790"/>
            </a:xfrm>
            <a:custGeom>
              <a:avLst/>
              <a:gdLst/>
              <a:ahLst/>
              <a:cxnLst/>
              <a:rect l="l" t="t" r="r" b="b"/>
              <a:pathLst>
                <a:path w="3094378" h="143790">
                  <a:moveTo>
                    <a:pt x="0" y="0"/>
                  </a:moveTo>
                  <a:lnTo>
                    <a:pt x="3094378" y="0"/>
                  </a:lnTo>
                  <a:lnTo>
                    <a:pt x="3094378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094378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카테고리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3489" y="3182073"/>
            <a:ext cx="1781748" cy="545954"/>
            <a:chOff x="0" y="0"/>
            <a:chExt cx="469267" cy="1437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9267" cy="143790"/>
            </a:xfrm>
            <a:custGeom>
              <a:avLst/>
              <a:gdLst/>
              <a:ahLst/>
              <a:cxnLst/>
              <a:rect l="l" t="t" r="r" b="b"/>
              <a:pathLst>
                <a:path w="469267" h="143790">
                  <a:moveTo>
                    <a:pt x="0" y="0"/>
                  </a:moveTo>
                  <a:lnTo>
                    <a:pt x="469267" y="0"/>
                  </a:lnTo>
                  <a:lnTo>
                    <a:pt x="469267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9267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로그인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23489" y="3875902"/>
            <a:ext cx="1781748" cy="545954"/>
            <a:chOff x="0" y="0"/>
            <a:chExt cx="469267" cy="1437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9267" cy="143790"/>
            </a:xfrm>
            <a:custGeom>
              <a:avLst/>
              <a:gdLst/>
              <a:ahLst/>
              <a:cxnLst/>
              <a:rect l="l" t="t" r="r" b="b"/>
              <a:pathLst>
                <a:path w="469267" h="143790">
                  <a:moveTo>
                    <a:pt x="0" y="0"/>
                  </a:moveTo>
                  <a:lnTo>
                    <a:pt x="469267" y="0"/>
                  </a:lnTo>
                  <a:lnTo>
                    <a:pt x="469267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69267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회원가입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839160" y="5382709"/>
            <a:ext cx="2766165" cy="2569281"/>
            <a:chOff x="0" y="0"/>
            <a:chExt cx="728537" cy="67668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28537" cy="676683"/>
            </a:xfrm>
            <a:custGeom>
              <a:avLst/>
              <a:gdLst/>
              <a:ahLst/>
              <a:cxnLst/>
              <a:rect l="l" t="t" r="r" b="b"/>
              <a:pathLst>
                <a:path w="728537" h="676683">
                  <a:moveTo>
                    <a:pt x="0" y="0"/>
                  </a:moveTo>
                  <a:lnTo>
                    <a:pt x="728537" y="0"/>
                  </a:lnTo>
                  <a:lnTo>
                    <a:pt x="728537" y="676683"/>
                  </a:lnTo>
                  <a:lnTo>
                    <a:pt x="0" y="676683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728537" cy="714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043251" y="5382709"/>
            <a:ext cx="2766165" cy="2569281"/>
            <a:chOff x="0" y="0"/>
            <a:chExt cx="728537" cy="6766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28537" cy="676683"/>
            </a:xfrm>
            <a:custGeom>
              <a:avLst/>
              <a:gdLst/>
              <a:ahLst/>
              <a:cxnLst/>
              <a:rect l="l" t="t" r="r" b="b"/>
              <a:pathLst>
                <a:path w="728537" h="676683">
                  <a:moveTo>
                    <a:pt x="0" y="0"/>
                  </a:moveTo>
                  <a:lnTo>
                    <a:pt x="728537" y="0"/>
                  </a:lnTo>
                  <a:lnTo>
                    <a:pt x="728537" y="676683"/>
                  </a:lnTo>
                  <a:lnTo>
                    <a:pt x="0" y="676683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728537" cy="714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47566" y="5382709"/>
            <a:ext cx="2766165" cy="2569281"/>
            <a:chOff x="0" y="0"/>
            <a:chExt cx="728537" cy="6766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28537" cy="676683"/>
            </a:xfrm>
            <a:custGeom>
              <a:avLst/>
              <a:gdLst/>
              <a:ahLst/>
              <a:cxnLst/>
              <a:rect l="l" t="t" r="r" b="b"/>
              <a:pathLst>
                <a:path w="728537" h="676683">
                  <a:moveTo>
                    <a:pt x="0" y="0"/>
                  </a:moveTo>
                  <a:lnTo>
                    <a:pt x="728537" y="0"/>
                  </a:lnTo>
                  <a:lnTo>
                    <a:pt x="728537" y="676683"/>
                  </a:lnTo>
                  <a:lnTo>
                    <a:pt x="0" y="676683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28537" cy="714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51880" y="5382709"/>
            <a:ext cx="2766165" cy="2569281"/>
            <a:chOff x="0" y="0"/>
            <a:chExt cx="728537" cy="67668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28537" cy="676683"/>
            </a:xfrm>
            <a:custGeom>
              <a:avLst/>
              <a:gdLst/>
              <a:ahLst/>
              <a:cxnLst/>
              <a:rect l="l" t="t" r="r" b="b"/>
              <a:pathLst>
                <a:path w="728537" h="676683">
                  <a:moveTo>
                    <a:pt x="0" y="0"/>
                  </a:moveTo>
                  <a:lnTo>
                    <a:pt x="728537" y="0"/>
                  </a:lnTo>
                  <a:lnTo>
                    <a:pt x="728537" y="676683"/>
                  </a:lnTo>
                  <a:lnTo>
                    <a:pt x="0" y="676683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728537" cy="714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461153" y="6486375"/>
            <a:ext cx="1930360" cy="38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ea typeface="Open Sans"/>
              </a:rPr>
              <a:t>헤어스타일 사진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66666" y="6486375"/>
            <a:ext cx="1930360" cy="38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ea typeface="Open Sans"/>
              </a:rPr>
              <a:t>헤어스타일 사진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257062" y="6486375"/>
            <a:ext cx="1930360" cy="38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ea typeface="Open Sans"/>
              </a:rPr>
              <a:t>헤어스타일 사진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451880" y="6458040"/>
            <a:ext cx="2766165" cy="38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ea typeface="Open Sans"/>
              </a:rPr>
              <a:t>헤어스타일 사진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656987" y="632758"/>
            <a:ext cx="2773013" cy="715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32"/>
              </a:lnSpc>
              <a:spcBef>
                <a:spcPct val="0"/>
              </a:spcBef>
            </a:pPr>
            <a:r>
              <a:rPr lang="en-US" sz="4237" dirty="0" err="1">
                <a:solidFill>
                  <a:srgbClr val="000000"/>
                </a:solidFill>
                <a:ea typeface="Open Sans"/>
              </a:rPr>
              <a:t>메인페이지</a:t>
            </a:r>
            <a:endParaRPr lang="en-US" sz="4237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29" name="AutoShape 29"/>
          <p:cNvSpPr/>
          <p:nvPr/>
        </p:nvSpPr>
        <p:spPr>
          <a:xfrm>
            <a:off x="4020135" y="2821453"/>
            <a:ext cx="11748966" cy="0"/>
          </a:xfrm>
          <a:prstGeom prst="line">
            <a:avLst/>
          </a:prstGeom>
          <a:ln w="1143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4020135" y="2206172"/>
            <a:ext cx="11748966" cy="0"/>
          </a:xfrm>
          <a:prstGeom prst="line">
            <a:avLst/>
          </a:prstGeom>
          <a:ln w="1143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599" y="278513"/>
            <a:ext cx="2959528" cy="2485790"/>
          </a:xfrm>
          <a:custGeom>
            <a:avLst/>
            <a:gdLst/>
            <a:ahLst/>
            <a:cxnLst/>
            <a:rect l="l" t="t" r="r" b="b"/>
            <a:pathLst>
              <a:path w="2959528" h="2485790">
                <a:moveTo>
                  <a:pt x="0" y="0"/>
                </a:moveTo>
                <a:lnTo>
                  <a:pt x="2959528" y="0"/>
                </a:lnTo>
                <a:lnTo>
                  <a:pt x="2959528" y="2485790"/>
                </a:lnTo>
                <a:lnTo>
                  <a:pt x="0" y="248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57180" y="4472791"/>
            <a:ext cx="7547500" cy="670709"/>
            <a:chOff x="0" y="0"/>
            <a:chExt cx="1987819" cy="1766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87819" cy="176648"/>
            </a:xfrm>
            <a:custGeom>
              <a:avLst/>
              <a:gdLst/>
              <a:ahLst/>
              <a:cxnLst/>
              <a:rect l="l" t="t" r="r" b="b"/>
              <a:pathLst>
                <a:path w="1987819" h="176648">
                  <a:moveTo>
                    <a:pt x="0" y="0"/>
                  </a:moveTo>
                  <a:lnTo>
                    <a:pt x="1987819" y="0"/>
                  </a:lnTo>
                  <a:lnTo>
                    <a:pt x="1987819" y="176648"/>
                  </a:lnTo>
                  <a:lnTo>
                    <a:pt x="0" y="176648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87819" cy="21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557180" y="5511185"/>
            <a:ext cx="7547500" cy="670709"/>
            <a:chOff x="0" y="0"/>
            <a:chExt cx="1987819" cy="17664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7819" cy="176648"/>
            </a:xfrm>
            <a:custGeom>
              <a:avLst/>
              <a:gdLst/>
              <a:ahLst/>
              <a:cxnLst/>
              <a:rect l="l" t="t" r="r" b="b"/>
              <a:pathLst>
                <a:path w="1987819" h="176648">
                  <a:moveTo>
                    <a:pt x="0" y="0"/>
                  </a:moveTo>
                  <a:lnTo>
                    <a:pt x="1987819" y="0"/>
                  </a:lnTo>
                  <a:lnTo>
                    <a:pt x="1987819" y="176648"/>
                  </a:lnTo>
                  <a:lnTo>
                    <a:pt x="0" y="176648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87819" cy="21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409916" y="2842862"/>
            <a:ext cx="1877084" cy="813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9"/>
              </a:lnSpc>
              <a:spcBef>
                <a:spcPct val="0"/>
              </a:spcBef>
            </a:pPr>
            <a:r>
              <a:rPr lang="en-US" sz="4756" dirty="0" err="1">
                <a:solidFill>
                  <a:srgbClr val="000000"/>
                </a:solidFill>
                <a:ea typeface="Open Sans"/>
              </a:rPr>
              <a:t>로그인</a:t>
            </a:r>
            <a:endParaRPr lang="en-US" sz="4756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746391" y="4598836"/>
            <a:ext cx="1131692" cy="381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 dirty="0" err="1">
                <a:solidFill>
                  <a:srgbClr val="000000"/>
                </a:solidFill>
                <a:ea typeface="Open Sans"/>
              </a:rPr>
              <a:t>아이디</a:t>
            </a:r>
            <a:endParaRPr lang="en-US" sz="2268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13815" y="5637230"/>
            <a:ext cx="1468167" cy="381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 dirty="0" err="1">
                <a:solidFill>
                  <a:srgbClr val="000000"/>
                </a:solidFill>
                <a:ea typeface="Open Sans"/>
              </a:rPr>
              <a:t>비밀번호</a:t>
            </a:r>
            <a:endParaRPr lang="en-US" sz="2268" dirty="0">
              <a:solidFill>
                <a:srgbClr val="000000"/>
              </a:solidFill>
              <a:ea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409916" y="6597204"/>
            <a:ext cx="1877084" cy="381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8" dirty="0" err="1">
                <a:solidFill>
                  <a:srgbClr val="000000"/>
                </a:solidFill>
                <a:ea typeface="Open Sans"/>
              </a:rPr>
              <a:t>회원가입</a:t>
            </a:r>
            <a:endParaRPr lang="en-US" sz="2268" dirty="0">
              <a:solidFill>
                <a:srgbClr val="000000"/>
              </a:solidFill>
              <a:ea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599" y="278513"/>
            <a:ext cx="2959528" cy="2485790"/>
          </a:xfrm>
          <a:custGeom>
            <a:avLst/>
            <a:gdLst/>
            <a:ahLst/>
            <a:cxnLst/>
            <a:rect l="l" t="t" r="r" b="b"/>
            <a:pathLst>
              <a:path w="2959528" h="2485790">
                <a:moveTo>
                  <a:pt x="0" y="0"/>
                </a:moveTo>
                <a:lnTo>
                  <a:pt x="2959528" y="0"/>
                </a:lnTo>
                <a:lnTo>
                  <a:pt x="2959528" y="2485790"/>
                </a:lnTo>
                <a:lnTo>
                  <a:pt x="0" y="248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70287" y="3789722"/>
            <a:ext cx="11748966" cy="545954"/>
            <a:chOff x="0" y="0"/>
            <a:chExt cx="3094378" cy="1437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4378" cy="143790"/>
            </a:xfrm>
            <a:custGeom>
              <a:avLst/>
              <a:gdLst/>
              <a:ahLst/>
              <a:cxnLst/>
              <a:rect l="l" t="t" r="r" b="b"/>
              <a:pathLst>
                <a:path w="3094378" h="143790">
                  <a:moveTo>
                    <a:pt x="0" y="0"/>
                  </a:moveTo>
                  <a:lnTo>
                    <a:pt x="3094378" y="0"/>
                  </a:lnTo>
                  <a:lnTo>
                    <a:pt x="3094378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094378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아이디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970287" y="4592715"/>
            <a:ext cx="11748966" cy="545954"/>
            <a:chOff x="0" y="0"/>
            <a:chExt cx="3094378" cy="1437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94378" cy="143790"/>
            </a:xfrm>
            <a:custGeom>
              <a:avLst/>
              <a:gdLst/>
              <a:ahLst/>
              <a:cxnLst/>
              <a:rect l="l" t="t" r="r" b="b"/>
              <a:pathLst>
                <a:path w="3094378" h="143790">
                  <a:moveTo>
                    <a:pt x="0" y="0"/>
                  </a:moveTo>
                  <a:lnTo>
                    <a:pt x="3094378" y="0"/>
                  </a:lnTo>
                  <a:lnTo>
                    <a:pt x="3094378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94378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비밀번호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970287" y="5395845"/>
            <a:ext cx="11748966" cy="545954"/>
            <a:chOff x="0" y="0"/>
            <a:chExt cx="3094378" cy="1437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4378" cy="143790"/>
            </a:xfrm>
            <a:custGeom>
              <a:avLst/>
              <a:gdLst/>
              <a:ahLst/>
              <a:cxnLst/>
              <a:rect l="l" t="t" r="r" b="b"/>
              <a:pathLst>
                <a:path w="3094378" h="143790">
                  <a:moveTo>
                    <a:pt x="0" y="0"/>
                  </a:moveTo>
                  <a:lnTo>
                    <a:pt x="3094378" y="0"/>
                  </a:lnTo>
                  <a:lnTo>
                    <a:pt x="3094378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094378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비밀번호 확인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789456" y="1047749"/>
            <a:ext cx="2259544" cy="690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7"/>
              </a:lnSpc>
              <a:spcBef>
                <a:spcPct val="0"/>
              </a:spcBef>
            </a:pPr>
            <a:r>
              <a:rPr lang="en-US" sz="4027" dirty="0" err="1">
                <a:solidFill>
                  <a:srgbClr val="000000"/>
                </a:solidFill>
                <a:ea typeface="Open Sans"/>
              </a:rPr>
              <a:t>회원가입</a:t>
            </a:r>
            <a:endParaRPr lang="en-US" sz="4027" dirty="0">
              <a:solidFill>
                <a:srgbClr val="000000"/>
              </a:solidFill>
              <a:ea typeface="Open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3970287" y="6198974"/>
            <a:ext cx="11748966" cy="545954"/>
            <a:chOff x="0" y="0"/>
            <a:chExt cx="3094378" cy="1437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94378" cy="143790"/>
            </a:xfrm>
            <a:custGeom>
              <a:avLst/>
              <a:gdLst/>
              <a:ahLst/>
              <a:cxnLst/>
              <a:rect l="l" t="t" r="r" b="b"/>
              <a:pathLst>
                <a:path w="3094378" h="143790">
                  <a:moveTo>
                    <a:pt x="0" y="0"/>
                  </a:moveTo>
                  <a:lnTo>
                    <a:pt x="3094378" y="0"/>
                  </a:lnTo>
                  <a:lnTo>
                    <a:pt x="3094378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094378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닉네임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599" y="278513"/>
            <a:ext cx="2959528" cy="2485790"/>
          </a:xfrm>
          <a:custGeom>
            <a:avLst/>
            <a:gdLst/>
            <a:ahLst/>
            <a:cxnLst/>
            <a:rect l="l" t="t" r="r" b="b"/>
            <a:pathLst>
              <a:path w="2959528" h="2485790">
                <a:moveTo>
                  <a:pt x="0" y="0"/>
                </a:moveTo>
                <a:lnTo>
                  <a:pt x="2959528" y="0"/>
                </a:lnTo>
                <a:lnTo>
                  <a:pt x="2959528" y="2485790"/>
                </a:lnTo>
                <a:lnTo>
                  <a:pt x="0" y="248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94391" y="648624"/>
            <a:ext cx="2578409" cy="669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37"/>
              </a:lnSpc>
              <a:spcBef>
                <a:spcPct val="0"/>
              </a:spcBef>
            </a:pPr>
            <a:r>
              <a:rPr lang="en-US" sz="4027" dirty="0" err="1">
                <a:solidFill>
                  <a:srgbClr val="000000"/>
                </a:solidFill>
                <a:ea typeface="Open Sans"/>
              </a:rPr>
              <a:t>추천페이지</a:t>
            </a:r>
            <a:endParaRPr lang="en-US" sz="4027" dirty="0">
              <a:solidFill>
                <a:srgbClr val="000000"/>
              </a:solidFill>
              <a:ea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4020135" y="2206172"/>
            <a:ext cx="11748966" cy="545954"/>
            <a:chOff x="0" y="0"/>
            <a:chExt cx="3094378" cy="1437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94378" cy="143790"/>
            </a:xfrm>
            <a:custGeom>
              <a:avLst/>
              <a:gdLst/>
              <a:ahLst/>
              <a:cxnLst/>
              <a:rect l="l" t="t" r="r" b="b"/>
              <a:pathLst>
                <a:path w="3094378" h="143790">
                  <a:moveTo>
                    <a:pt x="0" y="0"/>
                  </a:moveTo>
                  <a:lnTo>
                    <a:pt x="3094378" y="0"/>
                  </a:lnTo>
                  <a:lnTo>
                    <a:pt x="3094378" y="143790"/>
                  </a:lnTo>
                  <a:lnTo>
                    <a:pt x="0" y="143790"/>
                  </a:lnTo>
                  <a:close/>
                </a:path>
              </a:pathLst>
            </a:custGeom>
            <a:solidFill>
              <a:srgbClr val="BCBC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094378" cy="181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6"/>
                </a:lnSpc>
              </a:pPr>
              <a:r>
                <a:rPr lang="en-US" sz="2268">
                  <a:solidFill>
                    <a:srgbClr val="000000"/>
                  </a:solidFill>
                  <a:ea typeface="Open Sans"/>
                </a:rPr>
                <a:t>헤어 스타일 카테고리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020135" y="3338939"/>
            <a:ext cx="2766165" cy="2569281"/>
            <a:chOff x="0" y="0"/>
            <a:chExt cx="3688219" cy="342570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557203" y="1484253"/>
              <a:ext cx="2820217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28453" y="3338939"/>
            <a:ext cx="2766165" cy="2569281"/>
            <a:chOff x="0" y="0"/>
            <a:chExt cx="3688219" cy="342570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557203" y="1484255"/>
              <a:ext cx="2841393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37518" y="3338939"/>
            <a:ext cx="2766165" cy="2569281"/>
            <a:chOff x="0" y="0"/>
            <a:chExt cx="3688219" cy="342570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557203" y="1484253"/>
              <a:ext cx="2861573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346582" y="3338939"/>
            <a:ext cx="2766165" cy="2569281"/>
            <a:chOff x="0" y="0"/>
            <a:chExt cx="3688219" cy="3425708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557203" y="1484253"/>
              <a:ext cx="2881754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4020135" y="6282830"/>
            <a:ext cx="2766165" cy="2569281"/>
            <a:chOff x="0" y="0"/>
            <a:chExt cx="3688219" cy="3425708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557203" y="1484255"/>
              <a:ext cx="2820217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128453" y="6282830"/>
            <a:ext cx="2766165" cy="2569281"/>
            <a:chOff x="0" y="0"/>
            <a:chExt cx="3688219" cy="3425708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557203" y="1484255"/>
              <a:ext cx="2841393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237518" y="6282830"/>
            <a:ext cx="2766165" cy="2569281"/>
            <a:chOff x="0" y="0"/>
            <a:chExt cx="3688219" cy="3425708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557203" y="1484255"/>
              <a:ext cx="2861573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346582" y="6282830"/>
            <a:ext cx="2766165" cy="2569281"/>
            <a:chOff x="0" y="0"/>
            <a:chExt cx="3688219" cy="3425708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3688219" cy="3425708"/>
              <a:chOff x="0" y="0"/>
              <a:chExt cx="728537" cy="67668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728537" cy="676683"/>
              </a:xfrm>
              <a:custGeom>
                <a:avLst/>
                <a:gdLst/>
                <a:ahLst/>
                <a:cxnLst/>
                <a:rect l="l" t="t" r="r" b="b"/>
                <a:pathLst>
                  <a:path w="728537" h="676683">
                    <a:moveTo>
                      <a:pt x="0" y="0"/>
                    </a:moveTo>
                    <a:lnTo>
                      <a:pt x="728537" y="0"/>
                    </a:lnTo>
                    <a:lnTo>
                      <a:pt x="728537" y="676683"/>
                    </a:lnTo>
                    <a:lnTo>
                      <a:pt x="0" y="676683"/>
                    </a:ln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728537" cy="7147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6"/>
                  </a:lnSpc>
                </a:pPr>
                <a:endParaRPr/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>
              <a:off x="557203" y="1484255"/>
              <a:ext cx="2881754" cy="508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76"/>
                </a:lnSpc>
                <a:spcBef>
                  <a:spcPct val="0"/>
                </a:spcBef>
              </a:pP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헤어스타일</a:t>
              </a:r>
              <a:r>
                <a:rPr lang="en-US" sz="2268" dirty="0">
                  <a:solidFill>
                    <a:srgbClr val="000000"/>
                  </a:solidFill>
                  <a:ea typeface="Open Sans"/>
                </a:rPr>
                <a:t> </a:t>
              </a:r>
              <a:r>
                <a:rPr lang="en-US" sz="2268" dirty="0" err="1">
                  <a:solidFill>
                    <a:srgbClr val="000000"/>
                  </a:solidFill>
                  <a:ea typeface="Open Sans"/>
                </a:rPr>
                <a:t>사진</a:t>
              </a:r>
              <a:endParaRPr lang="en-US" sz="2268" dirty="0">
                <a:solidFill>
                  <a:srgbClr val="000000"/>
                </a:solidFill>
                <a:ea typeface="Open Sans"/>
              </a:endParaRPr>
            </a:p>
          </p:txBody>
        </p:sp>
      </p:grpSp>
      <p:sp>
        <p:nvSpPr>
          <p:cNvPr id="47" name="AutoShape 47"/>
          <p:cNvSpPr/>
          <p:nvPr/>
        </p:nvSpPr>
        <p:spPr>
          <a:xfrm>
            <a:off x="4020135" y="2821453"/>
            <a:ext cx="11748966" cy="0"/>
          </a:xfrm>
          <a:prstGeom prst="line">
            <a:avLst/>
          </a:prstGeom>
          <a:ln w="1143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>
            <a:off x="4020135" y="2149022"/>
            <a:ext cx="11748966" cy="0"/>
          </a:xfrm>
          <a:prstGeom prst="line">
            <a:avLst/>
          </a:prstGeom>
          <a:ln w="1143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</Words>
  <Application>Microsoft Office PowerPoint</Application>
  <PresentationFormat>사용자 지정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Open Sans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그레이 레드 깔끔한 회사 소개 프레젠테이션</dc:title>
  <dc:creator>조재희</dc:creator>
  <cp:lastModifiedBy>재희 조</cp:lastModifiedBy>
  <cp:revision>2</cp:revision>
  <dcterms:created xsi:type="dcterms:W3CDTF">2006-08-16T00:00:00Z</dcterms:created>
  <dcterms:modified xsi:type="dcterms:W3CDTF">2024-05-01T23:10:27Z</dcterms:modified>
  <dc:identifier>DAGD2h6CbV0</dc:identifier>
</cp:coreProperties>
</file>