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9" r:id="rId3"/>
    <p:sldId id="264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5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FBC770-403E-475E-A2E3-1C80C0FB0423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0DBFD7B-1402-401C-B286-54B893D03A4C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16F60C3-5F0E-4C74-8A10-3C6342DF72CE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2D5A49B-9191-4DEB-A0F8-7CA9C61B9C1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083EC3D-47E3-4D28-BD42-E64EB1B25696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6F418F7-86C1-49FF-AD10-315C89EABDB6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E75DD57-A933-4CF7-BD22-DDB2380C1618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833429-AC63-412A-AA05-50A0CAB567A8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AFB61CE-22F1-4937-8687-025B237EBB03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734FC7D7-0958-47C3-9C09-A6A48B7FD496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 sz="18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z="16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 sz="14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E2D092-1E7F-4E5E-8EFE-840944FCD807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73D0BD8-2627-4610-A2CF-D0CA0958F2F4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11EA711-EE13-4EC1-AA96-434F5207432A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1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시흥시 연계 프로젝트</a:t>
            </a:r>
            <a:endParaRPr lang="ko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학과 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소프트웨어</a:t>
            </a:r>
            <a:r>
              <a:rPr lang="ko" altLang="en-US" dirty="0"/>
              <a:t>     </a:t>
            </a:r>
            <a:r>
              <a:rPr lang="ko-KR" altLang="en-US" dirty="0"/>
              <a:t>학번 </a:t>
            </a:r>
            <a:r>
              <a:rPr lang="en-US" altLang="ko-KR" dirty="0"/>
              <a:t>: 2016156013   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박재희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4732"/>
            <a:ext cx="11029616" cy="591806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/>
              <a:t>데이터 </a:t>
            </a:r>
            <a:r>
              <a:rPr lang="en-US" altLang="ko-KR" dirty="0"/>
              <a:t>MSE, RMSE, R^2 </a:t>
            </a:r>
            <a:r>
              <a:rPr lang="ko-KR" altLang="en-US" dirty="0"/>
              <a:t>비교</a:t>
            </a:r>
            <a:r>
              <a:rPr lang="en-US" altLang="ko-KR" dirty="0"/>
              <a:t>(</a:t>
            </a:r>
            <a:r>
              <a:rPr lang="en-US" altLang="ko-KR" dirty="0" err="1"/>
              <a:t>StandardScaler</a:t>
            </a:r>
            <a:r>
              <a:rPr lang="en-US" altLang="ko-KR" dirty="0"/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1FB116-39DF-4C7C-8219-565ABADB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FA45E3-F318-4746-B378-A9C92D72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C0DF8AB-22F6-4E9F-9BEC-56EE9E11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9385FB-C6D2-4EC1-B4DC-2B824097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457460"/>
            <a:ext cx="24899309" cy="88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EC3328-DA0D-4DCC-9055-F4BD5867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414732"/>
            <a:ext cx="24899309" cy="89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7BDC421-DCB3-440C-87DE-E57B6FD6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9" y="1635182"/>
            <a:ext cx="24899309" cy="84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795A74-D7AF-41A9-9B35-F1F5EDF4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5" y="1635182"/>
            <a:ext cx="24899309" cy="80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704E731-D6AD-4884-8531-EFB7C3DCD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0" y="1635180"/>
            <a:ext cx="24899309" cy="71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452215712">
            <a:extLst>
              <a:ext uri="{FF2B5EF4-FFF2-40B4-BE49-F238E27FC236}">
                <a16:creationId xmlns:a16="http://schemas.microsoft.com/office/drawing/2014/main" id="{2CAA522D-68B2-4DD3-94F5-6CB4850A8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1" y="2092381"/>
            <a:ext cx="11029616" cy="44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52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4732"/>
            <a:ext cx="11029616" cy="591806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/>
              <a:t>데이터 </a:t>
            </a:r>
            <a:r>
              <a:rPr lang="en-US" altLang="ko-KR" dirty="0"/>
              <a:t>MSE, RMSE, R^2 </a:t>
            </a:r>
            <a:r>
              <a:rPr lang="ko-KR" altLang="en-US" dirty="0"/>
              <a:t>비교</a:t>
            </a:r>
            <a:r>
              <a:rPr lang="en-US" altLang="ko-KR" dirty="0"/>
              <a:t>(</a:t>
            </a:r>
            <a:r>
              <a:rPr lang="en-US" altLang="ko-KR" dirty="0" err="1"/>
              <a:t>MinMaxScaler</a:t>
            </a:r>
            <a:r>
              <a:rPr lang="en-US" altLang="ko-KR" dirty="0"/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1FB116-39DF-4C7C-8219-565ABADB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FA45E3-F318-4746-B378-A9C92D72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C0DF8AB-22F6-4E9F-9BEC-56EE9E11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9385FB-C6D2-4EC1-B4DC-2B824097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457460"/>
            <a:ext cx="24899309" cy="88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EC3328-DA0D-4DCC-9055-F4BD5867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414732"/>
            <a:ext cx="24899309" cy="89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7BDC421-DCB3-440C-87DE-E57B6FD6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9" y="1635182"/>
            <a:ext cx="24899309" cy="84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795A74-D7AF-41A9-9B35-F1F5EDF4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5" y="1635182"/>
            <a:ext cx="24899309" cy="80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704E731-D6AD-4884-8531-EFB7C3DCD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0" y="1635180"/>
            <a:ext cx="24899309" cy="71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9EDE074-961C-4ECF-90A7-BCE112AA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68" y="1670107"/>
            <a:ext cx="24899309" cy="79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541852808">
            <a:extLst>
              <a:ext uri="{FF2B5EF4-FFF2-40B4-BE49-F238E27FC236}">
                <a16:creationId xmlns:a16="http://schemas.microsoft.com/office/drawing/2014/main" id="{E7BF01F2-1214-4AED-9744-0131E9E8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9" y="2127308"/>
            <a:ext cx="11029616" cy="452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1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4732"/>
            <a:ext cx="11029616" cy="591806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/>
              <a:t>데이터 </a:t>
            </a:r>
            <a:r>
              <a:rPr lang="en-US" altLang="ko-KR" dirty="0"/>
              <a:t>MSE, RMSE, R^2 </a:t>
            </a:r>
            <a:r>
              <a:rPr lang="ko-KR" altLang="en-US" dirty="0"/>
              <a:t>비교</a:t>
            </a:r>
            <a:r>
              <a:rPr lang="en-US" altLang="ko-KR" dirty="0"/>
              <a:t>(Robust Scaler)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1FB116-39DF-4C7C-8219-565ABADB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FA45E3-F318-4746-B378-A9C92D72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C0DF8AB-22F6-4E9F-9BEC-56EE9E11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9385FB-C6D2-4EC1-B4DC-2B824097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457460"/>
            <a:ext cx="24899309" cy="88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EC3328-DA0D-4DCC-9055-F4BD5867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414732"/>
            <a:ext cx="24899309" cy="89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7BDC421-DCB3-440C-87DE-E57B6FD6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9" y="1635182"/>
            <a:ext cx="24899309" cy="84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795A74-D7AF-41A9-9B35-F1F5EDF4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5" y="1635182"/>
            <a:ext cx="24899309" cy="80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704E731-D6AD-4884-8531-EFB7C3DCD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0" y="1635180"/>
            <a:ext cx="24899309" cy="71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9EDE074-961C-4ECF-90A7-BCE112AA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68" y="1670107"/>
            <a:ext cx="24899309" cy="79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A9D362A-C178-4800-9D74-EBB7D930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46" y="1635179"/>
            <a:ext cx="24899309" cy="882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541852592">
            <a:extLst>
              <a:ext uri="{FF2B5EF4-FFF2-40B4-BE49-F238E27FC236}">
                <a16:creationId xmlns:a16="http://schemas.microsoft.com/office/drawing/2014/main" id="{D34A9AC7-4F5D-4A06-B353-4647F577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47" y="2092379"/>
            <a:ext cx="11029616" cy="45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3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4732"/>
            <a:ext cx="11029616" cy="3528204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/>
              <a:t>데이터 </a:t>
            </a:r>
            <a:r>
              <a:rPr lang="en-US" altLang="ko-KR" dirty="0"/>
              <a:t>MSE, RMSE, R^2 </a:t>
            </a:r>
            <a:r>
              <a:rPr lang="ko-KR" altLang="en-US" dirty="0"/>
              <a:t>비교</a:t>
            </a:r>
            <a:endParaRPr lang="en-US" altLang="ko-KR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스케일 마다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MSE, RMSE, R^2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값이 다르게 나온 것을 알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MSE, RMSE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MinMax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제일 좋고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R^2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Standard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가장 좋다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하지만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R^2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값이 음수가 나오는 것으로 보아 데이터 간에 격차가 많이 큰 것 같아 보임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따라서 각 변수를 따로 선택해서 아파트 매매 가격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지수랑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비교를 해보자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algn="just"/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1FB116-39DF-4C7C-8219-565ABADB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FA45E3-F318-4746-B378-A9C92D72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C0DF8AB-22F6-4E9F-9BEC-56EE9E11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9385FB-C6D2-4EC1-B4DC-2B824097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457460"/>
            <a:ext cx="24899309" cy="88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EC3328-DA0D-4DCC-9055-F4BD5867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414732"/>
            <a:ext cx="24899309" cy="89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7BDC421-DCB3-440C-87DE-E57B6FD6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9" y="1635182"/>
            <a:ext cx="24899309" cy="84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795A74-D7AF-41A9-9B35-F1F5EDF4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5" y="1635182"/>
            <a:ext cx="24899309" cy="80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704E731-D6AD-4884-8531-EFB7C3DCD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0" y="1635180"/>
            <a:ext cx="24899309" cy="716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9EDE074-961C-4ECF-90A7-BCE112AA2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68" y="1670107"/>
            <a:ext cx="24899309" cy="79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A9D362A-C178-4800-9D74-EBB7D930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46" y="1891774"/>
            <a:ext cx="24899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3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32"/>
            <a:ext cx="4276478" cy="1554971"/>
          </a:xfrm>
        </p:spPr>
        <p:txBody>
          <a:bodyPr>
            <a:normAutofit/>
          </a:bodyPr>
          <a:lstStyle/>
          <a:p>
            <a:pPr algn="just"/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전 데이터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en-US" altLang="ko-KR" dirty="0"/>
              <a:t>R^2</a:t>
            </a:r>
            <a:r>
              <a:rPr lang="ko-KR" altLang="en-US" dirty="0"/>
              <a:t>가 좋은 </a:t>
            </a:r>
            <a:r>
              <a:rPr lang="en-US" altLang="ko-KR" dirty="0"/>
              <a:t>2</a:t>
            </a:r>
            <a:r>
              <a:rPr lang="ko-KR" altLang="en-US" dirty="0"/>
              <a:t>개의 변수</a:t>
            </a:r>
            <a:endParaRPr lang="en-US" altLang="ko-KR" dirty="0"/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dirty="0"/>
              <a:t>전세 가격 지수</a:t>
            </a:r>
            <a:r>
              <a:rPr lang="en-US" altLang="ko-KR" dirty="0"/>
              <a:t>, </a:t>
            </a:r>
            <a:r>
              <a:rPr lang="ko-KR" altLang="en-US" dirty="0"/>
              <a:t>건축허가</a:t>
            </a:r>
            <a:r>
              <a:rPr lang="en-US" altLang="ko-KR" dirty="0"/>
              <a:t>-</a:t>
            </a:r>
            <a:r>
              <a:rPr lang="ko-KR" altLang="en-US" dirty="0"/>
              <a:t>주거용</a:t>
            </a:r>
            <a:r>
              <a:rPr lang="en-US" altLang="ko-KR" dirty="0"/>
              <a:t>[</a:t>
            </a:r>
            <a:r>
              <a:rPr lang="ko-KR" altLang="en-US" dirty="0"/>
              <a:t>동수</a:t>
            </a:r>
            <a:r>
              <a:rPr lang="en-US" altLang="ko-KR" dirty="0"/>
              <a:t>]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E31830-F0E4-4B90-ADB6-5DCB8B2D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541849528">
            <a:extLst>
              <a:ext uri="{FF2B5EF4-FFF2-40B4-BE49-F238E27FC236}">
                <a16:creationId xmlns:a16="http://schemas.microsoft.com/office/drawing/2014/main" id="{DE64D592-43FC-4AE4-9125-8AFA465A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71" y="1293962"/>
            <a:ext cx="6753136" cy="51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22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32"/>
            <a:ext cx="4276478" cy="4560618"/>
          </a:xfrm>
        </p:spPr>
        <p:txBody>
          <a:bodyPr>
            <a:normAutofit/>
          </a:bodyPr>
          <a:lstStyle/>
          <a:p>
            <a:pPr algn="just"/>
            <a:endParaRPr lang="en-US" altLang="ko-KR" dirty="0"/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스케일 전 데이터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스케일 후 데이터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가지를 모두 비교해 보면 값은 똑같이 나온다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변화가 없으므로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사진만 첨부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가격 지수와 비교를 해보았는데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스케일링에 여부에 상관없이 모두 전세가격지수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건축허가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주거용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데이터가 가장 좋게 나왔다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스케일링에 크게 영향을 받지 않는 것 같다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en-US" altLang="ko-KR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E31830-F0E4-4B90-ADB6-5DCB8B2D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541849528">
            <a:extLst>
              <a:ext uri="{FF2B5EF4-FFF2-40B4-BE49-F238E27FC236}">
                <a16:creationId xmlns:a16="http://schemas.microsoft.com/office/drawing/2014/main" id="{DE64D592-43FC-4AE4-9125-8AFA465A8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671" y="1293962"/>
            <a:ext cx="6753136" cy="51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73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32"/>
            <a:ext cx="4276478" cy="3148879"/>
          </a:xfrm>
        </p:spPr>
        <p:txBody>
          <a:bodyPr>
            <a:normAutofit fontScale="92500" lnSpcReduction="20000"/>
          </a:bodyPr>
          <a:lstStyle/>
          <a:p>
            <a:pPr marL="342900" indent="-342900" algn="just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Standard Scaler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가격 지수와 다른 데이터들은 단위가 매우 다르기 때문에 상관관계를 분석하기 위해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가지 스케일링 기법을 도입해서 매매가격지수와 해당 요소들이 얼마나 상관관계를 지녔는지 분석한다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코드는 동일하고 입력되는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바꿔주면 된다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E31830-F0E4-4B90-ADB6-5DCB8B2D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58C2631-748A-4F9F-B11E-F25EBA7CB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547856352">
            <a:extLst>
              <a:ext uri="{FF2B5EF4-FFF2-40B4-BE49-F238E27FC236}">
                <a16:creationId xmlns:a16="http://schemas.microsoft.com/office/drawing/2014/main" id="{77867AF8-582A-4B67-9930-BE27ED30B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347" y="909156"/>
            <a:ext cx="5712903" cy="55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884BA2-C432-4461-8B87-C3840AF3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836334"/>
            <a:ext cx="5098155" cy="16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2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시각화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9300"/>
            <a:ext cx="4276478" cy="439235"/>
          </a:xfrm>
        </p:spPr>
        <p:txBody>
          <a:bodyPr>
            <a:normAutofit fontScale="92500" lnSpcReduction="10000"/>
          </a:bodyPr>
          <a:lstStyle/>
          <a:p>
            <a:pPr marL="342900" indent="-342900" algn="just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MinMax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Scaler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E31830-F0E4-4B90-ADB6-5DCB8B2D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58C2631-748A-4F9F-B11E-F25EBA7CB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814A01A-6E9D-4CF9-A7DF-F3C23CA0B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547856064">
            <a:extLst>
              <a:ext uri="{FF2B5EF4-FFF2-40B4-BE49-F238E27FC236}">
                <a16:creationId xmlns:a16="http://schemas.microsoft.com/office/drawing/2014/main" id="{2FA6CEC2-D3EC-4D77-AD3B-BF4C7090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792561"/>
            <a:ext cx="5163432" cy="499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85349BB-58BF-43EB-A6DD-C5856696B97D}"/>
              </a:ext>
            </a:extLst>
          </p:cNvPr>
          <p:cNvSpPr txBox="1">
            <a:spLocks/>
          </p:cNvSpPr>
          <p:nvPr/>
        </p:nvSpPr>
        <p:spPr>
          <a:xfrm>
            <a:off x="5943155" y="1353326"/>
            <a:ext cx="4276478" cy="43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1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Robust Scaler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38DC16C-D09B-4C78-A6D4-0AC5794B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1" name="_x541850968">
            <a:extLst>
              <a:ext uri="{FF2B5EF4-FFF2-40B4-BE49-F238E27FC236}">
                <a16:creationId xmlns:a16="http://schemas.microsoft.com/office/drawing/2014/main" id="{055823DC-1B67-4ADD-A22E-E757098A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156" y="1792561"/>
            <a:ext cx="5169714" cy="499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604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32"/>
            <a:ext cx="11029615" cy="4560618"/>
          </a:xfrm>
        </p:spPr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시각적인 자료를 통해서는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가지 모두 크게 차이가 없어 보인다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하지만 각 데이터들의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매매가격지수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보면 약간씩 차이가 나는 것을 찾아볼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특히 아파트 변동률의 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Robust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극단적으로 바뀌는 경향이 있어 보인다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분석해본 결과 아파트 매매 가격 지수에 가장 크게 영향을 미치는 것은 아무래도 가장 비슷한 아파트 전세 가격 지수인 것이 분석을 통해 확인이 되었다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.</a:t>
            </a:r>
          </a:p>
          <a:p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하지만 처음 기획할 때에는 데이터가 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2007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년 </a:t>
            </a:r>
            <a:r>
              <a:rPr lang="ko-KR" altLang="en-US" sz="1800" kern="0" dirty="0" err="1">
                <a:solidFill>
                  <a:srgbClr val="000000"/>
                </a:solidFill>
                <a:latin typeface="한컴바탕"/>
              </a:rPr>
              <a:t>부터해서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2019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년 까지로 더 많은 양의 데이터를 확보하고 분석을 하려고 했으나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각 데이터 컬럼들 마다 존재하는 데이터 년도가 다 달라서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어떤 것은 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5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년 단위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어떤 것은 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2013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년부터 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2018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년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등등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) 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분석하고자 하려 했던 목적에서 약간 벗어났다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. </a:t>
            </a: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처음에는 예측모델까지 만들려고 했으나 데이터의 수가 가장 부족해서 학습을 제대로 시키지 못해 예측 모델은 만들기가 어려웠다</a:t>
            </a:r>
            <a:r>
              <a:rPr lang="en-US" altLang="ko-KR" sz="1800" kern="0" dirty="0">
                <a:solidFill>
                  <a:srgbClr val="000000"/>
                </a:solidFill>
                <a:latin typeface="한컴바탕"/>
              </a:rPr>
              <a:t>.</a:t>
            </a:r>
          </a:p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따라서 예측이 아닌 분석으로 목표를 수정했고 해당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한컴바탕"/>
              </a:rPr>
              <a:t>데이터들간의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 상관관계를 통해서 아파트 매매 가격 지수에 가장 밀접한 데이터를 찾는 것으로 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4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32"/>
            <a:ext cx="11029615" cy="4560618"/>
          </a:xfrm>
        </p:spPr>
        <p:txBody>
          <a:bodyPr/>
          <a:lstStyle/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선정한 데이터들과 아파트 가격 변동의 상관관계를 분석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42900" indent="-342900" algn="just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아파트 가격 변동에 영향을 주는 요인들과 모두 비교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아파트 매매 가격 지수에 큰 영향을 주는 요소 찾아내기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42900" marR="0" lvl="0" indent="-342900" algn="just" fontAlgn="base" latinLnBrk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9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32"/>
            <a:ext cx="5660217" cy="4560618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n-US" altLang="ko-KR" dirty="0"/>
          </a:p>
          <a:p>
            <a:r>
              <a:rPr lang="ko-KR" altLang="en-US" dirty="0"/>
              <a:t>데이터 불러오기</a:t>
            </a:r>
            <a:endParaRPr lang="en-US" altLang="ko-KR" dirty="0"/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xlsx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변환기를 통해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xls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변환 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판다스를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통해 불러와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sheet_name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별로 원하는 데이터를 데이터 프레임에 저장한다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데이터 컬럼을 선택해서 그것을 따로 뽑아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저장해둔다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data1~10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임시적으로 저장한 데이터들을 다시 새로운 컬럼이름과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번호를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초기화시켜서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데이터프레임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개를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최종적으로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데이터 프레임을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데이터 프레임으로 합친다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개의 데이터프레임으로 만든 후 그것을 다시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csv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파일로 저장한다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83095376">
            <a:extLst>
              <a:ext uri="{FF2B5EF4-FFF2-40B4-BE49-F238E27FC236}">
                <a16:creationId xmlns:a16="http://schemas.microsoft.com/office/drawing/2014/main" id="{22CED5F5-2FDD-431D-8C86-1A71AFD8A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12" y="662876"/>
            <a:ext cx="540067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0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32"/>
            <a:ext cx="5660217" cy="1177506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altLang="ko-KR" dirty="0"/>
          </a:p>
          <a:p>
            <a:r>
              <a:rPr lang="ko-KR" altLang="en-US" dirty="0"/>
              <a:t>데이터 불러오기</a:t>
            </a:r>
            <a:endParaRPr lang="en-US" altLang="ko-KR" dirty="0"/>
          </a:p>
          <a:p>
            <a:pPr marL="342900" marR="0" lvl="0" indent="-3429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-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제대로 잘 만들어졌는지 확인해본다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1FB116-39DF-4C7C-8219-565ABADB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43500208">
            <a:extLst>
              <a:ext uri="{FF2B5EF4-FFF2-40B4-BE49-F238E27FC236}">
                <a16:creationId xmlns:a16="http://schemas.microsoft.com/office/drawing/2014/main" id="{ABC6B747-F348-4CEC-AF51-C94961514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592238"/>
            <a:ext cx="10793112" cy="299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81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32"/>
            <a:ext cx="5660217" cy="591806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/>
              <a:t>데이터 스케일링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1FB116-39DF-4C7C-8219-565ABADB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FA45E3-F318-4746-B378-A9C92D72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546480800">
            <a:extLst>
              <a:ext uri="{FF2B5EF4-FFF2-40B4-BE49-F238E27FC236}">
                <a16:creationId xmlns:a16="http://schemas.microsoft.com/office/drawing/2014/main" id="{DAEBFDB1-C938-4EF7-8DEA-A4B735CC6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13196"/>
            <a:ext cx="9628210" cy="359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13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32"/>
            <a:ext cx="7708793" cy="591806"/>
          </a:xfrm>
        </p:spPr>
        <p:txBody>
          <a:bodyPr>
            <a:normAutofit fontScale="92500"/>
          </a:bodyPr>
          <a:lstStyle/>
          <a:p>
            <a:pPr algn="just"/>
            <a:r>
              <a:rPr lang="ko-KR" altLang="en-US" dirty="0"/>
              <a:t>데이터 스케일링 </a:t>
            </a:r>
            <a:r>
              <a:rPr lang="en-US" altLang="ko-KR" dirty="0"/>
              <a:t>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StandardScaler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평균을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분산을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변경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1FB116-39DF-4C7C-8219-565ABADB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FA45E3-F318-4746-B378-A9C92D72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C0DF8AB-22F6-4E9F-9BEC-56EE9E11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9385FB-C6D2-4EC1-B4DC-2B824097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457460"/>
            <a:ext cx="24899309" cy="88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3" name="_x541849312">
            <a:extLst>
              <a:ext uri="{FF2B5EF4-FFF2-40B4-BE49-F238E27FC236}">
                <a16:creationId xmlns:a16="http://schemas.microsoft.com/office/drawing/2014/main" id="{2C05A0D2-3B07-4D66-8930-540F4C15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2170036"/>
            <a:ext cx="11029615" cy="32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5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32"/>
            <a:ext cx="8062476" cy="591806"/>
          </a:xfrm>
        </p:spPr>
        <p:txBody>
          <a:bodyPr>
            <a:normAutofit fontScale="92500"/>
          </a:bodyPr>
          <a:lstStyle/>
          <a:p>
            <a:pPr algn="just"/>
            <a:r>
              <a:rPr lang="ko-KR" altLang="en-US" dirty="0"/>
              <a:t>데이터 스케일링 </a:t>
            </a:r>
            <a:r>
              <a:rPr lang="en-US" altLang="ko-KR" dirty="0"/>
              <a:t>- </a:t>
            </a:r>
            <a:r>
              <a:rPr lang="en-US" altLang="ko-KR" dirty="0" err="1"/>
              <a:t>M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inMaxScaler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사이로 위치하게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lang="ko-KR" altLang="en-US" sz="1800" kern="0" dirty="0" err="1">
                <a:solidFill>
                  <a:srgbClr val="000000"/>
                </a:solidFill>
                <a:latin typeface="한컴바탕"/>
                <a:ea typeface="맑은 고딕" panose="020B0503020000020004" pitchFamily="50" charset="-127"/>
              </a:rPr>
              <a:t>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1FB116-39DF-4C7C-8219-565ABADB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FA45E3-F318-4746-B378-A9C92D72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C0DF8AB-22F6-4E9F-9BEC-56EE9E11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9385FB-C6D2-4EC1-B4DC-2B824097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457460"/>
            <a:ext cx="24899309" cy="88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EC3328-DA0D-4DCC-9055-F4BD5867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414732"/>
            <a:ext cx="24899309" cy="89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47856640">
            <a:extLst>
              <a:ext uri="{FF2B5EF4-FFF2-40B4-BE49-F238E27FC236}">
                <a16:creationId xmlns:a16="http://schemas.microsoft.com/office/drawing/2014/main" id="{AC420BC9-23EE-4E82-9F3E-7ADCDF706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29797"/>
            <a:ext cx="11029616" cy="319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5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4732"/>
            <a:ext cx="11029616" cy="5918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ko-KR" altLang="en-US" dirty="0"/>
              <a:t>데이터 스케일링 </a:t>
            </a:r>
            <a:r>
              <a:rPr lang="en-US" altLang="ko-KR" dirty="0"/>
              <a:t>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RobustScaler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StandardScaler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비슷하지만 평균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분산 대신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median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quartile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이상치에 영향을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안받</a:t>
            </a:r>
            <a:r>
              <a:rPr lang="ko-KR" altLang="en-US" sz="18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1FB116-39DF-4C7C-8219-565ABADB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FA45E3-F318-4746-B378-A9C92D72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C0DF8AB-22F6-4E9F-9BEC-56EE9E11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9385FB-C6D2-4EC1-B4DC-2B824097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457460"/>
            <a:ext cx="24899309" cy="88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EC3328-DA0D-4DCC-9055-F4BD5867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414732"/>
            <a:ext cx="24899309" cy="89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7BDC421-DCB3-440C-87DE-E57B6FD6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9" y="1635182"/>
            <a:ext cx="24899309" cy="84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542571128">
            <a:extLst>
              <a:ext uri="{FF2B5EF4-FFF2-40B4-BE49-F238E27FC236}">
                <a16:creationId xmlns:a16="http://schemas.microsoft.com/office/drawing/2014/main" id="{1BC3ABBB-18E0-4613-AD46-870F63E46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" y="2127308"/>
            <a:ext cx="11029616" cy="315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88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E27-203E-4A65-97D8-D2D29FCB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18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코드 분석</a:t>
            </a:r>
            <a:br>
              <a:rPr lang="en-US" altLang="ko-KR" dirty="0"/>
            </a:br>
            <a:r>
              <a:rPr lang="ko-KR" altLang="en-US" sz="1300" dirty="0"/>
              <a:t>코드 파일명 </a:t>
            </a:r>
            <a:r>
              <a:rPr lang="en-US" altLang="ko-KR" sz="1300" dirty="0"/>
              <a:t>- </a:t>
            </a:r>
            <a:r>
              <a:rPr lang="ko-KR" altLang="en-US" sz="1300" dirty="0"/>
              <a:t>아파트 매매 가격 지수와의</a:t>
            </a:r>
            <a:r>
              <a:rPr lang="en-US" altLang="ko-KR" sz="1300" dirty="0"/>
              <a:t> </a:t>
            </a:r>
            <a:r>
              <a:rPr lang="ko-KR" altLang="en-US" sz="1300" dirty="0"/>
              <a:t>상관관계 분석</a:t>
            </a:r>
            <a:r>
              <a:rPr lang="en-US" altLang="ko-KR" sz="1300" dirty="0"/>
              <a:t>(</a:t>
            </a:r>
            <a:r>
              <a:rPr lang="ko-KR" altLang="en-US" sz="1300" dirty="0"/>
              <a:t>박재희</a:t>
            </a:r>
            <a:r>
              <a:rPr lang="en-US" altLang="ko-KR" sz="1300" dirty="0"/>
              <a:t>).</a:t>
            </a:r>
            <a:r>
              <a:rPr lang="en-US" altLang="ko-KR" sz="1300" dirty="0" err="1"/>
              <a:t>ipynb</a:t>
            </a:r>
            <a:endParaRPr lang="ko-KR" altLang="en-US" sz="13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C0CFE-52E9-4A8F-B7E6-C0C597D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4732"/>
            <a:ext cx="11029616" cy="591806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/>
              <a:t>데이터 </a:t>
            </a:r>
            <a:r>
              <a:rPr lang="en-US" altLang="ko-KR" dirty="0"/>
              <a:t>MSE, RMSE, R^2 </a:t>
            </a:r>
            <a:r>
              <a:rPr lang="ko-KR" altLang="en-US" dirty="0"/>
              <a:t>비교</a:t>
            </a:r>
            <a:r>
              <a:rPr lang="en-US" altLang="ko-KR" dirty="0"/>
              <a:t>( </a:t>
            </a:r>
            <a:r>
              <a:rPr lang="ko-KR" altLang="en-US" dirty="0"/>
              <a:t>스케일 전 데이터</a:t>
            </a:r>
            <a:r>
              <a:rPr lang="en-US" altLang="ko-KR" dirty="0"/>
              <a:t>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7B79-3FC9-4DF8-86FC-CFF8457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B84B-3C5C-49DE-A4B3-1562819E64F9}" type="datetime1">
              <a:rPr lang="ko-KR" altLang="en-US" smtClean="0"/>
              <a:t>2021-06-16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ECB6E9A-35CF-4B6A-B2F6-1EB09470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1FB116-39DF-4C7C-8219-565ABADB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FA45E3-F318-4746-B378-A9C92D72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C0DF8AB-22F6-4E9F-9BEC-56EE9E11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한컴바탕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29385FB-C6D2-4EC1-B4DC-2B824097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457460"/>
            <a:ext cx="24899309" cy="881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EC3328-DA0D-4DCC-9055-F4BD5867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414732"/>
            <a:ext cx="24899309" cy="89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7BDC421-DCB3-440C-87DE-E57B6FD6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9" y="1635182"/>
            <a:ext cx="24899309" cy="84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795A74-D7AF-41A9-9B35-F1F5EDF49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5" y="1635182"/>
            <a:ext cx="24899309" cy="80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543501144">
            <a:extLst>
              <a:ext uri="{FF2B5EF4-FFF2-40B4-BE49-F238E27FC236}">
                <a16:creationId xmlns:a16="http://schemas.microsoft.com/office/drawing/2014/main" id="{014343E2-3AF5-498A-97A4-A1821F10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6" y="2092382"/>
            <a:ext cx="11029616" cy="449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69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3_TF33552983" id="{F7E6EDE5-4D39-4CA7-9A7F-B210D5351F6C}" vid="{24018303-16E8-468E-9E09-DF107F74376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{54754A28-0BC3-4668-91A5-520913379F00}tf33552983_win32</Template>
  <TotalTime>41</TotalTime>
  <Words>842</Words>
  <Application>Microsoft Office PowerPoint</Application>
  <PresentationFormat>와이드스크린</PresentationFormat>
  <Paragraphs>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맑은 고딕</vt:lpstr>
      <vt:lpstr>한컴바탕</vt:lpstr>
      <vt:lpstr>Arial</vt:lpstr>
      <vt:lpstr>Calibri</vt:lpstr>
      <vt:lpstr>Franklin Gothic Book</vt:lpstr>
      <vt:lpstr>Wingdings</vt:lpstr>
      <vt:lpstr>Wingdings 2</vt:lpstr>
      <vt:lpstr>DividendVTI</vt:lpstr>
      <vt:lpstr>시흥시 연계 프로젝트</vt:lpstr>
      <vt:lpstr>목표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코드 분석 코드 파일명 - 아파트 매매 가격 지수와의 상관관계 분석(박재희).ipynb</vt:lpstr>
      <vt:lpstr>데이터 시각화 코드 파일명 - 아파트 매매 가격 지수와의 상관관계 분석(박재희).ipynb</vt:lpstr>
      <vt:lpstr>데이터 시각화 코드 파일명 - 아파트 매매 가격 지수와의 상관관계 분석(박재희).ipynb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시흥시 연계 프로젝트</dc:title>
  <dc:creator>parkjaehee3505@gmail.com</dc:creator>
  <cp:lastModifiedBy>parkjaehee3505@gmail.com</cp:lastModifiedBy>
  <cp:revision>34</cp:revision>
  <dcterms:created xsi:type="dcterms:W3CDTF">2021-06-16T13:23:04Z</dcterms:created>
  <dcterms:modified xsi:type="dcterms:W3CDTF">2021-06-16T14:04:18Z</dcterms:modified>
</cp:coreProperties>
</file>