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68" r:id="rId2"/>
    <p:sldId id="269" r:id="rId3"/>
    <p:sldId id="279" r:id="rId4"/>
    <p:sldId id="338" r:id="rId5"/>
    <p:sldId id="329" r:id="rId6"/>
    <p:sldId id="355" r:id="rId7"/>
    <p:sldId id="324" r:id="rId8"/>
    <p:sldId id="333" r:id="rId9"/>
    <p:sldId id="335" r:id="rId10"/>
    <p:sldId id="340" r:id="rId11"/>
    <p:sldId id="344" r:id="rId12"/>
    <p:sldId id="339" r:id="rId13"/>
    <p:sldId id="343" r:id="rId14"/>
    <p:sldId id="345" r:id="rId15"/>
    <p:sldId id="354" r:id="rId16"/>
    <p:sldId id="347" r:id="rId17"/>
    <p:sldId id="326" r:id="rId18"/>
    <p:sldId id="342" r:id="rId19"/>
    <p:sldId id="357" r:id="rId20"/>
    <p:sldId id="304" r:id="rId21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23"/>
      <p: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CC33"/>
    <a:srgbClr val="66FF66"/>
    <a:srgbClr val="2F4B73"/>
    <a:srgbClr val="81C7CF"/>
    <a:srgbClr val="DAA600"/>
    <a:srgbClr val="FAFAFA"/>
    <a:srgbClr val="FFC000"/>
    <a:srgbClr val="2E75B6"/>
    <a:srgbClr val="5BA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34" autoAdjust="0"/>
  </p:normalViewPr>
  <p:slideViewPr>
    <p:cSldViewPr snapToGrid="0">
      <p:cViewPr>
        <p:scale>
          <a:sx n="100" d="100"/>
          <a:sy n="100" d="100"/>
        </p:scale>
        <p:origin x="1200" y="13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96292-AEF1-42ED-A996-7B47D83F6021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57D8B-9F2D-45B0-9BF9-0E2FA7E78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6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아이디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Passwd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비밀번호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이름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성별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 수신 동의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메일 수신 동의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Nickname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별명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등급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Authority :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권한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bbsID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댓글이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달릴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게시글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</a:t>
            </a: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Nickname :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작성자 별명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commentContent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내용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commentAvailable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존재 여부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commentID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식별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8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작성 시 작성하는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식별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ID(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bbsID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테이블의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bbsID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직접 전달해주어서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여러 게시판에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댓글이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생기더라도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구별이 가능함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3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DTO :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Bbs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Commnet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FileDTO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User</a:t>
            </a: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계층에 접근을 하게 해주는 </a:t>
            </a:r>
            <a:r>
              <a:rPr lang="ko-KR" altLang="en-US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자바빈즈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DAO :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BbsDAO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CommnetDAO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FileDAO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sz="1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UserDAO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ko-KR" alt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데이터 베이스의 데이터에 대한 접근</a:t>
            </a:r>
            <a:endParaRPr lang="en-US" altLang="ko-KR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6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https://www.youtube.com/channel/UChflhu32f5EUHIY7_SetNWw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https://huskdoll.tistory.com/104</a:t>
            </a:r>
            <a:endParaRPr lang="en-US" altLang="ko-KR" sz="1200" b="1" dirty="0" smtClean="0">
              <a:solidFill>
                <a:srgbClr val="2F4B73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57D8B-9F2D-45B0-9BF9-0E2FA7E78E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8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4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5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2717-1312-47DA-80DB-268F3585C42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2D823-9AD6-4551-9B8F-9B1D75680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9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6562" y="2500005"/>
            <a:ext cx="279980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유통 판매 사이트</a:t>
            </a:r>
            <a:endParaRPr lang="en-US" altLang="ko-KR" sz="25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500" b="1" dirty="0" err="1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사파나</a:t>
            </a:r>
            <a:r>
              <a:rPr lang="en-US" altLang="ko-KR" sz="25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2500" b="1" dirty="0" err="1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Sapana</a:t>
            </a:r>
            <a:r>
              <a:rPr lang="en-US" altLang="ko-KR" sz="25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ko-KR" altLang="en-US" sz="25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2016156013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박재희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2016156028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임지섭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2016156038 </a:t>
            </a: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최상호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2016156045 </a:t>
            </a:r>
            <a:r>
              <a:rPr lang="ko-KR" altLang="en-US" sz="1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추연철</a:t>
            </a:r>
            <a:endParaRPr lang="en-US" altLang="ko-KR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40165B0-593D-47F0-B05B-9124F4D7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9" y="1484851"/>
            <a:ext cx="3888297" cy="38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1129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(DB)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3" y="2339937"/>
            <a:ext cx="3231137" cy="28229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77" y="1510666"/>
            <a:ext cx="3095625" cy="4810125"/>
          </a:xfrm>
          <a:prstGeom prst="rect">
            <a:avLst/>
          </a:prstGeom>
        </p:spPr>
      </p:pic>
      <p:cxnSp>
        <p:nvCxnSpPr>
          <p:cNvPr id="14" name="꺾인 연결선 13"/>
          <p:cNvCxnSpPr/>
          <p:nvPr/>
        </p:nvCxnSpPr>
        <p:spPr>
          <a:xfrm rot="10800000" flipV="1">
            <a:off x="3863341" y="2206171"/>
            <a:ext cx="1386437" cy="769258"/>
          </a:xfrm>
          <a:prstGeom prst="bentConnector3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299590" y="368440"/>
            <a:ext cx="65593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(JSP) – 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일반 사용자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146" name="Picture 2" descr="https://media.discordapp.net/attachments/560449437525213187/784281976676941844/1ddcbc28f0662f2c.jpg?width=941&amp;height=6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3"/>
          <a:stretch/>
        </p:blipFill>
        <p:spPr bwMode="auto">
          <a:xfrm>
            <a:off x="145140" y="1177925"/>
            <a:ext cx="8868229" cy="55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04" y="140402"/>
            <a:ext cx="4269842" cy="65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1129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(JSP)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78" y="212120"/>
            <a:ext cx="7084048" cy="64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19125"/>
            <a:ext cx="9144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7175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(JSP) - 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관리자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42" name="Picture 2" descr="https://media.discordapp.net/attachments/764441223061831701/784315043171794944/9abc273b89981ad5.jpg?width=941&amp;height=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5" y="1312610"/>
            <a:ext cx="7862149" cy="533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432519" y="301468"/>
            <a:ext cx="62400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(JSP) – DAO, DTO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92" y="1168795"/>
            <a:ext cx="4255065" cy="5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226"/>
            <a:ext cx="9144000" cy="661752"/>
            <a:chOff x="0" y="3875838"/>
            <a:chExt cx="9144000" cy="661752"/>
          </a:xfrm>
        </p:grpSpPr>
        <p:sp>
          <p:nvSpPr>
            <p:cNvPr id="19" name="Rectangle 18"/>
            <p:cNvSpPr/>
            <p:nvPr/>
          </p:nvSpPr>
          <p:spPr>
            <a:xfrm>
              <a:off x="0" y="4242315"/>
              <a:ext cx="9144000" cy="295275"/>
            </a:xfrm>
            <a:prstGeom prst="rect">
              <a:avLst/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51" y="3875838"/>
              <a:ext cx="9141648" cy="572608"/>
              <a:chOff x="2351" y="3875838"/>
              <a:chExt cx="9141648" cy="572608"/>
            </a:xfrm>
          </p:grpSpPr>
          <p:grpSp>
            <p:nvGrpSpPr>
              <p:cNvPr id="21" name="Group 20"/>
              <p:cNvGrpSpPr/>
              <p:nvPr/>
            </p:nvGrpSpPr>
            <p:grpSpPr>
              <a:xfrm rot="16200000">
                <a:off x="1939481" y="1938708"/>
                <a:ext cx="571568" cy="4445827"/>
                <a:chOff x="5441460" y="1"/>
                <a:chExt cx="881684" cy="6857999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5400000" flipH="1">
                <a:off x="6510305" y="1814751"/>
                <a:ext cx="571568" cy="4695821"/>
                <a:chOff x="5441460" y="1"/>
                <a:chExt cx="881684" cy="6857999"/>
              </a:xfrm>
            </p:grpSpPr>
            <p:sp>
              <p:nvSpPr>
                <p:cNvPr id="23" name="Freeform 22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2" name="Freeform 41"/>
          <p:cNvSpPr/>
          <p:nvPr/>
        </p:nvSpPr>
        <p:spPr>
          <a:xfrm>
            <a:off x="-2352" y="289192"/>
            <a:ext cx="9144001" cy="1301108"/>
          </a:xfrm>
          <a:custGeom>
            <a:avLst/>
            <a:gdLst>
              <a:gd name="connsiteX0" fmla="*/ 0 w 9144000"/>
              <a:gd name="connsiteY0" fmla="*/ 0 h 1948362"/>
              <a:gd name="connsiteX1" fmla="*/ 9144000 w 9144000"/>
              <a:gd name="connsiteY1" fmla="*/ 0 h 1948362"/>
              <a:gd name="connsiteX2" fmla="*/ 9144000 w 9144000"/>
              <a:gd name="connsiteY2" fmla="*/ 1312855 h 1948362"/>
              <a:gd name="connsiteX3" fmla="*/ 9020059 w 9144000"/>
              <a:gd name="connsiteY3" fmla="*/ 1343600 h 1948362"/>
              <a:gd name="connsiteX4" fmla="*/ 8561878 w 9144000"/>
              <a:gd name="connsiteY4" fmla="*/ 1390547 h 1948362"/>
              <a:gd name="connsiteX5" fmla="*/ 7827451 w 9144000"/>
              <a:gd name="connsiteY5" fmla="*/ 1264511 h 1948362"/>
              <a:gd name="connsiteX6" fmla="*/ 7781027 w 9144000"/>
              <a:gd name="connsiteY6" fmla="*/ 1245396 h 1948362"/>
              <a:gd name="connsiteX7" fmla="*/ 7659944 w 9144000"/>
              <a:gd name="connsiteY7" fmla="*/ 1320525 h 1948362"/>
              <a:gd name="connsiteX8" fmla="*/ 6217600 w 9144000"/>
              <a:gd name="connsiteY8" fmla="*/ 1626380 h 1948362"/>
              <a:gd name="connsiteX9" fmla="*/ 5077137 w 9144000"/>
              <a:gd name="connsiteY9" fmla="*/ 1448038 h 1948362"/>
              <a:gd name="connsiteX10" fmla="*/ 4790775 w 9144000"/>
              <a:gd name="connsiteY10" fmla="*/ 1327080 h 1948362"/>
              <a:gd name="connsiteX11" fmla="*/ 4746814 w 9144000"/>
              <a:gd name="connsiteY11" fmla="*/ 1354055 h 1948362"/>
              <a:gd name="connsiteX12" fmla="*/ 3085439 w 9144000"/>
              <a:gd name="connsiteY12" fmla="*/ 1737831 h 1948362"/>
              <a:gd name="connsiteX13" fmla="*/ 1771790 w 9144000"/>
              <a:gd name="connsiteY13" fmla="*/ 1514053 h 1948362"/>
              <a:gd name="connsiteX14" fmla="*/ 1621202 w 9144000"/>
              <a:gd name="connsiteY14" fmla="*/ 1451254 h 1948362"/>
              <a:gd name="connsiteX15" fmla="*/ 1417878 w 9144000"/>
              <a:gd name="connsiteY15" fmla="*/ 1567943 h 1948362"/>
              <a:gd name="connsiteX16" fmla="*/ 9273 w 9144000"/>
              <a:gd name="connsiteY16" fmla="*/ 1947125 h 1948362"/>
              <a:gd name="connsiteX17" fmla="*/ 0 w 9144000"/>
              <a:gd name="connsiteY17" fmla="*/ 1948362 h 194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1948362">
                <a:moveTo>
                  <a:pt x="0" y="0"/>
                </a:moveTo>
                <a:lnTo>
                  <a:pt x="9144000" y="0"/>
                </a:lnTo>
                <a:lnTo>
                  <a:pt x="9144000" y="1312855"/>
                </a:lnTo>
                <a:lnTo>
                  <a:pt x="9020059" y="1343600"/>
                </a:lnTo>
                <a:cubicBezTo>
                  <a:pt x="8875319" y="1374110"/>
                  <a:pt x="8721430" y="1390547"/>
                  <a:pt x="8561878" y="1390547"/>
                </a:cubicBezTo>
                <a:cubicBezTo>
                  <a:pt x="8295957" y="1390547"/>
                  <a:pt x="8045769" y="1344890"/>
                  <a:pt x="7827451" y="1264511"/>
                </a:cubicBezTo>
                <a:lnTo>
                  <a:pt x="7781027" y="1245396"/>
                </a:lnTo>
                <a:lnTo>
                  <a:pt x="7659944" y="1320525"/>
                </a:lnTo>
                <a:cubicBezTo>
                  <a:pt x="7290815" y="1509498"/>
                  <a:pt x="6780869" y="1626380"/>
                  <a:pt x="6217600" y="1626380"/>
                </a:cubicBezTo>
                <a:cubicBezTo>
                  <a:pt x="5795147" y="1626380"/>
                  <a:pt x="5402688" y="1560634"/>
                  <a:pt x="5077137" y="1448038"/>
                </a:cubicBezTo>
                <a:lnTo>
                  <a:pt x="4790775" y="1327080"/>
                </a:lnTo>
                <a:lnTo>
                  <a:pt x="4746814" y="1354055"/>
                </a:lnTo>
                <a:cubicBezTo>
                  <a:pt x="4321633" y="1591172"/>
                  <a:pt x="3734248" y="1737831"/>
                  <a:pt x="3085439" y="1737831"/>
                </a:cubicBezTo>
                <a:cubicBezTo>
                  <a:pt x="2598833" y="1737831"/>
                  <a:pt x="2146778" y="1655336"/>
                  <a:pt x="1771790" y="1514053"/>
                </a:cubicBezTo>
                <a:lnTo>
                  <a:pt x="1621202" y="1451254"/>
                </a:lnTo>
                <a:lnTo>
                  <a:pt x="1417878" y="1567943"/>
                </a:lnTo>
                <a:cubicBezTo>
                  <a:pt x="1081812" y="1730443"/>
                  <a:pt x="592678" y="1862596"/>
                  <a:pt x="9273" y="1947125"/>
                </a:cubicBezTo>
                <a:lnTo>
                  <a:pt x="0" y="1948362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493256" y="331767"/>
            <a:ext cx="63321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 훈</a:t>
            </a:r>
            <a:endParaRPr lang="en-US" altLang="ko-KR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9E9D1B4-2A00-40E8-AA94-3FBCB76E3750}"/>
              </a:ext>
            </a:extLst>
          </p:cNvPr>
          <p:cNvSpPr/>
          <p:nvPr/>
        </p:nvSpPr>
        <p:spPr>
          <a:xfrm>
            <a:off x="940760" y="1861448"/>
            <a:ext cx="7415868" cy="4522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음식이(가) 표시된 사진&#10;&#10;자동 생성된 설명">
            <a:extLst>
              <a:ext uri="{FF2B5EF4-FFF2-40B4-BE49-F238E27FC236}">
                <a16:creationId xmlns:a16="http://schemas.microsoft.com/office/drawing/2014/main" xmlns="" id="{A4013D19-7558-4A72-A32B-65753C054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5" y="1789685"/>
            <a:ext cx="270859" cy="33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D38655-94AF-4F2E-9BE3-A843EF1DF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0" y="1792254"/>
            <a:ext cx="268764" cy="3295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DB5742-A0D2-4024-8791-17EF835D4D21}"/>
              </a:ext>
            </a:extLst>
          </p:cNvPr>
          <p:cNvSpPr/>
          <p:nvPr/>
        </p:nvSpPr>
        <p:spPr>
          <a:xfrm>
            <a:off x="1482954" y="2390862"/>
            <a:ext cx="6332118" cy="33891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7">
            <a:extLst>
              <a:ext uri="{FF2B5EF4-FFF2-40B4-BE49-F238E27FC236}">
                <a16:creationId xmlns:a16="http://schemas.microsoft.com/office/drawing/2014/main" xmlns="" id="{4368CDDA-9FCC-474B-A867-2C32B4AFC53D}"/>
              </a:ext>
            </a:extLst>
          </p:cNvPr>
          <p:cNvSpPr/>
          <p:nvPr/>
        </p:nvSpPr>
        <p:spPr>
          <a:xfrm>
            <a:off x="1914501" y="2778777"/>
            <a:ext cx="55037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2F4B73"/>
                </a:solidFill>
              </a:rPr>
              <a:t>• </a:t>
            </a:r>
            <a:r>
              <a:rPr lang="ko-KR" altLang="en-US" sz="2000" b="1" dirty="0" smtClean="0">
                <a:solidFill>
                  <a:srgbClr val="2F4B73"/>
                </a:solidFill>
              </a:rPr>
              <a:t>홈페이지를 만들고 시행 착오를 겪으면서 처음에 구상했던 설계와 비슷하게 구현했지만 막상 만들다 보니 더 필요할 것 같은 기능은 추가하고 불필요한 기능 같은 경우는 제외하면서 처음에 설계를 할 때와 의사 결정의 중요성을 깨닫게 되었다</a:t>
            </a:r>
            <a:r>
              <a:rPr lang="en-US" altLang="ko-KR" sz="2000" b="1" dirty="0" smtClean="0">
                <a:solidFill>
                  <a:srgbClr val="2F4B73"/>
                </a:solidFill>
              </a:rPr>
              <a:t>.</a:t>
            </a:r>
          </a:p>
          <a:p>
            <a:r>
              <a:rPr lang="en-US" altLang="ko-KR" sz="2000" b="1" dirty="0" smtClean="0">
                <a:solidFill>
                  <a:srgbClr val="2F4B73"/>
                </a:solidFill>
              </a:rPr>
              <a:t>• </a:t>
            </a:r>
            <a:r>
              <a:rPr lang="ko-KR" altLang="en-US" sz="2000" b="1" dirty="0" smtClean="0">
                <a:solidFill>
                  <a:srgbClr val="2F4B73"/>
                </a:solidFill>
              </a:rPr>
              <a:t>기능도 중요하지만 디자인도 중요하다는 것을 깨닫게 되었다</a:t>
            </a:r>
            <a:r>
              <a:rPr lang="en-US" altLang="ko-KR" sz="2000" b="1" dirty="0" smtClean="0">
                <a:solidFill>
                  <a:srgbClr val="2F4B73"/>
                </a:solidFill>
              </a:rPr>
              <a:t>.</a:t>
            </a:r>
            <a:endParaRPr lang="en-US" altLang="ko-KR" sz="2000" b="1" dirty="0" smtClean="0">
              <a:solidFill>
                <a:srgbClr val="2F4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226"/>
            <a:ext cx="9144000" cy="661752"/>
            <a:chOff x="0" y="3875838"/>
            <a:chExt cx="9144000" cy="661752"/>
          </a:xfrm>
        </p:grpSpPr>
        <p:sp>
          <p:nvSpPr>
            <p:cNvPr id="19" name="Rectangle 18"/>
            <p:cNvSpPr/>
            <p:nvPr/>
          </p:nvSpPr>
          <p:spPr>
            <a:xfrm>
              <a:off x="0" y="4242315"/>
              <a:ext cx="9144000" cy="295275"/>
            </a:xfrm>
            <a:prstGeom prst="rect">
              <a:avLst/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51" y="3875838"/>
              <a:ext cx="9141648" cy="572608"/>
              <a:chOff x="2351" y="3875838"/>
              <a:chExt cx="9141648" cy="572608"/>
            </a:xfrm>
          </p:grpSpPr>
          <p:grpSp>
            <p:nvGrpSpPr>
              <p:cNvPr id="21" name="Group 20"/>
              <p:cNvGrpSpPr/>
              <p:nvPr/>
            </p:nvGrpSpPr>
            <p:grpSpPr>
              <a:xfrm rot="16200000">
                <a:off x="1939481" y="1938708"/>
                <a:ext cx="571568" cy="4445827"/>
                <a:chOff x="5441460" y="1"/>
                <a:chExt cx="881684" cy="6857999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5400000" flipH="1">
                <a:off x="6510305" y="1814751"/>
                <a:ext cx="571568" cy="4695821"/>
                <a:chOff x="5441460" y="1"/>
                <a:chExt cx="881684" cy="6857999"/>
              </a:xfrm>
            </p:grpSpPr>
            <p:sp>
              <p:nvSpPr>
                <p:cNvPr id="23" name="Freeform 22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2" name="Freeform 41"/>
          <p:cNvSpPr/>
          <p:nvPr/>
        </p:nvSpPr>
        <p:spPr>
          <a:xfrm>
            <a:off x="-2352" y="289192"/>
            <a:ext cx="9144001" cy="1301108"/>
          </a:xfrm>
          <a:custGeom>
            <a:avLst/>
            <a:gdLst>
              <a:gd name="connsiteX0" fmla="*/ 0 w 9144000"/>
              <a:gd name="connsiteY0" fmla="*/ 0 h 1948362"/>
              <a:gd name="connsiteX1" fmla="*/ 9144000 w 9144000"/>
              <a:gd name="connsiteY1" fmla="*/ 0 h 1948362"/>
              <a:gd name="connsiteX2" fmla="*/ 9144000 w 9144000"/>
              <a:gd name="connsiteY2" fmla="*/ 1312855 h 1948362"/>
              <a:gd name="connsiteX3" fmla="*/ 9020059 w 9144000"/>
              <a:gd name="connsiteY3" fmla="*/ 1343600 h 1948362"/>
              <a:gd name="connsiteX4" fmla="*/ 8561878 w 9144000"/>
              <a:gd name="connsiteY4" fmla="*/ 1390547 h 1948362"/>
              <a:gd name="connsiteX5" fmla="*/ 7827451 w 9144000"/>
              <a:gd name="connsiteY5" fmla="*/ 1264511 h 1948362"/>
              <a:gd name="connsiteX6" fmla="*/ 7781027 w 9144000"/>
              <a:gd name="connsiteY6" fmla="*/ 1245396 h 1948362"/>
              <a:gd name="connsiteX7" fmla="*/ 7659944 w 9144000"/>
              <a:gd name="connsiteY7" fmla="*/ 1320525 h 1948362"/>
              <a:gd name="connsiteX8" fmla="*/ 6217600 w 9144000"/>
              <a:gd name="connsiteY8" fmla="*/ 1626380 h 1948362"/>
              <a:gd name="connsiteX9" fmla="*/ 5077137 w 9144000"/>
              <a:gd name="connsiteY9" fmla="*/ 1448038 h 1948362"/>
              <a:gd name="connsiteX10" fmla="*/ 4790775 w 9144000"/>
              <a:gd name="connsiteY10" fmla="*/ 1327080 h 1948362"/>
              <a:gd name="connsiteX11" fmla="*/ 4746814 w 9144000"/>
              <a:gd name="connsiteY11" fmla="*/ 1354055 h 1948362"/>
              <a:gd name="connsiteX12" fmla="*/ 3085439 w 9144000"/>
              <a:gd name="connsiteY12" fmla="*/ 1737831 h 1948362"/>
              <a:gd name="connsiteX13" fmla="*/ 1771790 w 9144000"/>
              <a:gd name="connsiteY13" fmla="*/ 1514053 h 1948362"/>
              <a:gd name="connsiteX14" fmla="*/ 1621202 w 9144000"/>
              <a:gd name="connsiteY14" fmla="*/ 1451254 h 1948362"/>
              <a:gd name="connsiteX15" fmla="*/ 1417878 w 9144000"/>
              <a:gd name="connsiteY15" fmla="*/ 1567943 h 1948362"/>
              <a:gd name="connsiteX16" fmla="*/ 9273 w 9144000"/>
              <a:gd name="connsiteY16" fmla="*/ 1947125 h 1948362"/>
              <a:gd name="connsiteX17" fmla="*/ 0 w 9144000"/>
              <a:gd name="connsiteY17" fmla="*/ 1948362 h 194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1948362">
                <a:moveTo>
                  <a:pt x="0" y="0"/>
                </a:moveTo>
                <a:lnTo>
                  <a:pt x="9144000" y="0"/>
                </a:lnTo>
                <a:lnTo>
                  <a:pt x="9144000" y="1312855"/>
                </a:lnTo>
                <a:lnTo>
                  <a:pt x="9020059" y="1343600"/>
                </a:lnTo>
                <a:cubicBezTo>
                  <a:pt x="8875319" y="1374110"/>
                  <a:pt x="8721430" y="1390547"/>
                  <a:pt x="8561878" y="1390547"/>
                </a:cubicBezTo>
                <a:cubicBezTo>
                  <a:pt x="8295957" y="1390547"/>
                  <a:pt x="8045769" y="1344890"/>
                  <a:pt x="7827451" y="1264511"/>
                </a:cubicBezTo>
                <a:lnTo>
                  <a:pt x="7781027" y="1245396"/>
                </a:lnTo>
                <a:lnTo>
                  <a:pt x="7659944" y="1320525"/>
                </a:lnTo>
                <a:cubicBezTo>
                  <a:pt x="7290815" y="1509498"/>
                  <a:pt x="6780869" y="1626380"/>
                  <a:pt x="6217600" y="1626380"/>
                </a:cubicBezTo>
                <a:cubicBezTo>
                  <a:pt x="5795147" y="1626380"/>
                  <a:pt x="5402688" y="1560634"/>
                  <a:pt x="5077137" y="1448038"/>
                </a:cubicBezTo>
                <a:lnTo>
                  <a:pt x="4790775" y="1327080"/>
                </a:lnTo>
                <a:lnTo>
                  <a:pt x="4746814" y="1354055"/>
                </a:lnTo>
                <a:cubicBezTo>
                  <a:pt x="4321633" y="1591172"/>
                  <a:pt x="3734248" y="1737831"/>
                  <a:pt x="3085439" y="1737831"/>
                </a:cubicBezTo>
                <a:cubicBezTo>
                  <a:pt x="2598833" y="1737831"/>
                  <a:pt x="2146778" y="1655336"/>
                  <a:pt x="1771790" y="1514053"/>
                </a:cubicBezTo>
                <a:lnTo>
                  <a:pt x="1621202" y="1451254"/>
                </a:lnTo>
                <a:lnTo>
                  <a:pt x="1417878" y="1567943"/>
                </a:lnTo>
                <a:cubicBezTo>
                  <a:pt x="1081812" y="1730443"/>
                  <a:pt x="592678" y="1862596"/>
                  <a:pt x="9273" y="1947125"/>
                </a:cubicBezTo>
                <a:lnTo>
                  <a:pt x="0" y="1948362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493256" y="331767"/>
            <a:ext cx="63321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사이트</a:t>
            </a:r>
            <a:endParaRPr lang="en-US" altLang="ko-KR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9E9D1B4-2A00-40E8-AA94-3FBCB76E3750}"/>
              </a:ext>
            </a:extLst>
          </p:cNvPr>
          <p:cNvSpPr/>
          <p:nvPr/>
        </p:nvSpPr>
        <p:spPr>
          <a:xfrm>
            <a:off x="940760" y="1861448"/>
            <a:ext cx="7415868" cy="4522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음식이(가) 표시된 사진&#10;&#10;자동 생성된 설명">
            <a:extLst>
              <a:ext uri="{FF2B5EF4-FFF2-40B4-BE49-F238E27FC236}">
                <a16:creationId xmlns:a16="http://schemas.microsoft.com/office/drawing/2014/main" xmlns="" id="{A4013D19-7558-4A72-A32B-65753C054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5" y="1789685"/>
            <a:ext cx="270859" cy="33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D38655-94AF-4F2E-9BE3-A843EF1DF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0" y="1792254"/>
            <a:ext cx="268764" cy="3295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DB5742-A0D2-4024-8791-17EF835D4D21}"/>
              </a:ext>
            </a:extLst>
          </p:cNvPr>
          <p:cNvSpPr/>
          <p:nvPr/>
        </p:nvSpPr>
        <p:spPr>
          <a:xfrm>
            <a:off x="1482954" y="2371812"/>
            <a:ext cx="6332118" cy="33891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7">
            <a:extLst>
              <a:ext uri="{FF2B5EF4-FFF2-40B4-BE49-F238E27FC236}">
                <a16:creationId xmlns:a16="http://schemas.microsoft.com/office/drawing/2014/main" xmlns="" id="{4368CDDA-9FCC-474B-A867-2C32B4AFC53D}"/>
              </a:ext>
            </a:extLst>
          </p:cNvPr>
          <p:cNvSpPr/>
          <p:nvPr/>
        </p:nvSpPr>
        <p:spPr>
          <a:xfrm>
            <a:off x="1914501" y="2778777"/>
            <a:ext cx="5503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2F4B73"/>
                </a:solidFill>
              </a:rPr>
              <a:t>•</a:t>
            </a:r>
            <a:r>
              <a:rPr lang="en-US" altLang="ko-KR" sz="2000" dirty="0" smtClean="0"/>
              <a:t>https</a:t>
            </a:r>
            <a:r>
              <a:rPr lang="en-US" altLang="ko-KR" sz="2000" dirty="0"/>
              <a:t>://www.youtube.com/channel/UChflhu32f5EUHIY7_SetNWw</a:t>
            </a:r>
            <a:endParaRPr lang="ko-KR" altLang="en-US" sz="2000" dirty="0"/>
          </a:p>
          <a:p>
            <a:endParaRPr lang="en-US" altLang="ko-KR" sz="2000" b="1" dirty="0">
              <a:solidFill>
                <a:srgbClr val="2F4B73"/>
              </a:solidFill>
            </a:endParaRPr>
          </a:p>
          <a:p>
            <a:endParaRPr lang="en-US" altLang="ko-KR" sz="2000" b="1" dirty="0" smtClean="0">
              <a:solidFill>
                <a:srgbClr val="2F4B73"/>
              </a:solidFill>
            </a:endParaRPr>
          </a:p>
          <a:p>
            <a:r>
              <a:rPr lang="en-US" altLang="ko-KR" sz="2000" b="1" dirty="0" smtClean="0">
                <a:solidFill>
                  <a:srgbClr val="2F4B73"/>
                </a:solidFill>
              </a:rPr>
              <a:t>•</a:t>
            </a:r>
            <a:r>
              <a:rPr lang="en-US" altLang="ko-KR" sz="2000" dirty="0" smtClean="0"/>
              <a:t>https</a:t>
            </a:r>
            <a:r>
              <a:rPr lang="en-US" altLang="ko-KR" sz="2000" dirty="0"/>
              <a:t>://huskdoll.tistory.com/104</a:t>
            </a:r>
            <a:endParaRPr lang="en-US" altLang="ko-KR" sz="2000" b="1" dirty="0" smtClean="0">
              <a:solidFill>
                <a:srgbClr val="2F4B73"/>
              </a:solidFill>
            </a:endParaRPr>
          </a:p>
          <a:p>
            <a:endParaRPr lang="en-US" altLang="ko-KR" sz="2000" b="1" dirty="0" smtClean="0">
              <a:solidFill>
                <a:srgbClr val="2F4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" y="226"/>
            <a:ext cx="9144000" cy="661752"/>
            <a:chOff x="0" y="3875838"/>
            <a:chExt cx="9144000" cy="661752"/>
          </a:xfrm>
        </p:grpSpPr>
        <p:sp>
          <p:nvSpPr>
            <p:cNvPr id="19" name="Rectangle 18"/>
            <p:cNvSpPr/>
            <p:nvPr/>
          </p:nvSpPr>
          <p:spPr>
            <a:xfrm>
              <a:off x="0" y="4242315"/>
              <a:ext cx="9144000" cy="295275"/>
            </a:xfrm>
            <a:prstGeom prst="rect">
              <a:avLst/>
            </a:prstGeom>
            <a:solidFill>
              <a:srgbClr val="2F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51" y="3875838"/>
              <a:ext cx="9141648" cy="572608"/>
              <a:chOff x="2351" y="3875838"/>
              <a:chExt cx="9141648" cy="572608"/>
            </a:xfrm>
          </p:grpSpPr>
          <p:grpSp>
            <p:nvGrpSpPr>
              <p:cNvPr id="21" name="Group 20"/>
              <p:cNvGrpSpPr/>
              <p:nvPr/>
            </p:nvGrpSpPr>
            <p:grpSpPr>
              <a:xfrm rot="16200000">
                <a:off x="1939481" y="1938708"/>
                <a:ext cx="571568" cy="4445827"/>
                <a:chOff x="5441460" y="1"/>
                <a:chExt cx="881684" cy="6857999"/>
              </a:xfrm>
            </p:grpSpPr>
            <p:sp>
              <p:nvSpPr>
                <p:cNvPr id="32" name="Freeform 31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 rot="5400000" flipH="1">
                <a:off x="6510305" y="1814751"/>
                <a:ext cx="571568" cy="4695821"/>
                <a:chOff x="5441460" y="1"/>
                <a:chExt cx="881684" cy="6857999"/>
              </a:xfrm>
            </p:grpSpPr>
            <p:sp>
              <p:nvSpPr>
                <p:cNvPr id="23" name="Freeform 22"/>
                <p:cNvSpPr/>
                <p:nvPr/>
              </p:nvSpPr>
              <p:spPr>
                <a:xfrm rot="5400000">
                  <a:off x="5485413" y="-34135"/>
                  <a:ext cx="803594" cy="871866"/>
                </a:xfrm>
                <a:custGeom>
                  <a:avLst/>
                  <a:gdLst>
                    <a:gd name="connsiteX0" fmla="*/ 0 w 803594"/>
                    <a:gd name="connsiteY0" fmla="*/ 684204 h 871866"/>
                    <a:gd name="connsiteX1" fmla="*/ 0 w 803594"/>
                    <a:gd name="connsiteY1" fmla="*/ 385857 h 871866"/>
                    <a:gd name="connsiteX2" fmla="*/ 41663 w 803594"/>
                    <a:gd name="connsiteY2" fmla="*/ 377994 h 871866"/>
                    <a:gd name="connsiteX3" fmla="*/ 359933 w 803594"/>
                    <a:gd name="connsiteY3" fmla="*/ 3170 h 871866"/>
                    <a:gd name="connsiteX4" fmla="*/ 360089 w 803594"/>
                    <a:gd name="connsiteY4" fmla="*/ 106 h 871866"/>
                    <a:gd name="connsiteX5" fmla="*/ 362212 w 803594"/>
                    <a:gd name="connsiteY5" fmla="*/ 0 h 871866"/>
                    <a:gd name="connsiteX6" fmla="*/ 364334 w 803594"/>
                    <a:gd name="connsiteY6" fmla="*/ 106 h 871866"/>
                    <a:gd name="connsiteX7" fmla="*/ 364490 w 803594"/>
                    <a:gd name="connsiteY7" fmla="*/ 3170 h 871866"/>
                    <a:gd name="connsiteX8" fmla="*/ 758465 w 803594"/>
                    <a:gd name="connsiteY8" fmla="*/ 392281 h 871866"/>
                    <a:gd name="connsiteX9" fmla="*/ 801472 w 803594"/>
                    <a:gd name="connsiteY9" fmla="*/ 394426 h 871866"/>
                    <a:gd name="connsiteX10" fmla="*/ 803594 w 803594"/>
                    <a:gd name="connsiteY10" fmla="*/ 435933 h 871866"/>
                    <a:gd name="connsiteX11" fmla="*/ 362212 w 803594"/>
                    <a:gd name="connsiteY11" fmla="*/ 871866 h 871866"/>
                    <a:gd name="connsiteX12" fmla="*/ 50107 w 803594"/>
                    <a:gd name="connsiteY12" fmla="*/ 744185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3594" h="871866">
                      <a:moveTo>
                        <a:pt x="0" y="684204"/>
                      </a:moveTo>
                      <a:lnTo>
                        <a:pt x="0" y="385857"/>
                      </a:lnTo>
                      <a:lnTo>
                        <a:pt x="41663" y="377994"/>
                      </a:lnTo>
                      <a:cubicBezTo>
                        <a:pt x="212726" y="330011"/>
                        <a:pt x="341474" y="182692"/>
                        <a:pt x="359933" y="3170"/>
                      </a:cubicBezTo>
                      <a:lnTo>
                        <a:pt x="360089" y="106"/>
                      </a:lnTo>
                      <a:lnTo>
                        <a:pt x="362212" y="0"/>
                      </a:lnTo>
                      <a:lnTo>
                        <a:pt x="364334" y="106"/>
                      </a:lnTo>
                      <a:lnTo>
                        <a:pt x="364490" y="3170"/>
                      </a:lnTo>
                      <a:cubicBezTo>
                        <a:pt x="385587" y="208338"/>
                        <a:pt x="550733" y="371445"/>
                        <a:pt x="758465" y="392281"/>
                      </a:cubicBezTo>
                      <a:lnTo>
                        <a:pt x="801472" y="394426"/>
                      </a:lnTo>
                      <a:lnTo>
                        <a:pt x="803594" y="435933"/>
                      </a:lnTo>
                      <a:cubicBezTo>
                        <a:pt x="803594" y="676693"/>
                        <a:pt x="605980" y="871866"/>
                        <a:pt x="362212" y="871866"/>
                      </a:cubicBezTo>
                      <a:cubicBezTo>
                        <a:pt x="240327" y="871866"/>
                        <a:pt x="129981" y="823073"/>
                        <a:pt x="50107" y="744185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5400000">
                  <a:off x="5445828" y="7139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 rot="5400000">
                  <a:off x="5445828" y="1501683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 rot="5400000">
                  <a:off x="5445828" y="2289385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 rot="5400000">
                  <a:off x="5445828" y="30770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 rot="5400000">
                  <a:off x="5445828" y="3864787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 rot="5400000">
                  <a:off x="5436010" y="4650679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 rot="5400000">
                  <a:off x="5436010" y="5438381"/>
                  <a:ext cx="882765" cy="871866"/>
                </a:xfrm>
                <a:custGeom>
                  <a:avLst/>
                  <a:gdLst>
                    <a:gd name="connsiteX0" fmla="*/ 1704975 w 3409950"/>
                    <a:gd name="connsiteY0" fmla="*/ 0 h 3409950"/>
                    <a:gd name="connsiteX1" fmla="*/ 1713173 w 3409950"/>
                    <a:gd name="connsiteY1" fmla="*/ 414 h 3409950"/>
                    <a:gd name="connsiteX2" fmla="*/ 1713778 w 3409950"/>
                    <a:gd name="connsiteY2" fmla="*/ 12399 h 3409950"/>
                    <a:gd name="connsiteX3" fmla="*/ 3235626 w 3409950"/>
                    <a:gd name="connsiteY3" fmla="*/ 1534248 h 3409950"/>
                    <a:gd name="connsiteX4" fmla="*/ 3401753 w 3409950"/>
                    <a:gd name="connsiteY4" fmla="*/ 1542636 h 3409950"/>
                    <a:gd name="connsiteX5" fmla="*/ 3409950 w 3409950"/>
                    <a:gd name="connsiteY5" fmla="*/ 1704975 h 3409950"/>
                    <a:gd name="connsiteX6" fmla="*/ 1704975 w 3409950"/>
                    <a:gd name="connsiteY6" fmla="*/ 3409950 h 3409950"/>
                    <a:gd name="connsiteX7" fmla="*/ 0 w 3409950"/>
                    <a:gd name="connsiteY7" fmla="*/ 1704975 h 3409950"/>
                    <a:gd name="connsiteX8" fmla="*/ 8198 w 3409950"/>
                    <a:gd name="connsiteY8" fmla="*/ 1542636 h 3409950"/>
                    <a:gd name="connsiteX9" fmla="*/ 174324 w 3409950"/>
                    <a:gd name="connsiteY9" fmla="*/ 1534248 h 3409950"/>
                    <a:gd name="connsiteX10" fmla="*/ 1696173 w 3409950"/>
                    <a:gd name="connsiteY10" fmla="*/ 12399 h 3409950"/>
                    <a:gd name="connsiteX11" fmla="*/ 1696778 w 3409950"/>
                    <a:gd name="connsiteY11" fmla="*/ 414 h 340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09950" h="3409950">
                      <a:moveTo>
                        <a:pt x="1704975" y="0"/>
                      </a:moveTo>
                      <a:lnTo>
                        <a:pt x="1713173" y="414"/>
                      </a:lnTo>
                      <a:lnTo>
                        <a:pt x="1713778" y="12399"/>
                      </a:lnTo>
                      <a:cubicBezTo>
                        <a:pt x="1795269" y="814827"/>
                        <a:pt x="2433198" y="1452757"/>
                        <a:pt x="3235626" y="1534248"/>
                      </a:cubicBezTo>
                      <a:lnTo>
                        <a:pt x="3401753" y="1542636"/>
                      </a:lnTo>
                      <a:lnTo>
                        <a:pt x="3409950" y="1704975"/>
                      </a:lnTo>
                      <a:cubicBezTo>
                        <a:pt x="3409950" y="2646607"/>
                        <a:pt x="2646607" y="3409950"/>
                        <a:pt x="1704975" y="3409950"/>
                      </a:cubicBezTo>
                      <a:cubicBezTo>
                        <a:pt x="763343" y="3409950"/>
                        <a:pt x="0" y="2646607"/>
                        <a:pt x="0" y="1704975"/>
                      </a:cubicBezTo>
                      <a:lnTo>
                        <a:pt x="8198" y="1542636"/>
                      </a:lnTo>
                      <a:lnTo>
                        <a:pt x="174324" y="1534248"/>
                      </a:lnTo>
                      <a:cubicBezTo>
                        <a:pt x="976752" y="1452757"/>
                        <a:pt x="1614682" y="814827"/>
                        <a:pt x="1696173" y="12399"/>
                      </a:cubicBezTo>
                      <a:lnTo>
                        <a:pt x="1696778" y="414"/>
                      </a:ln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 rot="5400000">
                  <a:off x="5558709" y="6103384"/>
                  <a:ext cx="637367" cy="871866"/>
                </a:xfrm>
                <a:custGeom>
                  <a:avLst/>
                  <a:gdLst>
                    <a:gd name="connsiteX0" fmla="*/ 0 w 637367"/>
                    <a:gd name="connsiteY0" fmla="*/ 435933 h 871866"/>
                    <a:gd name="connsiteX1" fmla="*/ 2123 w 637367"/>
                    <a:gd name="connsiteY1" fmla="*/ 394426 h 871866"/>
                    <a:gd name="connsiteX2" fmla="*/ 45129 w 637367"/>
                    <a:gd name="connsiteY2" fmla="*/ 392281 h 871866"/>
                    <a:gd name="connsiteX3" fmla="*/ 439104 w 637367"/>
                    <a:gd name="connsiteY3" fmla="*/ 3170 h 871866"/>
                    <a:gd name="connsiteX4" fmla="*/ 439261 w 637367"/>
                    <a:gd name="connsiteY4" fmla="*/ 106 h 871866"/>
                    <a:gd name="connsiteX5" fmla="*/ 441383 w 637367"/>
                    <a:gd name="connsiteY5" fmla="*/ 0 h 871866"/>
                    <a:gd name="connsiteX6" fmla="*/ 443505 w 637367"/>
                    <a:gd name="connsiteY6" fmla="*/ 106 h 871866"/>
                    <a:gd name="connsiteX7" fmla="*/ 443662 w 637367"/>
                    <a:gd name="connsiteY7" fmla="*/ 3170 h 871866"/>
                    <a:gd name="connsiteX8" fmla="*/ 627254 w 637367"/>
                    <a:gd name="connsiteY8" fmla="*/ 314105 h 871866"/>
                    <a:gd name="connsiteX9" fmla="*/ 637367 w 637367"/>
                    <a:gd name="connsiteY9" fmla="*/ 320006 h 871866"/>
                    <a:gd name="connsiteX10" fmla="*/ 637367 w 637367"/>
                    <a:gd name="connsiteY10" fmla="*/ 824647 h 871866"/>
                    <a:gd name="connsiteX11" fmla="*/ 613189 w 637367"/>
                    <a:gd name="connsiteY11" fmla="*/ 837608 h 871866"/>
                    <a:gd name="connsiteX12" fmla="*/ 441383 w 637367"/>
                    <a:gd name="connsiteY12" fmla="*/ 871866 h 871866"/>
                    <a:gd name="connsiteX13" fmla="*/ 0 w 637367"/>
                    <a:gd name="connsiteY13" fmla="*/ 435933 h 871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7367" h="871866">
                      <a:moveTo>
                        <a:pt x="0" y="435933"/>
                      </a:moveTo>
                      <a:lnTo>
                        <a:pt x="2123" y="394426"/>
                      </a:lnTo>
                      <a:lnTo>
                        <a:pt x="45129" y="392281"/>
                      </a:lnTo>
                      <a:cubicBezTo>
                        <a:pt x="252861" y="371445"/>
                        <a:pt x="418008" y="208338"/>
                        <a:pt x="439104" y="3170"/>
                      </a:cubicBezTo>
                      <a:lnTo>
                        <a:pt x="439261" y="106"/>
                      </a:lnTo>
                      <a:lnTo>
                        <a:pt x="441383" y="0"/>
                      </a:lnTo>
                      <a:lnTo>
                        <a:pt x="443505" y="106"/>
                      </a:lnTo>
                      <a:lnTo>
                        <a:pt x="443662" y="3170"/>
                      </a:lnTo>
                      <a:cubicBezTo>
                        <a:pt x="456847" y="131400"/>
                        <a:pt x="526302" y="243200"/>
                        <a:pt x="627254" y="314105"/>
                      </a:cubicBezTo>
                      <a:lnTo>
                        <a:pt x="637367" y="320006"/>
                      </a:lnTo>
                      <a:lnTo>
                        <a:pt x="637367" y="824647"/>
                      </a:lnTo>
                      <a:lnTo>
                        <a:pt x="613189" y="837608"/>
                      </a:lnTo>
                      <a:cubicBezTo>
                        <a:pt x="560383" y="859668"/>
                        <a:pt x="502325" y="871866"/>
                        <a:pt x="441383" y="871866"/>
                      </a:cubicBezTo>
                      <a:cubicBezTo>
                        <a:pt x="197614" y="871866"/>
                        <a:pt x="0" y="676693"/>
                        <a:pt x="0" y="435933"/>
                      </a:cubicBezTo>
                      <a:close/>
                    </a:path>
                  </a:pathLst>
                </a:custGeom>
                <a:solidFill>
                  <a:srgbClr val="2F4B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42" name="Freeform 41"/>
          <p:cNvSpPr/>
          <p:nvPr/>
        </p:nvSpPr>
        <p:spPr>
          <a:xfrm>
            <a:off x="-2352" y="289192"/>
            <a:ext cx="9144001" cy="1301108"/>
          </a:xfrm>
          <a:custGeom>
            <a:avLst/>
            <a:gdLst>
              <a:gd name="connsiteX0" fmla="*/ 0 w 9144000"/>
              <a:gd name="connsiteY0" fmla="*/ 0 h 1948362"/>
              <a:gd name="connsiteX1" fmla="*/ 9144000 w 9144000"/>
              <a:gd name="connsiteY1" fmla="*/ 0 h 1948362"/>
              <a:gd name="connsiteX2" fmla="*/ 9144000 w 9144000"/>
              <a:gd name="connsiteY2" fmla="*/ 1312855 h 1948362"/>
              <a:gd name="connsiteX3" fmla="*/ 9020059 w 9144000"/>
              <a:gd name="connsiteY3" fmla="*/ 1343600 h 1948362"/>
              <a:gd name="connsiteX4" fmla="*/ 8561878 w 9144000"/>
              <a:gd name="connsiteY4" fmla="*/ 1390547 h 1948362"/>
              <a:gd name="connsiteX5" fmla="*/ 7827451 w 9144000"/>
              <a:gd name="connsiteY5" fmla="*/ 1264511 h 1948362"/>
              <a:gd name="connsiteX6" fmla="*/ 7781027 w 9144000"/>
              <a:gd name="connsiteY6" fmla="*/ 1245396 h 1948362"/>
              <a:gd name="connsiteX7" fmla="*/ 7659944 w 9144000"/>
              <a:gd name="connsiteY7" fmla="*/ 1320525 h 1948362"/>
              <a:gd name="connsiteX8" fmla="*/ 6217600 w 9144000"/>
              <a:gd name="connsiteY8" fmla="*/ 1626380 h 1948362"/>
              <a:gd name="connsiteX9" fmla="*/ 5077137 w 9144000"/>
              <a:gd name="connsiteY9" fmla="*/ 1448038 h 1948362"/>
              <a:gd name="connsiteX10" fmla="*/ 4790775 w 9144000"/>
              <a:gd name="connsiteY10" fmla="*/ 1327080 h 1948362"/>
              <a:gd name="connsiteX11" fmla="*/ 4746814 w 9144000"/>
              <a:gd name="connsiteY11" fmla="*/ 1354055 h 1948362"/>
              <a:gd name="connsiteX12" fmla="*/ 3085439 w 9144000"/>
              <a:gd name="connsiteY12" fmla="*/ 1737831 h 1948362"/>
              <a:gd name="connsiteX13" fmla="*/ 1771790 w 9144000"/>
              <a:gd name="connsiteY13" fmla="*/ 1514053 h 1948362"/>
              <a:gd name="connsiteX14" fmla="*/ 1621202 w 9144000"/>
              <a:gd name="connsiteY14" fmla="*/ 1451254 h 1948362"/>
              <a:gd name="connsiteX15" fmla="*/ 1417878 w 9144000"/>
              <a:gd name="connsiteY15" fmla="*/ 1567943 h 1948362"/>
              <a:gd name="connsiteX16" fmla="*/ 9273 w 9144000"/>
              <a:gd name="connsiteY16" fmla="*/ 1947125 h 1948362"/>
              <a:gd name="connsiteX17" fmla="*/ 0 w 9144000"/>
              <a:gd name="connsiteY17" fmla="*/ 1948362 h 194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144000" h="1948362">
                <a:moveTo>
                  <a:pt x="0" y="0"/>
                </a:moveTo>
                <a:lnTo>
                  <a:pt x="9144000" y="0"/>
                </a:lnTo>
                <a:lnTo>
                  <a:pt x="9144000" y="1312855"/>
                </a:lnTo>
                <a:lnTo>
                  <a:pt x="9020059" y="1343600"/>
                </a:lnTo>
                <a:cubicBezTo>
                  <a:pt x="8875319" y="1374110"/>
                  <a:pt x="8721430" y="1390547"/>
                  <a:pt x="8561878" y="1390547"/>
                </a:cubicBezTo>
                <a:cubicBezTo>
                  <a:pt x="8295957" y="1390547"/>
                  <a:pt x="8045769" y="1344890"/>
                  <a:pt x="7827451" y="1264511"/>
                </a:cubicBezTo>
                <a:lnTo>
                  <a:pt x="7781027" y="1245396"/>
                </a:lnTo>
                <a:lnTo>
                  <a:pt x="7659944" y="1320525"/>
                </a:lnTo>
                <a:cubicBezTo>
                  <a:pt x="7290815" y="1509498"/>
                  <a:pt x="6780869" y="1626380"/>
                  <a:pt x="6217600" y="1626380"/>
                </a:cubicBezTo>
                <a:cubicBezTo>
                  <a:pt x="5795147" y="1626380"/>
                  <a:pt x="5402688" y="1560634"/>
                  <a:pt x="5077137" y="1448038"/>
                </a:cubicBezTo>
                <a:lnTo>
                  <a:pt x="4790775" y="1327080"/>
                </a:lnTo>
                <a:lnTo>
                  <a:pt x="4746814" y="1354055"/>
                </a:lnTo>
                <a:cubicBezTo>
                  <a:pt x="4321633" y="1591172"/>
                  <a:pt x="3734248" y="1737831"/>
                  <a:pt x="3085439" y="1737831"/>
                </a:cubicBezTo>
                <a:cubicBezTo>
                  <a:pt x="2598833" y="1737831"/>
                  <a:pt x="2146778" y="1655336"/>
                  <a:pt x="1771790" y="1514053"/>
                </a:cubicBezTo>
                <a:lnTo>
                  <a:pt x="1621202" y="1451254"/>
                </a:lnTo>
                <a:lnTo>
                  <a:pt x="1417878" y="1567943"/>
                </a:lnTo>
                <a:cubicBezTo>
                  <a:pt x="1081812" y="1730443"/>
                  <a:pt x="592678" y="1862596"/>
                  <a:pt x="9273" y="1947125"/>
                </a:cubicBezTo>
                <a:lnTo>
                  <a:pt x="0" y="1948362"/>
                </a:lnTo>
                <a:close/>
              </a:path>
            </a:pathLst>
          </a:cu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493256" y="331767"/>
            <a:ext cx="63321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설계내용 및 결과</a:t>
            </a:r>
            <a:endParaRPr lang="en-US" altLang="ko-KR" sz="44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ko-KR" sz="4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9E9D1B4-2A00-40E8-AA94-3FBCB76E3750}"/>
              </a:ext>
            </a:extLst>
          </p:cNvPr>
          <p:cNvSpPr/>
          <p:nvPr/>
        </p:nvSpPr>
        <p:spPr>
          <a:xfrm>
            <a:off x="940760" y="1861448"/>
            <a:ext cx="7415868" cy="4522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음식이(가) 표시된 사진&#10;&#10;자동 생성된 설명">
            <a:extLst>
              <a:ext uri="{FF2B5EF4-FFF2-40B4-BE49-F238E27FC236}">
                <a16:creationId xmlns:a16="http://schemas.microsoft.com/office/drawing/2014/main" xmlns="" id="{A4013D19-7558-4A72-A32B-65753C054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5" y="1789685"/>
            <a:ext cx="270859" cy="3321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D38655-94AF-4F2E-9BE3-A843EF1DF2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80" y="1792254"/>
            <a:ext cx="268764" cy="3295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DB5742-A0D2-4024-8791-17EF835D4D21}"/>
              </a:ext>
            </a:extLst>
          </p:cNvPr>
          <p:cNvSpPr/>
          <p:nvPr/>
        </p:nvSpPr>
        <p:spPr>
          <a:xfrm>
            <a:off x="1482954" y="2371812"/>
            <a:ext cx="6332118" cy="33891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97">
            <a:extLst>
              <a:ext uri="{FF2B5EF4-FFF2-40B4-BE49-F238E27FC236}">
                <a16:creationId xmlns:a16="http://schemas.microsoft.com/office/drawing/2014/main" xmlns="" id="{4368CDDA-9FCC-474B-A867-2C32B4AFC53D}"/>
              </a:ext>
            </a:extLst>
          </p:cNvPr>
          <p:cNvSpPr/>
          <p:nvPr/>
        </p:nvSpPr>
        <p:spPr>
          <a:xfrm>
            <a:off x="2860192" y="3635501"/>
            <a:ext cx="4048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b="1" dirty="0" smtClean="0">
                <a:solidFill>
                  <a:srgbClr val="2F4B73"/>
                </a:solidFill>
              </a:rPr>
              <a:t>동영상 시연</a:t>
            </a:r>
            <a:endParaRPr lang="en-US" altLang="ko-KR" sz="5000" b="1" dirty="0" smtClean="0">
              <a:solidFill>
                <a:srgbClr val="2F4B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276251" y="1000293"/>
            <a:ext cx="614367" cy="907588"/>
            <a:chOff x="1828800" y="2767012"/>
            <a:chExt cx="1047750" cy="1547813"/>
          </a:xfrm>
        </p:grpSpPr>
        <p:grpSp>
          <p:nvGrpSpPr>
            <p:cNvPr id="3" name="Group 2"/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23" name="Oval 22"/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28" name="Teardrop 27"/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ardrop 28"/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3247320" y="990218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668260" y="1107136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3935301" y="1107281"/>
            <a:ext cx="1492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 표</a:t>
            </a:r>
            <a:endParaRPr lang="ko-KR" altLang="en-US" sz="14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8" name="Group 33">
            <a:extLst>
              <a:ext uri="{FF2B5EF4-FFF2-40B4-BE49-F238E27FC236}">
                <a16:creationId xmlns:a16="http://schemas.microsoft.com/office/drawing/2014/main" xmlns="" id="{DDDE71E8-B6FA-4649-9063-377806352691}"/>
              </a:ext>
            </a:extLst>
          </p:cNvPr>
          <p:cNvGrpSpPr/>
          <p:nvPr/>
        </p:nvGrpSpPr>
        <p:grpSpPr>
          <a:xfrm>
            <a:off x="3271882" y="2018208"/>
            <a:ext cx="614367" cy="907588"/>
            <a:chOff x="1828800" y="2767012"/>
            <a:chExt cx="1047750" cy="1547813"/>
          </a:xfrm>
        </p:grpSpPr>
        <p:grpSp>
          <p:nvGrpSpPr>
            <p:cNvPr id="90" name="Group 2">
              <a:extLst>
                <a:ext uri="{FF2B5EF4-FFF2-40B4-BE49-F238E27FC236}">
                  <a16:creationId xmlns:a16="http://schemas.microsoft.com/office/drawing/2014/main" xmlns="" id="{E0CE049D-671D-4856-BCF3-62151DF79C4E}"/>
                </a:ext>
              </a:extLst>
            </p:cNvPr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94" name="Oval 22">
                <a:extLst>
                  <a:ext uri="{FF2B5EF4-FFF2-40B4-BE49-F238E27FC236}">
                    <a16:creationId xmlns:a16="http://schemas.microsoft.com/office/drawing/2014/main" xmlns="" id="{911DBB0A-0708-4FB5-8135-33C84CAF7AF4}"/>
                  </a:ext>
                </a:extLst>
              </p:cNvPr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Oval 23">
                <a:extLst>
                  <a:ext uri="{FF2B5EF4-FFF2-40B4-BE49-F238E27FC236}">
                    <a16:creationId xmlns:a16="http://schemas.microsoft.com/office/drawing/2014/main" xmlns="" id="{3BC5A4C9-7A78-4128-AAAB-FB11463DAE32}"/>
                  </a:ext>
                </a:extLst>
              </p:cNvPr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Oval 24">
                <a:extLst>
                  <a:ext uri="{FF2B5EF4-FFF2-40B4-BE49-F238E27FC236}">
                    <a16:creationId xmlns:a16="http://schemas.microsoft.com/office/drawing/2014/main" xmlns="" id="{7D3355E5-4DF1-4604-B8EC-7B9519CE6A3B}"/>
                  </a:ext>
                </a:extLst>
              </p:cNvPr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xmlns="" id="{46094663-0BAC-47F4-9AFA-7142C9B1C762}"/>
                </a:ext>
              </a:extLst>
            </p:cNvPr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92" name="Teardrop 27">
                <a:extLst>
                  <a:ext uri="{FF2B5EF4-FFF2-40B4-BE49-F238E27FC236}">
                    <a16:creationId xmlns:a16="http://schemas.microsoft.com/office/drawing/2014/main" xmlns="" id="{E1DBFD48-E85C-46A6-8C0C-0D9FA1DED4CB}"/>
                  </a:ext>
                </a:extLst>
              </p:cNvPr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Teardrop 28">
                <a:extLst>
                  <a:ext uri="{FF2B5EF4-FFF2-40B4-BE49-F238E27FC236}">
                    <a16:creationId xmlns:a16="http://schemas.microsoft.com/office/drawing/2014/main" xmlns="" id="{E548FD87-2E3D-4537-A6EF-71256C3965AA}"/>
                  </a:ext>
                </a:extLst>
              </p:cNvPr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7" name="Rectangle 32">
            <a:extLst>
              <a:ext uri="{FF2B5EF4-FFF2-40B4-BE49-F238E27FC236}">
                <a16:creationId xmlns:a16="http://schemas.microsoft.com/office/drawing/2014/main" xmlns="" id="{1D380E1F-147E-4E7F-817D-AEC47F267694}"/>
              </a:ext>
            </a:extLst>
          </p:cNvPr>
          <p:cNvSpPr/>
          <p:nvPr/>
        </p:nvSpPr>
        <p:spPr>
          <a:xfrm>
            <a:off x="3242951" y="2008133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en-US" altLang="ko-KR" sz="9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Rounded Rectangle 39">
            <a:extLst>
              <a:ext uri="{FF2B5EF4-FFF2-40B4-BE49-F238E27FC236}">
                <a16:creationId xmlns:a16="http://schemas.microsoft.com/office/drawing/2014/main" xmlns="" id="{3662AFBB-8434-4D4F-B69F-4F98E12E7E26}"/>
              </a:ext>
            </a:extLst>
          </p:cNvPr>
          <p:cNvSpPr/>
          <p:nvPr/>
        </p:nvSpPr>
        <p:spPr>
          <a:xfrm>
            <a:off x="3663891" y="2125051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Rectangle 38">
            <a:extLst>
              <a:ext uri="{FF2B5EF4-FFF2-40B4-BE49-F238E27FC236}">
                <a16:creationId xmlns:a16="http://schemas.microsoft.com/office/drawing/2014/main" xmlns="" id="{868C356B-D4C6-47B0-B132-4E8B1D3E757D}"/>
              </a:ext>
            </a:extLst>
          </p:cNvPr>
          <p:cNvSpPr/>
          <p:nvPr/>
        </p:nvSpPr>
        <p:spPr>
          <a:xfrm>
            <a:off x="3853179" y="2124947"/>
            <a:ext cx="1727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변동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내용</a:t>
            </a:r>
            <a:endParaRPr lang="ko-KR" altLang="en-US" sz="14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11" name="Group 33">
            <a:extLst>
              <a:ext uri="{FF2B5EF4-FFF2-40B4-BE49-F238E27FC236}">
                <a16:creationId xmlns:a16="http://schemas.microsoft.com/office/drawing/2014/main" xmlns="" id="{88883182-02BC-4216-8CDA-9E84B29E56FE}"/>
              </a:ext>
            </a:extLst>
          </p:cNvPr>
          <p:cNvGrpSpPr/>
          <p:nvPr/>
        </p:nvGrpSpPr>
        <p:grpSpPr>
          <a:xfrm>
            <a:off x="3280916" y="3074179"/>
            <a:ext cx="614367" cy="907588"/>
            <a:chOff x="1828800" y="2767012"/>
            <a:chExt cx="1047750" cy="1547813"/>
          </a:xfrm>
        </p:grpSpPr>
        <p:grpSp>
          <p:nvGrpSpPr>
            <p:cNvPr id="112" name="Group 2">
              <a:extLst>
                <a:ext uri="{FF2B5EF4-FFF2-40B4-BE49-F238E27FC236}">
                  <a16:creationId xmlns:a16="http://schemas.microsoft.com/office/drawing/2014/main" xmlns="" id="{30EA87F8-348D-45CE-8479-10CC4F9CDFD2}"/>
                </a:ext>
              </a:extLst>
            </p:cNvPr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116" name="Oval 22">
                <a:extLst>
                  <a:ext uri="{FF2B5EF4-FFF2-40B4-BE49-F238E27FC236}">
                    <a16:creationId xmlns:a16="http://schemas.microsoft.com/office/drawing/2014/main" xmlns="" id="{A9CFD110-E721-49C7-9C1D-70854E5F6516}"/>
                  </a:ext>
                </a:extLst>
              </p:cNvPr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Oval 23">
                <a:extLst>
                  <a:ext uri="{FF2B5EF4-FFF2-40B4-BE49-F238E27FC236}">
                    <a16:creationId xmlns:a16="http://schemas.microsoft.com/office/drawing/2014/main" xmlns="" id="{3ED47F41-2A8A-442D-88F8-93A793354491}"/>
                  </a:ext>
                </a:extLst>
              </p:cNvPr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Oval 24">
                <a:extLst>
                  <a:ext uri="{FF2B5EF4-FFF2-40B4-BE49-F238E27FC236}">
                    <a16:creationId xmlns:a16="http://schemas.microsoft.com/office/drawing/2014/main" xmlns="" id="{0DEE38FE-FDAC-4F4B-ABCA-6E7F033276B8}"/>
                  </a:ext>
                </a:extLst>
              </p:cNvPr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xmlns="" id="{CA928951-B195-4CD6-8990-48E73C1648E5}"/>
                </a:ext>
              </a:extLst>
            </p:cNvPr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114" name="Teardrop 27">
                <a:extLst>
                  <a:ext uri="{FF2B5EF4-FFF2-40B4-BE49-F238E27FC236}">
                    <a16:creationId xmlns:a16="http://schemas.microsoft.com/office/drawing/2014/main" xmlns="" id="{FFB26A84-4EE1-46D6-A789-1E0F8CB745C7}"/>
                  </a:ext>
                </a:extLst>
              </p:cNvPr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Teardrop 28">
                <a:extLst>
                  <a:ext uri="{FF2B5EF4-FFF2-40B4-BE49-F238E27FC236}">
                    <a16:creationId xmlns:a16="http://schemas.microsoft.com/office/drawing/2014/main" xmlns="" id="{89751F02-AC10-43C3-988A-EA8773708C01}"/>
                  </a:ext>
                </a:extLst>
              </p:cNvPr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9" name="Rectangle 32">
            <a:extLst>
              <a:ext uri="{FF2B5EF4-FFF2-40B4-BE49-F238E27FC236}">
                <a16:creationId xmlns:a16="http://schemas.microsoft.com/office/drawing/2014/main" xmlns="" id="{463DF474-D882-49B3-9999-8CDDB5ED51CF}"/>
              </a:ext>
            </a:extLst>
          </p:cNvPr>
          <p:cNvSpPr/>
          <p:nvPr/>
        </p:nvSpPr>
        <p:spPr>
          <a:xfrm>
            <a:off x="3251985" y="3064104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en-US" altLang="ko-KR" sz="9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0" name="Rounded Rectangle 39">
            <a:extLst>
              <a:ext uri="{FF2B5EF4-FFF2-40B4-BE49-F238E27FC236}">
                <a16:creationId xmlns:a16="http://schemas.microsoft.com/office/drawing/2014/main" xmlns="" id="{AC6838F4-ECB9-4E31-B4FE-97A7635CC47F}"/>
              </a:ext>
            </a:extLst>
          </p:cNvPr>
          <p:cNvSpPr/>
          <p:nvPr/>
        </p:nvSpPr>
        <p:spPr>
          <a:xfrm>
            <a:off x="3672925" y="3181022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설계 구조</a:t>
            </a:r>
            <a:endParaRPr lang="ko-KR" altLang="en-US" sz="14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22" name="Group 33">
            <a:extLst>
              <a:ext uri="{FF2B5EF4-FFF2-40B4-BE49-F238E27FC236}">
                <a16:creationId xmlns:a16="http://schemas.microsoft.com/office/drawing/2014/main" xmlns="" id="{8B48444F-35CB-46B0-A65D-12AB6F54501D}"/>
              </a:ext>
            </a:extLst>
          </p:cNvPr>
          <p:cNvGrpSpPr/>
          <p:nvPr/>
        </p:nvGrpSpPr>
        <p:grpSpPr>
          <a:xfrm>
            <a:off x="3290042" y="4149917"/>
            <a:ext cx="614367" cy="907588"/>
            <a:chOff x="1828800" y="2767012"/>
            <a:chExt cx="1047750" cy="1547813"/>
          </a:xfrm>
        </p:grpSpPr>
        <p:grpSp>
          <p:nvGrpSpPr>
            <p:cNvPr id="123" name="Group 2">
              <a:extLst>
                <a:ext uri="{FF2B5EF4-FFF2-40B4-BE49-F238E27FC236}">
                  <a16:creationId xmlns:a16="http://schemas.microsoft.com/office/drawing/2014/main" xmlns="" id="{4E93D71B-CD29-4C02-A640-77B2DB06E3FF}"/>
                </a:ext>
              </a:extLst>
            </p:cNvPr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127" name="Oval 22">
                <a:extLst>
                  <a:ext uri="{FF2B5EF4-FFF2-40B4-BE49-F238E27FC236}">
                    <a16:creationId xmlns:a16="http://schemas.microsoft.com/office/drawing/2014/main" xmlns="" id="{2D0155F9-3D35-4562-8C08-B113E8C8E8A6}"/>
                  </a:ext>
                </a:extLst>
              </p:cNvPr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Oval 23">
                <a:extLst>
                  <a:ext uri="{FF2B5EF4-FFF2-40B4-BE49-F238E27FC236}">
                    <a16:creationId xmlns:a16="http://schemas.microsoft.com/office/drawing/2014/main" xmlns="" id="{434A0F46-7AC5-43E4-9295-5768CE9BA621}"/>
                  </a:ext>
                </a:extLst>
              </p:cNvPr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Oval 24">
                <a:extLst>
                  <a:ext uri="{FF2B5EF4-FFF2-40B4-BE49-F238E27FC236}">
                    <a16:creationId xmlns:a16="http://schemas.microsoft.com/office/drawing/2014/main" xmlns="" id="{572EC105-7494-4F3E-92DC-E923E8092F0B}"/>
                  </a:ext>
                </a:extLst>
              </p:cNvPr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" name="Group 26">
              <a:extLst>
                <a:ext uri="{FF2B5EF4-FFF2-40B4-BE49-F238E27FC236}">
                  <a16:creationId xmlns:a16="http://schemas.microsoft.com/office/drawing/2014/main" xmlns="" id="{3C87D1EF-3782-4F4F-9D54-90FAAC5EE54F}"/>
                </a:ext>
              </a:extLst>
            </p:cNvPr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125" name="Teardrop 27">
                <a:extLst>
                  <a:ext uri="{FF2B5EF4-FFF2-40B4-BE49-F238E27FC236}">
                    <a16:creationId xmlns:a16="http://schemas.microsoft.com/office/drawing/2014/main" xmlns="" id="{6B49D4CA-1D62-4893-86B4-ED16643C2611}"/>
                  </a:ext>
                </a:extLst>
              </p:cNvPr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ardrop 28">
                <a:extLst>
                  <a:ext uri="{FF2B5EF4-FFF2-40B4-BE49-F238E27FC236}">
                    <a16:creationId xmlns:a16="http://schemas.microsoft.com/office/drawing/2014/main" xmlns="" id="{C25CFE48-4977-4EBE-9D0E-4D339DC830B7}"/>
                  </a:ext>
                </a:extLst>
              </p:cNvPr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0" name="Rectangle 32">
            <a:extLst>
              <a:ext uri="{FF2B5EF4-FFF2-40B4-BE49-F238E27FC236}">
                <a16:creationId xmlns:a16="http://schemas.microsoft.com/office/drawing/2014/main" xmlns="" id="{F9592B32-DD2D-465B-8F63-D8DD49C49BA0}"/>
              </a:ext>
            </a:extLst>
          </p:cNvPr>
          <p:cNvSpPr/>
          <p:nvPr/>
        </p:nvSpPr>
        <p:spPr>
          <a:xfrm>
            <a:off x="3261111" y="4139842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en-US" altLang="ko-KR" sz="9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1" name="Rounded Rectangle 39">
            <a:extLst>
              <a:ext uri="{FF2B5EF4-FFF2-40B4-BE49-F238E27FC236}">
                <a16:creationId xmlns:a16="http://schemas.microsoft.com/office/drawing/2014/main" xmlns="" id="{0EABF07D-BEA8-433D-9A8F-A01FD94A3C17}"/>
              </a:ext>
            </a:extLst>
          </p:cNvPr>
          <p:cNvSpPr/>
          <p:nvPr/>
        </p:nvSpPr>
        <p:spPr>
          <a:xfrm>
            <a:off x="3682051" y="4256760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ectangle 38">
            <a:extLst>
              <a:ext uri="{FF2B5EF4-FFF2-40B4-BE49-F238E27FC236}">
                <a16:creationId xmlns:a16="http://schemas.microsoft.com/office/drawing/2014/main" xmlns="" id="{7315925F-91D0-4828-891C-D11B57BD0A9C}"/>
              </a:ext>
            </a:extLst>
          </p:cNvPr>
          <p:cNvSpPr/>
          <p:nvPr/>
        </p:nvSpPr>
        <p:spPr>
          <a:xfrm>
            <a:off x="3871338" y="4256656"/>
            <a:ext cx="1920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구현 내용 및 결과</a:t>
            </a:r>
            <a:endParaRPr lang="ko-KR" altLang="en-US" sz="14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FF40BDC-E108-45A8-AE7D-8A4CC516905E}"/>
              </a:ext>
            </a:extLst>
          </p:cNvPr>
          <p:cNvSpPr/>
          <p:nvPr/>
        </p:nvSpPr>
        <p:spPr>
          <a:xfrm>
            <a:off x="3787169" y="154179"/>
            <a:ext cx="15696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solidFill>
                  <a:srgbClr val="2F4B7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목  차</a:t>
            </a:r>
            <a:endParaRPr lang="en-US" altLang="ko-KR" sz="4000" b="1" cap="none" spc="0" dirty="0">
              <a:ln w="0"/>
              <a:solidFill>
                <a:srgbClr val="2F4B7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Group 33">
            <a:extLst>
              <a:ext uri="{FF2B5EF4-FFF2-40B4-BE49-F238E27FC236}">
                <a16:creationId xmlns:a16="http://schemas.microsoft.com/office/drawing/2014/main" xmlns="" id="{8B48444F-35CB-46B0-A65D-12AB6F54501D}"/>
              </a:ext>
            </a:extLst>
          </p:cNvPr>
          <p:cNvGrpSpPr/>
          <p:nvPr/>
        </p:nvGrpSpPr>
        <p:grpSpPr>
          <a:xfrm>
            <a:off x="3306518" y="5207079"/>
            <a:ext cx="614367" cy="907588"/>
            <a:chOff x="1828800" y="2767012"/>
            <a:chExt cx="1047750" cy="1547813"/>
          </a:xfrm>
        </p:grpSpPr>
        <p:grpSp>
          <p:nvGrpSpPr>
            <p:cNvPr id="48" name="Group 2">
              <a:extLst>
                <a:ext uri="{FF2B5EF4-FFF2-40B4-BE49-F238E27FC236}">
                  <a16:creationId xmlns:a16="http://schemas.microsoft.com/office/drawing/2014/main" xmlns="" id="{4E93D71B-CD29-4C02-A640-77B2DB06E3FF}"/>
                </a:ext>
              </a:extLst>
            </p:cNvPr>
            <p:cNvGrpSpPr/>
            <p:nvPr/>
          </p:nvGrpSpPr>
          <p:grpSpPr>
            <a:xfrm>
              <a:off x="1828800" y="3267075"/>
              <a:ext cx="1047750" cy="1047750"/>
              <a:chOff x="1828800" y="3267075"/>
              <a:chExt cx="1047750" cy="1047750"/>
            </a:xfrm>
            <a:scene3d>
              <a:camera prst="isometricTopUp"/>
              <a:lightRig rig="threePt" dir="t"/>
            </a:scene3d>
          </p:grpSpPr>
          <p:sp>
            <p:nvSpPr>
              <p:cNvPr id="52" name="Oval 22">
                <a:extLst>
                  <a:ext uri="{FF2B5EF4-FFF2-40B4-BE49-F238E27FC236}">
                    <a16:creationId xmlns:a16="http://schemas.microsoft.com/office/drawing/2014/main" xmlns="" id="{2D0155F9-3D35-4562-8C08-B113E8C8E8A6}"/>
                  </a:ext>
                </a:extLst>
              </p:cNvPr>
              <p:cNvSpPr/>
              <p:nvPr/>
            </p:nvSpPr>
            <p:spPr>
              <a:xfrm>
                <a:off x="1828800" y="3267075"/>
                <a:ext cx="1047750" cy="1047750"/>
              </a:xfrm>
              <a:prstGeom prst="ellipse">
                <a:avLst/>
              </a:prstGeom>
              <a:noFill/>
              <a:ln w="57150">
                <a:solidFill>
                  <a:srgbClr val="466F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Oval 23">
                <a:extLst>
                  <a:ext uri="{FF2B5EF4-FFF2-40B4-BE49-F238E27FC236}">
                    <a16:creationId xmlns:a16="http://schemas.microsoft.com/office/drawing/2014/main" xmlns="" id="{434A0F46-7AC5-43E4-9295-5768CE9BA621}"/>
                  </a:ext>
                </a:extLst>
              </p:cNvPr>
              <p:cNvSpPr/>
              <p:nvPr/>
            </p:nvSpPr>
            <p:spPr>
              <a:xfrm>
                <a:off x="1914525" y="3352800"/>
                <a:ext cx="876300" cy="876300"/>
              </a:xfrm>
              <a:prstGeom prst="ellipse">
                <a:avLst/>
              </a:prstGeom>
              <a:noFill/>
              <a:ln w="3810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Oval 24">
                <a:extLst>
                  <a:ext uri="{FF2B5EF4-FFF2-40B4-BE49-F238E27FC236}">
                    <a16:creationId xmlns:a16="http://schemas.microsoft.com/office/drawing/2014/main" xmlns="" id="{572EC105-7494-4F3E-92DC-E923E8092F0B}"/>
                  </a:ext>
                </a:extLst>
              </p:cNvPr>
              <p:cNvSpPr/>
              <p:nvPr/>
            </p:nvSpPr>
            <p:spPr>
              <a:xfrm>
                <a:off x="1990725" y="3429000"/>
                <a:ext cx="723900" cy="723900"/>
              </a:xfrm>
              <a:prstGeom prst="ellipse">
                <a:avLst/>
              </a:prstGeom>
              <a:noFill/>
              <a:ln w="19050">
                <a:solidFill>
                  <a:srgbClr val="2F4B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Group 26">
              <a:extLst>
                <a:ext uri="{FF2B5EF4-FFF2-40B4-BE49-F238E27FC236}">
                  <a16:creationId xmlns:a16="http://schemas.microsoft.com/office/drawing/2014/main" xmlns="" id="{3C87D1EF-3782-4F4F-9D54-90FAAC5EE54F}"/>
                </a:ext>
              </a:extLst>
            </p:cNvPr>
            <p:cNvGrpSpPr/>
            <p:nvPr/>
          </p:nvGrpSpPr>
          <p:grpSpPr>
            <a:xfrm>
              <a:off x="1852612" y="2767012"/>
              <a:ext cx="1000125" cy="1000125"/>
              <a:chOff x="1865763" y="2367413"/>
              <a:chExt cx="2123174" cy="2123174"/>
            </a:xfrm>
          </p:grpSpPr>
          <p:sp>
            <p:nvSpPr>
              <p:cNvPr id="50" name="Teardrop 27">
                <a:extLst>
                  <a:ext uri="{FF2B5EF4-FFF2-40B4-BE49-F238E27FC236}">
                    <a16:creationId xmlns:a16="http://schemas.microsoft.com/office/drawing/2014/main" xmlns="" id="{6B49D4CA-1D62-4893-86B4-ED16643C2611}"/>
                  </a:ext>
                </a:extLst>
              </p:cNvPr>
              <p:cNvSpPr/>
              <p:nvPr/>
            </p:nvSpPr>
            <p:spPr>
              <a:xfrm rot="18900000">
                <a:off x="1865763" y="2367413"/>
                <a:ext cx="2123174" cy="2123174"/>
              </a:xfrm>
              <a:prstGeom prst="teardrop">
                <a:avLst/>
              </a:prstGeom>
              <a:solidFill>
                <a:srgbClr val="45919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ardrop 28">
                <a:extLst>
                  <a:ext uri="{FF2B5EF4-FFF2-40B4-BE49-F238E27FC236}">
                    <a16:creationId xmlns:a16="http://schemas.microsoft.com/office/drawing/2014/main" xmlns="" id="{C25CFE48-4977-4EBE-9D0E-4D339DC830B7}"/>
                  </a:ext>
                </a:extLst>
              </p:cNvPr>
              <p:cNvSpPr/>
              <p:nvPr/>
            </p:nvSpPr>
            <p:spPr>
              <a:xfrm rot="18900000">
                <a:off x="1983317" y="2484967"/>
                <a:ext cx="1888067" cy="1888067"/>
              </a:xfrm>
              <a:prstGeom prst="teardrop">
                <a:avLst/>
              </a:prstGeom>
              <a:solidFill>
                <a:srgbClr val="2F4B7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5" name="Rectangle 32">
            <a:extLst>
              <a:ext uri="{FF2B5EF4-FFF2-40B4-BE49-F238E27FC236}">
                <a16:creationId xmlns:a16="http://schemas.microsoft.com/office/drawing/2014/main" xmlns="" id="{F9592B32-DD2D-465B-8F63-D8DD49C49BA0}"/>
              </a:ext>
            </a:extLst>
          </p:cNvPr>
          <p:cNvSpPr/>
          <p:nvPr/>
        </p:nvSpPr>
        <p:spPr>
          <a:xfrm>
            <a:off x="3277587" y="5197004"/>
            <a:ext cx="636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en-US" altLang="ko-KR" sz="900" spc="-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ounded Rectangle 39">
            <a:extLst>
              <a:ext uri="{FF2B5EF4-FFF2-40B4-BE49-F238E27FC236}">
                <a16:creationId xmlns:a16="http://schemas.microsoft.com/office/drawing/2014/main" xmlns="" id="{0EABF07D-BEA8-433D-9A8F-A01FD94A3C17}"/>
              </a:ext>
            </a:extLst>
          </p:cNvPr>
          <p:cNvSpPr/>
          <p:nvPr/>
        </p:nvSpPr>
        <p:spPr>
          <a:xfrm>
            <a:off x="3698527" y="5313922"/>
            <a:ext cx="2109481" cy="308069"/>
          </a:xfrm>
          <a:prstGeom prst="roundRect">
            <a:avLst>
              <a:gd name="adj" fmla="val 50000"/>
            </a:avLst>
          </a:prstGeom>
          <a:solidFill>
            <a:srgbClr val="2F4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xmlns="" id="{7315925F-91D0-4828-891C-D11B57BD0A9C}"/>
              </a:ext>
            </a:extLst>
          </p:cNvPr>
          <p:cNvSpPr/>
          <p:nvPr/>
        </p:nvSpPr>
        <p:spPr>
          <a:xfrm>
            <a:off x="3887814" y="5313818"/>
            <a:ext cx="19201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교 훈 및 참고 사이트</a:t>
            </a:r>
            <a:endParaRPr lang="ko-KR" altLang="en-US" sz="1400" b="1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80832" y="1196554"/>
            <a:ext cx="6182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>
                <a:solidFill>
                  <a:srgbClr val="2F4B7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THANKS</a:t>
            </a:r>
            <a:endParaRPr lang="en-US" altLang="ko-KR" sz="1400">
              <a:solidFill>
                <a:srgbClr val="2F4B73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B5C2FB9-B609-4C3A-BD64-43AE551E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48" y="2256638"/>
            <a:ext cx="3888297" cy="38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3787169" y="407206"/>
            <a:ext cx="15696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목표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629B788-F232-4D2A-BF7A-41E91C1DC6B5}"/>
              </a:ext>
            </a:extLst>
          </p:cNvPr>
          <p:cNvSpPr/>
          <p:nvPr/>
        </p:nvSpPr>
        <p:spPr>
          <a:xfrm>
            <a:off x="1010502" y="1493745"/>
            <a:ext cx="7415868" cy="4522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xmlns="" id="{317355E8-2E22-446E-96F4-B051D4B28C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20" y="1515049"/>
            <a:ext cx="270859" cy="332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1362E3D-A365-4F99-8A38-9B2EF45881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76" y="1515049"/>
            <a:ext cx="268764" cy="3295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43BC5F0-5332-43E2-8480-56AC8036A9F6}"/>
              </a:ext>
            </a:extLst>
          </p:cNvPr>
          <p:cNvSpPr/>
          <p:nvPr/>
        </p:nvSpPr>
        <p:spPr>
          <a:xfrm>
            <a:off x="1552377" y="2075970"/>
            <a:ext cx="6332118" cy="35572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97">
            <a:extLst>
              <a:ext uri="{FF2B5EF4-FFF2-40B4-BE49-F238E27FC236}">
                <a16:creationId xmlns:a16="http://schemas.microsoft.com/office/drawing/2014/main" xmlns="" id="{901F9D92-866A-4593-87A0-DD5914C0C5D6}"/>
              </a:ext>
            </a:extLst>
          </p:cNvPr>
          <p:cNvSpPr/>
          <p:nvPr/>
        </p:nvSpPr>
        <p:spPr>
          <a:xfrm>
            <a:off x="1754322" y="2423446"/>
            <a:ext cx="6379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2F4B73"/>
                </a:solidFill>
              </a:rPr>
              <a:t>• </a:t>
            </a:r>
            <a:r>
              <a:rPr lang="ko-KR" altLang="en-US" sz="20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물건을 쉽게 사고 팔기 위한 사이트</a:t>
            </a:r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solidFill>
                  <a:srgbClr val="2F4B73"/>
                </a:solidFill>
              </a:rPr>
              <a:t>• </a:t>
            </a:r>
            <a:r>
              <a:rPr lang="ko-KR" altLang="en-US" sz="20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간의 사기행위를 막을 수 있는 사이트</a:t>
            </a:r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solidFill>
                  <a:srgbClr val="2F4B73"/>
                </a:solidFill>
              </a:rPr>
              <a:t>• </a:t>
            </a:r>
            <a:r>
              <a:rPr lang="ko-KR" altLang="en-US" sz="20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정식 사용자 등록으로 구매자에게 신뢰도 상승</a:t>
            </a:r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solidFill>
                  <a:srgbClr val="2F4B73"/>
                </a:solidFill>
              </a:rPr>
              <a:t>• </a:t>
            </a:r>
            <a:r>
              <a:rPr lang="ko-KR" altLang="en-US" sz="20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다양한 상품을 카테고리로 나누어 쉽게 접근 가능</a:t>
            </a:r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b="1" dirty="0">
                <a:solidFill>
                  <a:srgbClr val="2F4B73"/>
                </a:solidFill>
              </a:rPr>
              <a:t>• </a:t>
            </a:r>
            <a:r>
              <a:rPr lang="ko-KR" altLang="en-US" sz="2000" b="1" dirty="0">
                <a:solidFill>
                  <a:srgbClr val="2F4B7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제품에 대한 가격 하한선을 정해 놓아 사재기 방지</a:t>
            </a:r>
            <a:endParaRPr lang="en-US" altLang="ko-KR" sz="2000" b="1" dirty="0">
              <a:solidFill>
                <a:srgbClr val="2F4B7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6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1129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변동 내용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기능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6739" y="1225015"/>
            <a:ext cx="285847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 설계 계획</a:t>
            </a:r>
            <a:endParaRPr lang="en-US" altLang="ko-KR" sz="3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3298" y="1207593"/>
            <a:ext cx="2858475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 최종 설계</a:t>
            </a:r>
            <a:endParaRPr lang="en-US" altLang="ko-KR" sz="3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6073" y="2320792"/>
            <a:ext cx="185980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후기 게시판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622297" y="2320792"/>
            <a:ext cx="155302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46265" y="2320792"/>
            <a:ext cx="185980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게시판 </a:t>
            </a:r>
            <a:r>
              <a:rPr lang="ko-KR" altLang="en-US" sz="25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댓글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62441" y="4144949"/>
            <a:ext cx="1467068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622297" y="4144949"/>
            <a:ext cx="155302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46265" y="3421675"/>
            <a:ext cx="265008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기입 내용 추가</a:t>
            </a:r>
            <a:endParaRPr lang="en-US" altLang="ko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닉네임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성별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SMS(</a:t>
            </a:r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</a:t>
            </a:r>
            <a:r>
              <a:rPr lang="en-US" altLang="ko-K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동의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동의</a:t>
            </a: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5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8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4" grpId="0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403092" y="368440"/>
            <a:ext cx="59666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변동 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내용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디자인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5C82B10-F268-40C3-807A-BD3341037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3" t="-970" r="22963" b="42603"/>
          <a:stretch/>
        </p:blipFill>
        <p:spPr>
          <a:xfrm>
            <a:off x="320510" y="1076326"/>
            <a:ext cx="8624345" cy="4626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0" y="1818504"/>
            <a:ext cx="8624345" cy="30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605642" y="368440"/>
            <a:ext cx="55615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변동 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내용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디자인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C9A4E40-9878-4DF3-8CDA-84DDD1BCD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0" t="10783" r="35398" b="44342"/>
          <a:stretch/>
        </p:blipFill>
        <p:spPr>
          <a:xfrm>
            <a:off x="1356446" y="1322598"/>
            <a:ext cx="6454317" cy="510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98" y="232627"/>
            <a:ext cx="6628212" cy="6275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85" y="1546158"/>
            <a:ext cx="8359955" cy="39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65866" y="376291"/>
            <a:ext cx="39355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환경</a:t>
            </a:r>
            <a:endParaRPr lang="en-US" altLang="ko-KR" sz="4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614142-854D-4E50-A485-F9DEEAD039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t="933" r="1137" b="1941"/>
          <a:stretch/>
        </p:blipFill>
        <p:spPr>
          <a:xfrm>
            <a:off x="461669" y="1277111"/>
            <a:ext cx="8296437" cy="527608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69" y="5134973"/>
            <a:ext cx="3276797" cy="132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1129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(DB)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1097097"/>
            <a:ext cx="2764070" cy="57609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69" y="1076326"/>
            <a:ext cx="3220589" cy="50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/>
        </p:nvSpPr>
        <p:spPr>
          <a:xfrm>
            <a:off x="7952526" y="1"/>
            <a:ext cx="1191475" cy="1076325"/>
          </a:xfrm>
          <a:custGeom>
            <a:avLst/>
            <a:gdLst>
              <a:gd name="connsiteX0" fmla="*/ 88802 w 1191475"/>
              <a:gd name="connsiteY0" fmla="*/ 0 h 1076325"/>
              <a:gd name="connsiteX1" fmla="*/ 1191475 w 1191475"/>
              <a:gd name="connsiteY1" fmla="*/ 0 h 1076325"/>
              <a:gd name="connsiteX2" fmla="*/ 1191475 w 1191475"/>
              <a:gd name="connsiteY2" fmla="*/ 911476 h 1076325"/>
              <a:gd name="connsiteX3" fmla="*/ 1143490 w 1191475"/>
              <a:gd name="connsiteY3" fmla="*/ 951067 h 1076325"/>
              <a:gd name="connsiteX4" fmla="*/ 733425 w 1191475"/>
              <a:gd name="connsiteY4" fmla="*/ 1076325 h 1076325"/>
              <a:gd name="connsiteX5" fmla="*/ 0 w 1191475"/>
              <a:gd name="connsiteY5" fmla="*/ 342900 h 1076325"/>
              <a:gd name="connsiteX6" fmla="*/ 57637 w 1191475"/>
              <a:gd name="connsiteY6" fmla="*/ 57418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475" h="1076325">
                <a:moveTo>
                  <a:pt x="88802" y="0"/>
                </a:moveTo>
                <a:lnTo>
                  <a:pt x="1191475" y="0"/>
                </a:lnTo>
                <a:lnTo>
                  <a:pt x="1191475" y="911476"/>
                </a:lnTo>
                <a:lnTo>
                  <a:pt x="1143490" y="951067"/>
                </a:lnTo>
                <a:cubicBezTo>
                  <a:pt x="1026434" y="1030149"/>
                  <a:pt x="885322" y="1076325"/>
                  <a:pt x="733425" y="1076325"/>
                </a:cubicBezTo>
                <a:cubicBezTo>
                  <a:pt x="328366" y="1076325"/>
                  <a:pt x="0" y="747959"/>
                  <a:pt x="0" y="342900"/>
                </a:cubicBezTo>
                <a:cubicBezTo>
                  <a:pt x="0" y="241635"/>
                  <a:pt x="20523" y="145164"/>
                  <a:pt x="57637" y="57418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95"/>
          <p:cNvSpPr/>
          <p:nvPr/>
        </p:nvSpPr>
        <p:spPr>
          <a:xfrm>
            <a:off x="868478" y="619125"/>
            <a:ext cx="284048" cy="28404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Freeform 97"/>
          <p:cNvSpPr/>
          <p:nvPr/>
        </p:nvSpPr>
        <p:spPr>
          <a:xfrm>
            <a:off x="4386425" y="6426542"/>
            <a:ext cx="1333683" cy="431459"/>
          </a:xfrm>
          <a:custGeom>
            <a:avLst/>
            <a:gdLst>
              <a:gd name="connsiteX0" fmla="*/ 666841 w 1333683"/>
              <a:gd name="connsiteY0" fmla="*/ 0 h 431459"/>
              <a:gd name="connsiteX1" fmla="*/ 1275009 w 1333683"/>
              <a:gd name="connsiteY1" fmla="*/ 323361 h 431459"/>
              <a:gd name="connsiteX2" fmla="*/ 1333683 w 1333683"/>
              <a:gd name="connsiteY2" fmla="*/ 431459 h 431459"/>
              <a:gd name="connsiteX3" fmla="*/ 0 w 1333683"/>
              <a:gd name="connsiteY3" fmla="*/ 431459 h 431459"/>
              <a:gd name="connsiteX4" fmla="*/ 58674 w 1333683"/>
              <a:gd name="connsiteY4" fmla="*/ 323361 h 431459"/>
              <a:gd name="connsiteX5" fmla="*/ 666841 w 1333683"/>
              <a:gd name="connsiteY5" fmla="*/ 0 h 43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683" h="431459">
                <a:moveTo>
                  <a:pt x="666841" y="0"/>
                </a:moveTo>
                <a:cubicBezTo>
                  <a:pt x="920003" y="0"/>
                  <a:pt x="1143207" y="128268"/>
                  <a:pt x="1275009" y="323361"/>
                </a:cubicBezTo>
                <a:lnTo>
                  <a:pt x="1333683" y="431459"/>
                </a:lnTo>
                <a:lnTo>
                  <a:pt x="0" y="431459"/>
                </a:lnTo>
                <a:lnTo>
                  <a:pt x="58674" y="323361"/>
                </a:lnTo>
                <a:cubicBezTo>
                  <a:pt x="190476" y="128268"/>
                  <a:pt x="413679" y="0"/>
                  <a:pt x="66684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E5E0C1-F707-40F5-B307-0A910AA65866}"/>
              </a:ext>
            </a:extLst>
          </p:cNvPr>
          <p:cNvSpPr/>
          <p:nvPr/>
        </p:nvSpPr>
        <p:spPr>
          <a:xfrm>
            <a:off x="1829929" y="368440"/>
            <a:ext cx="511299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 구조</a:t>
            </a:r>
            <a:r>
              <a:rPr lang="en-US" altLang="ko-KR" sz="4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(DB)</a:t>
            </a:r>
            <a:endParaRPr lang="en-US" altLang="ko-KR" sz="4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83" y="1460685"/>
            <a:ext cx="5243881" cy="45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6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360</Words>
  <Application>Microsoft Office PowerPoint</Application>
  <PresentationFormat>화면 슬라이드 쇼(4:3)</PresentationFormat>
  <Paragraphs>90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 ExtraBold</vt:lpstr>
      <vt:lpstr>Calibri Light</vt:lpstr>
      <vt:lpstr>맑은 고딕</vt:lpstr>
      <vt:lpstr>나눔고딕 Light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misun3505@gmail.com</cp:lastModifiedBy>
  <cp:revision>278</cp:revision>
  <dcterms:created xsi:type="dcterms:W3CDTF">2016-02-06T14:12:32Z</dcterms:created>
  <dcterms:modified xsi:type="dcterms:W3CDTF">2020-12-04T07:16:00Z</dcterms:modified>
</cp:coreProperties>
</file>