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4"/>
    <p:restoredTop sz="94703"/>
  </p:normalViewPr>
  <p:slideViewPr>
    <p:cSldViewPr snapToGrid="0">
      <p:cViewPr>
        <p:scale>
          <a:sx n="53" d="100"/>
          <a:sy n="53" d="100"/>
        </p:scale>
        <p:origin x="14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A39A-D86D-1AD7-03ED-EB85422E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DCAD7-D411-5A4D-D6F4-7A05162F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970CB-C52F-8EAE-CF93-F8BD186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3E278-2287-D2C6-1A54-419B4575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2B51F-5F36-E646-59B3-EC0E40BA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333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3061-6AC8-3C69-606C-F32247D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6B09B-ADFA-6507-2579-20313416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2A1E-9EDF-192F-1FEA-4365B5F4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3296C-9803-1AF3-19DB-AC39C09A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10616-532C-DF72-3575-62C147CD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9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6548ED-D423-C6AF-7B1A-EC6367CE7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5AECD6-2608-A681-9E43-51065B88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8F0BF-9F0B-B295-0C06-A625CECE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3A525-6012-EA64-BABF-B78CD321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55614-9971-4B3E-E680-A03EF662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767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F7621-4066-C8A7-0560-8AD10E51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1E61C-0487-A671-CED0-289D8847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CAC54-EFC1-BBAC-7065-C061E199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15AD6-2EE2-D5F4-409E-578BCDA2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1549C-BA0B-EE3B-AC10-BCF30AD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5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DD2A-1074-3746-7192-4BBA3822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40B02-E2F6-F37F-8962-B9044DDB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E5965-E768-793C-9999-FBDA74A7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EA836-1A8F-8FE9-2C72-893FBBDD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F4FFC-E10F-21BE-0966-6760DE51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99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CA4B-DA06-4B13-BE98-F72659C4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16592-36B1-893C-D825-93CCF533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F4232-7B82-3FA1-CBC4-B260AAAD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8573-94F1-1707-6A42-65F19746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4991B-2E2C-F9A3-A338-1D845BE2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1FE42-FBD5-FD05-A823-492A10A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12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A58A-D3ED-225A-9D3C-8AFEC4C0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A3AB0-765C-38F2-6D6A-C92893F7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3040A-4BF1-681E-4E00-C1E4EABE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61AD89-409F-CE78-D4CB-4A87056F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1CB4B-A54D-4C8F-272E-31C705561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187903-E9DF-772D-8C1B-FD12559B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F025E7-0C84-FACB-DC98-747A9102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C123A-6C70-F50A-145B-0F8F0D39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82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FCA5D-DE54-4557-A673-6FC4E053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0A6FEB-D5A3-0B11-9CB4-6B912DC2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C8FA9A-E8C9-686A-6785-CD2E517F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DBE93A-AF77-B53F-0834-67C0BC78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1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BF690-FEC6-9B65-028F-0DCCFFD5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DAD0B-CD21-F491-9A43-B2D9E0C7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34B0C-D2E4-5406-9E9F-DF71CC91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39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C53E-24EB-F490-AA19-FBBA0CEB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12C3-6388-C63D-3B3C-9320F040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179B0-3D27-DC46-AA70-59F63D25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8726C-DECA-0B72-EAE4-EA5B0D4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3BD3-F70A-8672-0CCB-72F352EB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F4D79-0396-9151-8359-E06CB937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6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AD20-D000-CDC4-B458-F090B40A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B0491-6ADE-ED3A-52F2-9BB19993B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E5E4-BA73-A931-7340-AD47B096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780EE-A5B8-CEFF-E01A-BC86063F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19CC1-1672-7995-F91A-7D9E49C3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C7CFF-D646-9619-BFAA-5C4E7CD3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5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5DF58E-AF0D-5D28-8241-EE545B6A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63F29-C7E8-5224-8EB6-302C7922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A78F1-040E-63A2-2CF0-1676BEF05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1BC2-34BD-5B47-9172-4EF2DEF1FE5B}" type="datetimeFigureOut">
              <a:rPr kumimoji="1" lang="ko-Kore-KR" altLang="en-US" smtClean="0"/>
              <a:t>2023. 4. 30.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C1FB8-A3ED-D3FF-85CC-48D47305B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32815-14B9-3861-E1A6-5A968B36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7B97-3483-F344-A2DD-83A808496D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4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5958092C-7DA1-A05D-8847-6D105005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9313"/>
            <a:ext cx="5291666" cy="2619374"/>
          </a:xfrm>
          <a:prstGeom prst="rect">
            <a:avLst/>
          </a:prstGeom>
        </p:spPr>
      </p:pic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802929A0-7FE1-08DE-9E3D-5589E28B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225146"/>
            <a:ext cx="5291667" cy="2407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911B63-0941-7E33-2025-13712633A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5363535"/>
            <a:ext cx="2908300" cy="66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67CB5-B788-5627-8919-BD227ACEBE17}"/>
              </a:ext>
            </a:extLst>
          </p:cNvPr>
          <p:cNvSpPr txBox="1"/>
          <p:nvPr/>
        </p:nvSpPr>
        <p:spPr>
          <a:xfrm>
            <a:off x="643467" y="721895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= 0.001 </a:t>
            </a:r>
          </a:p>
          <a:p>
            <a:r>
              <a:rPr kumimoji="1" lang="ko-KR" altLang="en-US" dirty="0"/>
              <a:t>각 년도당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250</a:t>
            </a:r>
            <a:r>
              <a:rPr kumimoji="1" lang="ko-KR" altLang="en-US" dirty="0"/>
              <a:t> </a:t>
            </a:r>
            <a:r>
              <a:rPr kumimoji="1" lang="en-US" altLang="ko-KR" dirty="0"/>
              <a:t>epochs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84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967CB5-B788-5627-8919-BD227ACEBE17}"/>
              </a:ext>
            </a:extLst>
          </p:cNvPr>
          <p:cNvSpPr txBox="1"/>
          <p:nvPr/>
        </p:nvSpPr>
        <p:spPr>
          <a:xfrm>
            <a:off x="643467" y="721895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= 0.005</a:t>
            </a:r>
          </a:p>
          <a:p>
            <a:r>
              <a:rPr kumimoji="1" lang="ko-KR" altLang="en-US" dirty="0"/>
              <a:t>각 년도당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250</a:t>
            </a:r>
            <a:r>
              <a:rPr kumimoji="1" lang="ko-KR" altLang="en-US" dirty="0"/>
              <a:t> </a:t>
            </a:r>
            <a:r>
              <a:rPr kumimoji="1" lang="en-US" altLang="ko-KR" dirty="0"/>
              <a:t>epochs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0097C4-E26E-DB27-2464-7062A24C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28" y="245414"/>
            <a:ext cx="6382505" cy="2676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A62B65-F14A-5BB4-BEE7-E628F22A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7" y="2767264"/>
            <a:ext cx="5509384" cy="2964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C4CB61-8BF1-4D9E-266B-690C2A77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147" y="4333554"/>
            <a:ext cx="2882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Macintosh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김재희</dc:creator>
  <cp:lastModifiedBy>김재희</cp:lastModifiedBy>
  <cp:revision>1</cp:revision>
  <dcterms:created xsi:type="dcterms:W3CDTF">2023-04-29T15:29:10Z</dcterms:created>
  <dcterms:modified xsi:type="dcterms:W3CDTF">2023-04-29T15:50:41Z</dcterms:modified>
</cp:coreProperties>
</file>