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5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1/26/23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1/26/23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1/26/23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1/26/23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1/26/23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549790"/>
            <a:ext cx="6253317" cy="3418524"/>
          </a:xfrm>
        </p:spPr>
        <p:txBody>
          <a:bodyPr>
            <a:normAutofit/>
          </a:bodyPr>
          <a:lstStyle/>
          <a:p>
            <a:r>
              <a:rPr lang="en-US" sz="5500" b="1" dirty="0">
                <a:latin typeface="Consolas" panose="020B0609020204030204" pitchFamily="49" charset="0"/>
                <a:cs typeface="Consolas" panose="020B0609020204030204" pitchFamily="49" charset="0"/>
              </a:rPr>
              <a:t>Microsoft</a:t>
            </a:r>
            <a:br>
              <a:rPr lang="en-US" sz="55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5500" b="1" dirty="0">
                <a:latin typeface="Consolas" panose="020B0609020204030204" pitchFamily="49" charset="0"/>
                <a:cs typeface="Consolas" panose="020B0609020204030204" pitchFamily="49" charset="0"/>
              </a:rPr>
              <a:t>Movie</a:t>
            </a:r>
            <a:br>
              <a:rPr lang="en-US" sz="55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5500" b="1" dirty="0">
                <a:latin typeface="Consolas" panose="020B0609020204030204" pitchFamily="49" charset="0"/>
                <a:cs typeface="Consolas" panose="020B0609020204030204" pitchFamily="49" charset="0"/>
              </a:rPr>
              <a:t>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1930" y="5372780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JAE HEON,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KIM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text, clipart, vector graphics, silhouette&#10;&#10;Description automatically generated">
            <a:extLst>
              <a:ext uri="{FF2B5EF4-FFF2-40B4-BE49-F238E27FC236}">
                <a16:creationId xmlns:a16="http://schemas.microsoft.com/office/drawing/2014/main" id="{C478FE09-3BD2-0197-9CED-841234FB8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779" y="4777184"/>
            <a:ext cx="1541785" cy="154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5F6B-F49E-47C8-1589-2AD67651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862D-E4C2-A535-46D9-B3EA0F761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Microsoft plans to launch a streaming platform.</a:t>
            </a:r>
          </a:p>
          <a:p>
            <a:pPr>
              <a:buBlip>
                <a:blip r:embed="rId2"/>
              </a:buBlip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Streaming platforms have two types of contents:</a:t>
            </a:r>
          </a:p>
          <a:p>
            <a:pPr lvl="1">
              <a:buBlip>
                <a:blip r:embed="rId2"/>
              </a:buBlip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Original Contents</a:t>
            </a:r>
          </a:p>
          <a:p>
            <a:pPr lvl="1">
              <a:buBlip>
                <a:blip r:embed="rId2"/>
              </a:buBlip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Purchased/Rented Contents</a:t>
            </a:r>
          </a:p>
          <a:p>
            <a:pPr>
              <a:buBlip>
                <a:blip r:embed="rId2"/>
              </a:buBlip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Microsoft asks guidance for strategic approach towards creating original contents.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9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60CB-27E8-3046-DF05-692C2475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F14F2-0BB7-441A-4420-A717C8A6E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Get the necessary data. Clean it, study it, make observations and make visualizations.</a:t>
            </a:r>
          </a:p>
          <a:p>
            <a:pPr>
              <a:buBlip>
                <a:blip r:embed="rId2"/>
              </a:buBlip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Based on finished work, find insights and make recommendations on how Microsoft needs to create original contents.</a:t>
            </a:r>
          </a:p>
        </p:txBody>
      </p:sp>
    </p:spTree>
    <p:extLst>
      <p:ext uri="{BB962C8B-B14F-4D97-AF65-F5344CB8AC3E}">
        <p14:creationId xmlns:p14="http://schemas.microsoft.com/office/powerpoint/2010/main" val="308019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6E8E-6503-4643-84CB-8E93DA73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4E0A-8A02-A8AD-2D11-83105704A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Among many attributes of successful original contents, this study is particularly interested in how the budget can impact overall financial success of studio business.</a:t>
            </a:r>
          </a:p>
          <a:p>
            <a:pPr>
              <a:buBlip>
                <a:blip r:embed="rId2"/>
              </a:buBlip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Budget’s relationship with other factors such as ROI, runtime, genres will be studied to make meaningful observations.</a:t>
            </a:r>
          </a:p>
        </p:txBody>
      </p:sp>
    </p:spTree>
    <p:extLst>
      <p:ext uri="{BB962C8B-B14F-4D97-AF65-F5344CB8AC3E}">
        <p14:creationId xmlns:p14="http://schemas.microsoft.com/office/powerpoint/2010/main" val="109517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CB1D-DF42-D480-989A-C6AAC0BA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02C53-83E5-F9C3-3D1D-F73A50AD8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FDB9-0641-3DAA-5166-5D77F7D6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Things I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3144-46A8-DD65-444F-58786CAC3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There is no end to analyzing data.</a:t>
            </a:r>
          </a:p>
          <a:p>
            <a:pPr>
              <a:buBlip>
                <a:blip r:embed="rId2"/>
              </a:buBlip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382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6E6F-F768-2155-ADE9-442D6434D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A4F40-6D5F-551E-F172-9FDF4874D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1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8C05-37FF-8CF6-2A28-38B84D1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I had more time...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9838-A2F7-91CF-11F1-319DF76A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444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1_RetrospectVTI</Template>
  <TotalTime>110</TotalTime>
  <Words>182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Consolas</vt:lpstr>
      <vt:lpstr>Franklin Gothic Book</vt:lpstr>
      <vt:lpstr>1_RetrospectVTI</vt:lpstr>
      <vt:lpstr>Microsoft Movie Recommendations</vt:lpstr>
      <vt:lpstr>Situation</vt:lpstr>
      <vt:lpstr>Objective</vt:lpstr>
      <vt:lpstr>Approach</vt:lpstr>
      <vt:lpstr>PowerPoint Presentation</vt:lpstr>
      <vt:lpstr>Things I learned</vt:lpstr>
      <vt:lpstr>PowerPoint Presentation</vt:lpstr>
      <vt:lpstr>If I had more time...</vt:lpstr>
      <vt:lpstr>Your best quote that reflects your approach… “It’s one small step for man, one giant leap for mankind.”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Recommendations</dc:title>
  <dc:creator>Kim Jae Heon</dc:creator>
  <cp:lastModifiedBy>Kim Jae Heon</cp:lastModifiedBy>
  <cp:revision>1</cp:revision>
  <cp:lastPrinted>2023-01-26T16:29:29Z</cp:lastPrinted>
  <dcterms:created xsi:type="dcterms:W3CDTF">2023-01-26T16:10:51Z</dcterms:created>
  <dcterms:modified xsi:type="dcterms:W3CDTF">2023-01-26T18:01:36Z</dcterms:modified>
</cp:coreProperties>
</file>