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80" r:id="rId6"/>
    <p:sldId id="283" r:id="rId7"/>
    <p:sldId id="296" r:id="rId8"/>
    <p:sldId id="305" r:id="rId9"/>
    <p:sldId id="284" r:id="rId10"/>
    <p:sldId id="285" r:id="rId11"/>
    <p:sldId id="306" r:id="rId12"/>
    <p:sldId id="295" r:id="rId13"/>
    <p:sldId id="301" r:id="rId14"/>
    <p:sldId id="307" r:id="rId15"/>
    <p:sldId id="299" r:id="rId16"/>
    <p:sldId id="300" r:id="rId17"/>
    <p:sldId id="292" r:id="rId18"/>
    <p:sldId id="291" r:id="rId19"/>
    <p:sldId id="288" r:id="rId20"/>
    <p:sldId id="308" r:id="rId21"/>
    <p:sldId id="310" r:id="rId22"/>
    <p:sldId id="312" r:id="rId23"/>
    <p:sldId id="314" r:id="rId24"/>
    <p:sldId id="316" r:id="rId25"/>
    <p:sldId id="315" r:id="rId26"/>
    <p:sldId id="302" r:id="rId27"/>
    <p:sldId id="293" r:id="rId28"/>
    <p:sldId id="2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3" autoAdjust="0"/>
    <p:restoredTop sz="94582" autoAdjust="0"/>
  </p:normalViewPr>
  <p:slideViewPr>
    <p:cSldViewPr snapToGrid="0">
      <p:cViewPr varScale="1">
        <p:scale>
          <a:sx n="115" d="100"/>
          <a:sy n="115" d="100"/>
        </p:scale>
        <p:origin x="208" y="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E78410F-604C-43A6-A991-1F6A0685C76E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800" b="1" dirty="0">
              <a:latin typeface="+mj-lt"/>
              <a:ea typeface="Calibri" charset="0"/>
              <a:cs typeface="Calibri" charset="0"/>
            </a:rPr>
            <a:t>- Introduce and understand problem</a:t>
          </a:r>
        </a:p>
      </dgm:t>
    </dgm:pt>
    <dgm:pt modelId="{B87758DC-95B9-415D-8FA2-3A592F03EEB6}" type="parTrans" cxnId="{E6E94786-140A-4645-ACBD-B11A56308E02}">
      <dgm:prSet/>
      <dgm:spPr/>
      <dgm:t>
        <a:bodyPr/>
        <a:lstStyle/>
        <a:p>
          <a:endParaRPr lang="en-US"/>
        </a:p>
      </dgm:t>
    </dgm:pt>
    <dgm:pt modelId="{81ADE71D-3BBC-45B9-8FE7-89C53F21FB8E}" type="sibTrans" cxnId="{E6E94786-140A-4645-ACBD-B11A56308E02}">
      <dgm:prSet/>
      <dgm:spPr/>
      <dgm:t>
        <a:bodyPr/>
        <a:lstStyle/>
        <a:p>
          <a:endParaRPr lang="en-US"/>
        </a:p>
      </dgm:t>
    </dgm:pt>
    <dgm:pt modelId="{B45FF3C1-5A75-4E4C-B2B6-84B0FAC421C2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1" i="0" dirty="0"/>
            <a:t>- Explore data</a:t>
          </a:r>
        </a:p>
        <a:p>
          <a:pPr marL="0">
            <a:lnSpc>
              <a:spcPct val="100000"/>
            </a:lnSpc>
            <a:buNone/>
          </a:pPr>
          <a:endParaRPr lang="en-US" sz="1800" b="1" dirty="0">
            <a:latin typeface="Calibri" charset="0"/>
            <a:ea typeface="Calibri" charset="0"/>
            <a:cs typeface="Calibri" charset="0"/>
          </a:endParaRPr>
        </a:p>
      </dgm:t>
    </dgm:pt>
    <dgm:pt modelId="{34A81C80-FF70-48EA-B442-BDB1EF403754}" type="parTrans" cxnId="{D6AF6FC0-4B56-4246-AC09-69D41F1CFC6B}">
      <dgm:prSet/>
      <dgm:spPr/>
      <dgm:t>
        <a:bodyPr/>
        <a:lstStyle/>
        <a:p>
          <a:endParaRPr lang="en-US"/>
        </a:p>
      </dgm:t>
    </dgm:pt>
    <dgm:pt modelId="{5B9815BA-8A8F-4251-B182-AD39A4FE26DD}" type="sibTrans" cxnId="{D6AF6FC0-4B56-4246-AC09-69D41F1CFC6B}">
      <dgm:prSet/>
      <dgm:spPr/>
      <dgm:t>
        <a:bodyPr/>
        <a:lstStyle/>
        <a:p>
          <a:endParaRPr lang="en-US"/>
        </a:p>
      </dgm:t>
    </dgm:pt>
    <dgm:pt modelId="{0A954AA6-C6B0-4271-8792-CCCE30CE7D69}">
      <dgm:prSet custT="1"/>
      <dgm:spPr/>
      <dgm:t>
        <a:bodyPr/>
        <a:lstStyle/>
        <a:p>
          <a:r>
            <a:rPr lang="en-US" sz="2500" b="1" dirty="0">
              <a:latin typeface="+mj-lt"/>
              <a:ea typeface="Calibri" charset="0"/>
              <a:cs typeface="Calibri" charset="0"/>
            </a:rPr>
            <a:t>Modeling</a:t>
          </a:r>
        </a:p>
      </dgm:t>
    </dgm:pt>
    <dgm:pt modelId="{81CA91A9-12C9-4000-A833-6528B617CCA1}" type="parTrans" cxnId="{61DE8435-87FC-4ED8-A1D9-A0E36224C192}">
      <dgm:prSet/>
      <dgm:spPr/>
      <dgm:t>
        <a:bodyPr/>
        <a:lstStyle/>
        <a:p>
          <a:endParaRPr lang="en-US"/>
        </a:p>
      </dgm:t>
    </dgm:pt>
    <dgm:pt modelId="{7635DF39-FFCE-4F67-A43A-C3F7B847830D}" type="sibTrans" cxnId="{61DE8435-87FC-4ED8-A1D9-A0E36224C192}">
      <dgm:prSet/>
      <dgm:spPr/>
      <dgm:t>
        <a:bodyPr/>
        <a:lstStyle/>
        <a:p>
          <a:endParaRPr lang="en-US"/>
        </a:p>
      </dgm:t>
    </dgm:pt>
    <dgm:pt modelId="{838BD54C-88AD-40D7-AF5F-AB65EB0898A5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1" i="0" dirty="0">
              <a:latin typeface="+mj-lt"/>
            </a:rPr>
            <a:t>- Build different models </a:t>
          </a:r>
          <a:endParaRPr lang="en-US" sz="1800" b="1" dirty="0">
            <a:latin typeface="+mj-lt"/>
            <a:ea typeface="Calibri" charset="0"/>
            <a:cs typeface="Calibri" charset="0"/>
          </a:endParaRPr>
        </a:p>
      </dgm:t>
    </dgm:pt>
    <dgm:pt modelId="{FD106F30-FED7-4A4D-9063-A51FC1861B8D}" type="parTrans" cxnId="{122438FB-0EB1-4DC7-B97A-C5EDE3236321}">
      <dgm:prSet/>
      <dgm:spPr/>
      <dgm:t>
        <a:bodyPr/>
        <a:lstStyle/>
        <a:p>
          <a:endParaRPr lang="en-US"/>
        </a:p>
      </dgm:t>
    </dgm:pt>
    <dgm:pt modelId="{C5AC6457-3C00-4583-9061-8DA5017D63FF}" type="sibTrans" cxnId="{122438FB-0EB1-4DC7-B97A-C5EDE3236321}">
      <dgm:prSet/>
      <dgm:spPr/>
      <dgm:t>
        <a:bodyPr/>
        <a:lstStyle/>
        <a:p>
          <a:endParaRPr lang="en-US"/>
        </a:p>
      </dgm:t>
    </dgm:pt>
    <dgm:pt modelId="{1E1BD5C7-7E98-4E9C-980A-6231C710F86D}">
      <dgm:prSet custT="1"/>
      <dgm:spPr/>
      <dgm:t>
        <a:bodyPr/>
        <a:lstStyle/>
        <a:p>
          <a:r>
            <a:rPr lang="en-US" sz="2500" b="1" dirty="0">
              <a:latin typeface="+mj-lt"/>
              <a:ea typeface="Calibri" charset="0"/>
              <a:cs typeface="Calibri" charset="0"/>
            </a:rPr>
            <a:t>Evaluation</a:t>
          </a:r>
        </a:p>
      </dgm:t>
    </dgm:pt>
    <dgm:pt modelId="{63D0BD99-D324-4743-A063-0F16264E6A03}" type="parTrans" cxnId="{F291143C-5080-4FD6-BEEA-B126FBAFEC70}">
      <dgm:prSet/>
      <dgm:spPr/>
      <dgm:t>
        <a:bodyPr/>
        <a:lstStyle/>
        <a:p>
          <a:endParaRPr lang="en-US"/>
        </a:p>
      </dgm:t>
    </dgm:pt>
    <dgm:pt modelId="{BDC49242-DD3A-494A-A4AF-E750AD6D3DAB}" type="sibTrans" cxnId="{F291143C-5080-4FD6-BEEA-B126FBAFEC70}">
      <dgm:prSet/>
      <dgm:spPr/>
      <dgm:t>
        <a:bodyPr/>
        <a:lstStyle/>
        <a:p>
          <a:endParaRPr lang="en-US"/>
        </a:p>
      </dgm:t>
    </dgm:pt>
    <dgm:pt modelId="{A0B60079-4AAF-49AC-8F08-8A2DFAEE29DB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1" i="0" dirty="0">
              <a:latin typeface="+mj-lt"/>
            </a:rPr>
            <a:t>- Select the final model</a:t>
          </a:r>
        </a:p>
        <a:p>
          <a:pPr marL="0">
            <a:lnSpc>
              <a:spcPct val="100000"/>
            </a:lnSpc>
            <a:buNone/>
          </a:pPr>
          <a:endParaRPr lang="en-US" sz="1800" b="1" i="0" dirty="0">
            <a:latin typeface="+mj-lt"/>
          </a:endParaRPr>
        </a:p>
        <a:p>
          <a:pPr marL="0">
            <a:lnSpc>
              <a:spcPct val="100000"/>
            </a:lnSpc>
            <a:buNone/>
          </a:pPr>
          <a:r>
            <a:rPr lang="en-US" sz="1800" b="1" i="0" dirty="0">
              <a:latin typeface="+mj-lt"/>
              <a:ea typeface="Calibri" charset="0"/>
              <a:cs typeface="Calibri" charset="0"/>
            </a:rPr>
            <a:t>- Evaluate the final model in depths</a:t>
          </a:r>
          <a:endParaRPr lang="en-US" sz="1800" b="1" dirty="0">
            <a:latin typeface="+mj-lt"/>
            <a:ea typeface="Calibri" charset="0"/>
            <a:cs typeface="Calibri" charset="0"/>
          </a:endParaRPr>
        </a:p>
      </dgm:t>
    </dgm:pt>
    <dgm:pt modelId="{94E190C2-DE76-4E92-9B8B-12C8AC85398D}" type="parTrans" cxnId="{DA65D739-98AB-49B5-B28F-78D06B43157F}">
      <dgm:prSet/>
      <dgm:spPr/>
      <dgm:t>
        <a:bodyPr/>
        <a:lstStyle/>
        <a:p>
          <a:endParaRPr lang="en-US"/>
        </a:p>
      </dgm:t>
    </dgm:pt>
    <dgm:pt modelId="{B3783AFC-A7BD-4A0E-8A53-49FBB33EB50F}" type="sibTrans" cxnId="{DA65D739-98AB-49B5-B28F-78D06B43157F}">
      <dgm:prSet/>
      <dgm:spPr/>
      <dgm:t>
        <a:bodyPr/>
        <a:lstStyle/>
        <a:p>
          <a:endParaRPr lang="en-US"/>
        </a:p>
      </dgm:t>
    </dgm:pt>
    <dgm:pt modelId="{13416990-6629-4AE4-B0B2-7DE8418884DB}">
      <dgm:prSet custT="1"/>
      <dgm:spPr/>
      <dgm:t>
        <a:bodyPr/>
        <a:lstStyle/>
        <a:p>
          <a:r>
            <a:rPr lang="en-US" sz="2500" b="1" dirty="0">
              <a:latin typeface="+mj-lt"/>
              <a:ea typeface="Calibri" charset="0"/>
              <a:cs typeface="Calibri" charset="0"/>
            </a:rPr>
            <a:t>Conclusion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1" i="0" dirty="0"/>
            <a:t>- Make meaningful suggestions</a:t>
          </a:r>
          <a:endParaRPr lang="en-US" sz="1800" b="1" dirty="0">
            <a:latin typeface="Calibri" charset="0"/>
            <a:ea typeface="Calibri" charset="0"/>
            <a:cs typeface="Calibri" charset="0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57B30C7E-2C98-474C-972A-4A9F013596F6}">
      <dgm:prSet custT="1"/>
      <dgm:spPr/>
      <dgm:t>
        <a:bodyPr/>
        <a:lstStyle/>
        <a:p>
          <a:r>
            <a:rPr lang="en-US" sz="2500" b="1" dirty="0">
              <a:latin typeface="+mj-lt"/>
              <a:ea typeface="Calibri" charset="0"/>
              <a:cs typeface="Calibri" charset="0"/>
            </a:rPr>
            <a:t>Data</a:t>
          </a:r>
        </a:p>
      </dgm:t>
    </dgm:pt>
    <dgm:pt modelId="{7F14057D-1A20-4F64-A110-C77AC5F00602}" type="sibTrans" cxnId="{13126A2F-129D-4762-93CF-9798949EB589}">
      <dgm:prSet/>
      <dgm:spPr/>
      <dgm:t>
        <a:bodyPr/>
        <a:lstStyle/>
        <a:p>
          <a:endParaRPr lang="en-US"/>
        </a:p>
      </dgm:t>
    </dgm:pt>
    <dgm:pt modelId="{3C56CB1B-7905-41E8-90E6-A55A14BA7821}" type="parTrans" cxnId="{13126A2F-129D-4762-93CF-9798949EB589}">
      <dgm:prSet/>
      <dgm:spPr/>
      <dgm:t>
        <a:bodyPr/>
        <a:lstStyle/>
        <a:p>
          <a:endParaRPr lang="en-US"/>
        </a:p>
      </dgm:t>
    </dgm:pt>
    <dgm:pt modelId="{CEA68BC1-0214-475A-AAEB-F2C106BEDF3D}">
      <dgm:prSet custT="1"/>
      <dgm:spPr/>
      <dgm:t>
        <a:bodyPr/>
        <a:lstStyle/>
        <a:p>
          <a:r>
            <a:rPr lang="en-US" sz="2500" b="1" dirty="0">
              <a:latin typeface="+mj-lt"/>
              <a:ea typeface="Calibri" charset="0"/>
              <a:cs typeface="Calibri" charset="0"/>
            </a:rPr>
            <a:t>Problem</a:t>
          </a:r>
          <a:endParaRPr lang="en-US" sz="2500" b="1" dirty="0">
            <a:latin typeface="+mj-lt"/>
          </a:endParaRPr>
        </a:p>
      </dgm:t>
    </dgm:pt>
    <dgm:pt modelId="{D52D63DB-7300-43C9-9B4D-DCAB119753ED}" type="sibTrans" cxnId="{4A7F6715-186E-49A7-B901-131CC9610C6D}">
      <dgm:prSet/>
      <dgm:spPr/>
      <dgm:t>
        <a:bodyPr/>
        <a:lstStyle/>
        <a:p>
          <a:endParaRPr lang="en-US"/>
        </a:p>
      </dgm:t>
    </dgm:pt>
    <dgm:pt modelId="{D39F5498-D166-4D4F-959E-220D13F281F2}" type="parTrans" cxnId="{4A7F6715-186E-49A7-B901-131CC9610C6D}">
      <dgm:prSet/>
      <dgm:spPr/>
      <dgm:t>
        <a:bodyPr/>
        <a:lstStyle/>
        <a:p>
          <a:endParaRPr lang="en-US"/>
        </a:p>
      </dgm:t>
    </dgm:pt>
    <dgm:pt modelId="{9D5C085D-AEA0-954E-B629-0C0B0F89D786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1" i="0" dirty="0"/>
            <a:t>- Optimize data</a:t>
          </a:r>
        </a:p>
        <a:p>
          <a:pPr marL="0">
            <a:lnSpc>
              <a:spcPct val="100000"/>
            </a:lnSpc>
            <a:buNone/>
          </a:pPr>
          <a:endParaRPr lang="en-US" sz="1800" b="1" dirty="0">
            <a:latin typeface="Calibri" charset="0"/>
            <a:ea typeface="Calibri" charset="0"/>
            <a:cs typeface="Calibri" charset="0"/>
          </a:endParaRPr>
        </a:p>
      </dgm:t>
    </dgm:pt>
    <dgm:pt modelId="{7BA27EDB-B3FF-3D4D-A8C4-6EE71910E413}" type="parTrans" cxnId="{E00D187A-4C06-FC4D-81E2-60D66950E045}">
      <dgm:prSet/>
      <dgm:spPr/>
      <dgm:t>
        <a:bodyPr/>
        <a:lstStyle/>
        <a:p>
          <a:endParaRPr lang="en-US"/>
        </a:p>
      </dgm:t>
    </dgm:pt>
    <dgm:pt modelId="{3D30B344-1655-A04D-9F64-D97B6A448C42}" type="sibTrans" cxnId="{E00D187A-4C06-FC4D-81E2-60D66950E045}">
      <dgm:prSet/>
      <dgm:spPr/>
      <dgm:t>
        <a:bodyPr/>
        <a:lstStyle/>
        <a:p>
          <a:endParaRPr lang="en-US"/>
        </a:p>
      </dgm:t>
    </dgm:pt>
    <dgm:pt modelId="{1B01DAE5-E767-6343-BF70-843D48E8B8E1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endParaRPr lang="en-US" sz="1800" b="1" dirty="0">
            <a:latin typeface="+mj-lt"/>
            <a:ea typeface="Calibri" charset="0"/>
            <a:cs typeface="Calibri" charset="0"/>
          </a:endParaRPr>
        </a:p>
        <a:p>
          <a:pPr marL="0">
            <a:lnSpc>
              <a:spcPct val="100000"/>
            </a:lnSpc>
            <a:buNone/>
          </a:pPr>
          <a:r>
            <a:rPr lang="en-US" sz="1800" b="1" dirty="0">
              <a:latin typeface="+mj-lt"/>
              <a:ea typeface="Calibri" charset="0"/>
              <a:cs typeface="Calibri" charset="0"/>
            </a:rPr>
            <a:t>- Further tune models that work well</a:t>
          </a:r>
        </a:p>
      </dgm:t>
    </dgm:pt>
    <dgm:pt modelId="{8DBEE4D1-06E9-0B4E-A32F-D40E15DABF35}" type="parTrans" cxnId="{F1013758-1010-A240-899E-0FE3351356BB}">
      <dgm:prSet/>
      <dgm:spPr/>
      <dgm:t>
        <a:bodyPr/>
        <a:lstStyle/>
        <a:p>
          <a:endParaRPr lang="en-US"/>
        </a:p>
      </dgm:t>
    </dgm:pt>
    <dgm:pt modelId="{1BCBA6BA-D9D3-1E47-9156-931E89C9537F}" type="sibTrans" cxnId="{F1013758-1010-A240-899E-0FE3351356BB}">
      <dgm:prSet/>
      <dgm:spPr/>
      <dgm:t>
        <a:bodyPr/>
        <a:lstStyle/>
        <a:p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54C7622E-B3EE-4BFC-B751-4B261C400F01}" type="pres">
      <dgm:prSet presAssocID="{CEA68BC1-0214-475A-AAEB-F2C106BEDF3D}" presName="composite" presStyleCnt="0"/>
      <dgm:spPr/>
    </dgm:pt>
    <dgm:pt modelId="{80A1A6DF-0273-4C9F-A1CF-A320F9DB6FD1}" type="pres">
      <dgm:prSet presAssocID="{CEA68BC1-0214-475A-AAEB-F2C106BEDF3D}" presName="parTx" presStyleLbl="alignNode1" presStyleIdx="0" presStyleCnt="5">
        <dgm:presLayoutVars>
          <dgm:chMax val="0"/>
          <dgm:chPref val="0"/>
        </dgm:presLayoutVars>
      </dgm:prSet>
      <dgm:spPr/>
    </dgm:pt>
    <dgm:pt modelId="{910C52EF-D1F5-4581-A150-24B263AF9343}" type="pres">
      <dgm:prSet presAssocID="{CEA68BC1-0214-475A-AAEB-F2C106BEDF3D}" presName="desTx" presStyleLbl="alignAccFollowNode1" presStyleIdx="0" presStyleCnt="5">
        <dgm:presLayoutVars/>
      </dgm:prSet>
      <dgm:spPr/>
    </dgm:pt>
    <dgm:pt modelId="{06DEF15E-2A95-4424-9CA3-93FFF5A22F97}" type="pres">
      <dgm:prSet presAssocID="{D52D63DB-7300-43C9-9B4D-DCAB119753ED}" presName="space" presStyleCnt="0"/>
      <dgm:spPr/>
    </dgm:pt>
    <dgm:pt modelId="{0D1CB9BF-C612-4FA5-A8ED-CBAA77D93857}" type="pres">
      <dgm:prSet presAssocID="{57B30C7E-2C98-474C-972A-4A9F013596F6}" presName="composite" presStyleCnt="0"/>
      <dgm:spPr/>
    </dgm:pt>
    <dgm:pt modelId="{1F484571-9C36-4EBC-94E8-740ECF59A9E8}" type="pres">
      <dgm:prSet presAssocID="{57B30C7E-2C98-474C-972A-4A9F013596F6}" presName="parTx" presStyleLbl="alignNode1" presStyleIdx="1" presStyleCnt="5">
        <dgm:presLayoutVars>
          <dgm:chMax val="0"/>
          <dgm:chPref val="0"/>
        </dgm:presLayoutVars>
      </dgm:prSet>
      <dgm:spPr/>
    </dgm:pt>
    <dgm:pt modelId="{8382FB71-379A-4A42-BEC2-AAF439B565D5}" type="pres">
      <dgm:prSet presAssocID="{57B30C7E-2C98-474C-972A-4A9F013596F6}" presName="desTx" presStyleLbl="alignAccFollowNode1" presStyleIdx="1" presStyleCnt="5">
        <dgm:presLayoutVars/>
      </dgm:prSet>
      <dgm:spPr/>
    </dgm:pt>
    <dgm:pt modelId="{CEAD898F-DA15-46A5-A07C-10D30E78B5E8}" type="pres">
      <dgm:prSet presAssocID="{7F14057D-1A20-4F64-A110-C77AC5F00602}" presName="space" presStyleCnt="0"/>
      <dgm:spPr/>
    </dgm:pt>
    <dgm:pt modelId="{BEA164EE-1450-4AEB-9527-4E22FBF3C1A8}" type="pres">
      <dgm:prSet presAssocID="{0A954AA6-C6B0-4271-8792-CCCE30CE7D69}" presName="composite" presStyleCnt="0"/>
      <dgm:spPr/>
    </dgm:pt>
    <dgm:pt modelId="{6B33ABE5-CEF1-4B39-82C3-F1FC644C0A8F}" type="pres">
      <dgm:prSet presAssocID="{0A954AA6-C6B0-4271-8792-CCCE30CE7D69}" presName="parTx" presStyleLbl="alignNode1" presStyleIdx="2" presStyleCnt="5">
        <dgm:presLayoutVars>
          <dgm:chMax val="0"/>
          <dgm:chPref val="0"/>
        </dgm:presLayoutVars>
      </dgm:prSet>
      <dgm:spPr/>
    </dgm:pt>
    <dgm:pt modelId="{D49AD3F7-B2B6-4709-A43B-C22DEB981B39}" type="pres">
      <dgm:prSet presAssocID="{0A954AA6-C6B0-4271-8792-CCCE30CE7D69}" presName="desTx" presStyleLbl="alignAccFollowNode1" presStyleIdx="2" presStyleCnt="5">
        <dgm:presLayoutVars/>
      </dgm:prSet>
      <dgm:spPr/>
    </dgm:pt>
    <dgm:pt modelId="{C83CA8A9-5873-4873-B14F-2F0E7FB2ABCC}" type="pres">
      <dgm:prSet presAssocID="{7635DF39-FFCE-4F67-A43A-C3F7B847830D}" presName="space" presStyleCnt="0"/>
      <dgm:spPr/>
    </dgm:pt>
    <dgm:pt modelId="{952DF76F-9AB8-4BB6-B004-372FA36D16E3}" type="pres">
      <dgm:prSet presAssocID="{1E1BD5C7-7E98-4E9C-980A-6231C710F86D}" presName="composite" presStyleCnt="0"/>
      <dgm:spPr/>
    </dgm:pt>
    <dgm:pt modelId="{4AE355A7-3A54-47B1-8CB5-F35120F77B1B}" type="pres">
      <dgm:prSet presAssocID="{1E1BD5C7-7E98-4E9C-980A-6231C710F86D}" presName="parTx" presStyleLbl="alignNode1" presStyleIdx="3" presStyleCnt="5">
        <dgm:presLayoutVars>
          <dgm:chMax val="0"/>
          <dgm:chPref val="0"/>
        </dgm:presLayoutVars>
      </dgm:prSet>
      <dgm:spPr/>
    </dgm:pt>
    <dgm:pt modelId="{C0A30CE6-D937-498A-8D1C-AB49CDB4AE52}" type="pres">
      <dgm:prSet presAssocID="{1E1BD5C7-7E98-4E9C-980A-6231C710F86D}" presName="desTx" presStyleLbl="alignAccFollowNode1" presStyleIdx="3" presStyleCnt="5">
        <dgm:presLayoutVars/>
      </dgm:prSet>
      <dgm:spPr/>
    </dgm:pt>
    <dgm:pt modelId="{5F52C0BF-6756-4EC5-B609-DFC97E73A4A5}" type="pres">
      <dgm:prSet presAssocID="{BDC49242-DD3A-494A-A4AF-E750AD6D3DAB}" presName="space" presStyleCnt="0"/>
      <dgm:spPr/>
    </dgm:pt>
    <dgm:pt modelId="{F042507F-C824-490E-948D-BDF8D9C669BD}" type="pres">
      <dgm:prSet presAssocID="{13416990-6629-4AE4-B0B2-7DE8418884DB}" presName="composite" presStyleCnt="0"/>
      <dgm:spPr/>
    </dgm:pt>
    <dgm:pt modelId="{1D3D5FCC-5789-4468-99A6-5D6A676B6013}" type="pres">
      <dgm:prSet presAssocID="{13416990-6629-4AE4-B0B2-7DE8418884DB}" presName="parTx" presStyleLbl="alignNode1" presStyleIdx="4" presStyleCnt="5">
        <dgm:presLayoutVars>
          <dgm:chMax val="0"/>
          <dgm:chPref val="0"/>
        </dgm:presLayoutVars>
      </dgm:prSet>
      <dgm:spPr/>
    </dgm:pt>
    <dgm:pt modelId="{44C7D37A-568B-4A53-88BE-8330DEF7D4A3}" type="pres">
      <dgm:prSet presAssocID="{13416990-6629-4AE4-B0B2-7DE8418884DB}" presName="desTx" presStyleLbl="alignAccFollowNode1" presStyleIdx="4" presStyleCnt="5">
        <dgm:presLayoutVars/>
      </dgm:prSet>
      <dgm:spPr/>
    </dgm:pt>
  </dgm:ptLst>
  <dgm:cxnLst>
    <dgm:cxn modelId="{4A7F6715-186E-49A7-B901-131CC9610C6D}" srcId="{0DD8915E-DC14-41D6-9BB5-F49E1C265163}" destId="{CEA68BC1-0214-475A-AAEB-F2C106BEDF3D}" srcOrd="0" destOrd="0" parTransId="{D39F5498-D166-4D4F-959E-220D13F281F2}" sibTransId="{D52D63DB-7300-43C9-9B4D-DCAB119753ED}"/>
    <dgm:cxn modelId="{88C0D421-0F9D-49BA-8817-FC936CC87FAC}" type="presOf" srcId="{B45FF3C1-5A75-4E4C-B2B6-84B0FAC421C2}" destId="{8382FB71-379A-4A42-BEC2-AAF439B565D5}" srcOrd="0" destOrd="0" presId="urn:microsoft.com/office/officeart/2016/7/layout/HorizontalActionList"/>
    <dgm:cxn modelId="{13126A2F-129D-4762-93CF-9798949EB589}" srcId="{0DD8915E-DC14-41D6-9BB5-F49E1C265163}" destId="{57B30C7E-2C98-474C-972A-4A9F013596F6}" srcOrd="1" destOrd="0" parTransId="{3C56CB1B-7905-41E8-90E6-A55A14BA7821}" sibTransId="{7F14057D-1A20-4F64-A110-C77AC5F00602}"/>
    <dgm:cxn modelId="{61DE8435-87FC-4ED8-A1D9-A0E36224C192}" srcId="{0DD8915E-DC14-41D6-9BB5-F49E1C265163}" destId="{0A954AA6-C6B0-4271-8792-CCCE30CE7D69}" srcOrd="2" destOrd="0" parTransId="{81CA91A9-12C9-4000-A833-6528B617CCA1}" sibTransId="{7635DF39-FFCE-4F67-A43A-C3F7B847830D}"/>
    <dgm:cxn modelId="{DA65D739-98AB-49B5-B28F-78D06B43157F}" srcId="{1E1BD5C7-7E98-4E9C-980A-6231C710F86D}" destId="{A0B60079-4AAF-49AC-8F08-8A2DFAEE29DB}" srcOrd="0" destOrd="0" parTransId="{94E190C2-DE76-4E92-9B8B-12C8AC85398D}" sibTransId="{B3783AFC-A7BD-4A0E-8A53-49FBB33EB50F}"/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F291143C-5080-4FD6-BEEA-B126FBAFEC70}" srcId="{0DD8915E-DC14-41D6-9BB5-F49E1C265163}" destId="{1E1BD5C7-7E98-4E9C-980A-6231C710F86D}" srcOrd="3" destOrd="0" parTransId="{63D0BD99-D324-4743-A063-0F16264E6A03}" sibTransId="{BDC49242-DD3A-494A-A4AF-E750AD6D3DAB}"/>
    <dgm:cxn modelId="{7AF7564A-7BD3-438E-9B3C-14BD86824042}" type="presOf" srcId="{57B30C7E-2C98-474C-972A-4A9F013596F6}" destId="{1F484571-9C36-4EBC-94E8-740ECF59A9E8}" srcOrd="0" destOrd="0" presId="urn:microsoft.com/office/officeart/2016/7/layout/HorizontalActionList"/>
    <dgm:cxn modelId="{6AFDC150-9F77-4A36-A180-B36F17F720D5}" type="presOf" srcId="{1E1BD5C7-7E98-4E9C-980A-6231C710F86D}" destId="{4AE355A7-3A54-47B1-8CB5-F35120F77B1B}" srcOrd="0" destOrd="0" presId="urn:microsoft.com/office/officeart/2016/7/layout/HorizontalActionList"/>
    <dgm:cxn modelId="{F1013758-1010-A240-899E-0FE3351356BB}" srcId="{0A954AA6-C6B0-4271-8792-CCCE30CE7D69}" destId="{1B01DAE5-E767-6343-BF70-843D48E8B8E1}" srcOrd="1" destOrd="0" parTransId="{8DBEE4D1-06E9-0B4E-A32F-D40E15DABF35}" sibTransId="{1BCBA6BA-D9D3-1E47-9156-931E89C9537F}"/>
    <dgm:cxn modelId="{9C4BCC70-6D73-47C9-B488-C135FF971FCD}" type="presOf" srcId="{13416990-6629-4AE4-B0B2-7DE8418884DB}" destId="{1D3D5FCC-5789-4468-99A6-5D6A676B6013}" srcOrd="0" destOrd="0" presId="urn:microsoft.com/office/officeart/2016/7/layout/HorizontalActionList"/>
    <dgm:cxn modelId="{E00D187A-4C06-FC4D-81E2-60D66950E045}" srcId="{57B30C7E-2C98-474C-972A-4A9F013596F6}" destId="{9D5C085D-AEA0-954E-B629-0C0B0F89D786}" srcOrd="1" destOrd="0" parTransId="{7BA27EDB-B3FF-3D4D-A8C4-6EE71910E413}" sibTransId="{3D30B344-1655-A04D-9F64-D97B6A448C42}"/>
    <dgm:cxn modelId="{E6E94786-140A-4645-ACBD-B11A56308E02}" srcId="{CEA68BC1-0214-475A-AAEB-F2C106BEDF3D}" destId="{6E78410F-604C-43A6-A991-1F6A0685C76E}" srcOrd="0" destOrd="0" parTransId="{B87758DC-95B9-415D-8FA2-3A592F03EEB6}" sibTransId="{81ADE71D-3BBC-45B9-8FE7-89C53F21FB8E}"/>
    <dgm:cxn modelId="{77938B8A-5AD8-4A5E-A030-55E04EAC32E6}" type="presOf" srcId="{6E78410F-604C-43A6-A991-1F6A0685C76E}" destId="{910C52EF-D1F5-4581-A150-24B263AF9343}" srcOrd="0" destOrd="0" presId="urn:microsoft.com/office/officeart/2016/7/layout/HorizontalActionList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B33405B2-B51D-4E21-BC61-F0A17B517544}" type="presOf" srcId="{A0B60079-4AAF-49AC-8F08-8A2DFAEE29DB}" destId="{C0A30CE6-D937-498A-8D1C-AB49CDB4AE52}" srcOrd="0" destOrd="0" presId="urn:microsoft.com/office/officeart/2016/7/layout/HorizontalActionList"/>
    <dgm:cxn modelId="{89393BBE-3051-184A-BC96-94190370DA4E}" type="presOf" srcId="{1B01DAE5-E767-6343-BF70-843D48E8B8E1}" destId="{D49AD3F7-B2B6-4709-A43B-C22DEB981B39}" srcOrd="0" destOrd="1" presId="urn:microsoft.com/office/officeart/2016/7/layout/HorizontalActionList"/>
    <dgm:cxn modelId="{D6AF6FC0-4B56-4246-AC09-69D41F1CFC6B}" srcId="{57B30C7E-2C98-474C-972A-4A9F013596F6}" destId="{B45FF3C1-5A75-4E4C-B2B6-84B0FAC421C2}" srcOrd="0" destOrd="0" parTransId="{34A81C80-FF70-48EA-B442-BDB1EF403754}" sibTransId="{5B9815BA-8A8F-4251-B182-AD39A4FE26DD}"/>
    <dgm:cxn modelId="{74A28BC1-135A-FF4B-88F2-0A666BF9F925}" type="presOf" srcId="{9D5C085D-AEA0-954E-B629-0C0B0F89D786}" destId="{8382FB71-379A-4A42-BEC2-AAF439B565D5}" srcOrd="0" destOrd="1" presId="urn:microsoft.com/office/officeart/2016/7/layout/HorizontalActionList"/>
    <dgm:cxn modelId="{B4983ACB-8E8C-4A2A-9B18-8617D7E17A77}" type="presOf" srcId="{838BD54C-88AD-40D7-AF5F-AB65EB0898A5}" destId="{D49AD3F7-B2B6-4709-A43B-C22DEB981B39}" srcOrd="0" destOrd="0" presId="urn:microsoft.com/office/officeart/2016/7/layout/HorizontalActionList"/>
    <dgm:cxn modelId="{F287A5D1-1293-47FF-AD35-F35BD7DB7217}" type="presOf" srcId="{8FE81FEC-2664-411F-AEB3-065F29F52751}" destId="{44C7D37A-568B-4A53-88BE-8330DEF7D4A3}" srcOrd="0" destOrd="0" presId="urn:microsoft.com/office/officeart/2016/7/layout/HorizontalActionList"/>
    <dgm:cxn modelId="{9AF54BDB-DAB3-4B24-A529-369FFC39451F}" type="presOf" srcId="{0A954AA6-C6B0-4271-8792-CCCE30CE7D69}" destId="{6B33ABE5-CEF1-4B39-82C3-F1FC644C0A8F}" srcOrd="0" destOrd="0" presId="urn:microsoft.com/office/officeart/2016/7/layout/HorizontalActionList"/>
    <dgm:cxn modelId="{E3F2F5EC-16B1-4C58-9182-F30E78C8D17D}" type="presOf" srcId="{CEA68BC1-0214-475A-AAEB-F2C106BEDF3D}" destId="{80A1A6DF-0273-4C9F-A1CF-A320F9DB6FD1}" srcOrd="0" destOrd="0" presId="urn:microsoft.com/office/officeart/2016/7/layout/HorizontalActionList"/>
    <dgm:cxn modelId="{122438FB-0EB1-4DC7-B97A-C5EDE3236321}" srcId="{0A954AA6-C6B0-4271-8792-CCCE30CE7D69}" destId="{838BD54C-88AD-40D7-AF5F-AB65EB0898A5}" srcOrd="0" destOrd="0" parTransId="{FD106F30-FED7-4A4D-9063-A51FC1861B8D}" sibTransId="{C5AC6457-3C00-4583-9061-8DA5017D63FF}"/>
    <dgm:cxn modelId="{88C7DEFE-ACEF-4A9F-B154-781CBBFCBE18}" srcId="{0DD8915E-DC14-41D6-9BB5-F49E1C265163}" destId="{13416990-6629-4AE4-B0B2-7DE8418884DB}" srcOrd="4" destOrd="0" parTransId="{180D8207-97DB-48B4-AFB6-E1571502D51D}" sibTransId="{355D6E8A-518E-4B49-955A-8C7CE0CBDA24}"/>
    <dgm:cxn modelId="{33ECD332-58AF-4E88-A500-D1240A9110AD}" type="presParOf" srcId="{917788B4-4702-452B-A9BF-BD370AC7C91D}" destId="{54C7622E-B3EE-4BFC-B751-4B261C400F01}" srcOrd="0" destOrd="0" presId="urn:microsoft.com/office/officeart/2016/7/layout/HorizontalActionList"/>
    <dgm:cxn modelId="{235818C5-3573-4908-AEE0-3A7896555462}" type="presParOf" srcId="{54C7622E-B3EE-4BFC-B751-4B261C400F01}" destId="{80A1A6DF-0273-4C9F-A1CF-A320F9DB6FD1}" srcOrd="0" destOrd="0" presId="urn:microsoft.com/office/officeart/2016/7/layout/HorizontalActionList"/>
    <dgm:cxn modelId="{33438145-C485-436C-AD90-2BC58FD45BD2}" type="presParOf" srcId="{54C7622E-B3EE-4BFC-B751-4B261C400F01}" destId="{910C52EF-D1F5-4581-A150-24B263AF9343}" srcOrd="1" destOrd="0" presId="urn:microsoft.com/office/officeart/2016/7/layout/HorizontalActionList"/>
    <dgm:cxn modelId="{0EA76779-6AA3-4942-8892-7B9CDEB74548}" type="presParOf" srcId="{917788B4-4702-452B-A9BF-BD370AC7C91D}" destId="{06DEF15E-2A95-4424-9CA3-93FFF5A22F97}" srcOrd="1" destOrd="0" presId="urn:microsoft.com/office/officeart/2016/7/layout/HorizontalActionList"/>
    <dgm:cxn modelId="{57A61824-4682-4CED-A1C9-A568972EE94D}" type="presParOf" srcId="{917788B4-4702-452B-A9BF-BD370AC7C91D}" destId="{0D1CB9BF-C612-4FA5-A8ED-CBAA77D93857}" srcOrd="2" destOrd="0" presId="urn:microsoft.com/office/officeart/2016/7/layout/HorizontalActionList"/>
    <dgm:cxn modelId="{7A2FA531-FB20-457D-BFF0-44C485415D15}" type="presParOf" srcId="{0D1CB9BF-C612-4FA5-A8ED-CBAA77D93857}" destId="{1F484571-9C36-4EBC-94E8-740ECF59A9E8}" srcOrd="0" destOrd="0" presId="urn:microsoft.com/office/officeart/2016/7/layout/HorizontalActionList"/>
    <dgm:cxn modelId="{9BCEDA81-6667-4C17-AFA8-2C42082BF207}" type="presParOf" srcId="{0D1CB9BF-C612-4FA5-A8ED-CBAA77D93857}" destId="{8382FB71-379A-4A42-BEC2-AAF439B565D5}" srcOrd="1" destOrd="0" presId="urn:microsoft.com/office/officeart/2016/7/layout/HorizontalActionList"/>
    <dgm:cxn modelId="{5A057344-D843-4EDB-84B0-60D5D1347B9F}" type="presParOf" srcId="{917788B4-4702-452B-A9BF-BD370AC7C91D}" destId="{CEAD898F-DA15-46A5-A07C-10D30E78B5E8}" srcOrd="3" destOrd="0" presId="urn:microsoft.com/office/officeart/2016/7/layout/HorizontalActionList"/>
    <dgm:cxn modelId="{8508FC8E-9136-4A97-9AA3-FFDDDB3B40AE}" type="presParOf" srcId="{917788B4-4702-452B-A9BF-BD370AC7C91D}" destId="{BEA164EE-1450-4AEB-9527-4E22FBF3C1A8}" srcOrd="4" destOrd="0" presId="urn:microsoft.com/office/officeart/2016/7/layout/HorizontalActionList"/>
    <dgm:cxn modelId="{657D2BC0-01E3-4AB6-A185-AF8A8BDB41EA}" type="presParOf" srcId="{BEA164EE-1450-4AEB-9527-4E22FBF3C1A8}" destId="{6B33ABE5-CEF1-4B39-82C3-F1FC644C0A8F}" srcOrd="0" destOrd="0" presId="urn:microsoft.com/office/officeart/2016/7/layout/HorizontalActionList"/>
    <dgm:cxn modelId="{D58411C6-0DF5-4662-9901-DA23240E83B9}" type="presParOf" srcId="{BEA164EE-1450-4AEB-9527-4E22FBF3C1A8}" destId="{D49AD3F7-B2B6-4709-A43B-C22DEB981B39}" srcOrd="1" destOrd="0" presId="urn:microsoft.com/office/officeart/2016/7/layout/HorizontalActionList"/>
    <dgm:cxn modelId="{3F6A4F5F-E2A5-4931-86E6-12BB70DD5E96}" type="presParOf" srcId="{917788B4-4702-452B-A9BF-BD370AC7C91D}" destId="{C83CA8A9-5873-4873-B14F-2F0E7FB2ABCC}" srcOrd="5" destOrd="0" presId="urn:microsoft.com/office/officeart/2016/7/layout/HorizontalActionList"/>
    <dgm:cxn modelId="{4C32C92D-DDF9-49A1-AF89-0235CF9C71B7}" type="presParOf" srcId="{917788B4-4702-452B-A9BF-BD370AC7C91D}" destId="{952DF76F-9AB8-4BB6-B004-372FA36D16E3}" srcOrd="6" destOrd="0" presId="urn:microsoft.com/office/officeart/2016/7/layout/HorizontalActionList"/>
    <dgm:cxn modelId="{57417539-B51B-4234-AEE5-F533ECC107BB}" type="presParOf" srcId="{952DF76F-9AB8-4BB6-B004-372FA36D16E3}" destId="{4AE355A7-3A54-47B1-8CB5-F35120F77B1B}" srcOrd="0" destOrd="0" presId="urn:microsoft.com/office/officeart/2016/7/layout/HorizontalActionList"/>
    <dgm:cxn modelId="{17742994-33B7-461E-8138-938D77B15D79}" type="presParOf" srcId="{952DF76F-9AB8-4BB6-B004-372FA36D16E3}" destId="{C0A30CE6-D937-498A-8D1C-AB49CDB4AE52}" srcOrd="1" destOrd="0" presId="urn:microsoft.com/office/officeart/2016/7/layout/HorizontalActionList"/>
    <dgm:cxn modelId="{63E4F875-88CC-449C-98C8-8CCD36740115}" type="presParOf" srcId="{917788B4-4702-452B-A9BF-BD370AC7C91D}" destId="{5F52C0BF-6756-4EC5-B609-DFC97E73A4A5}" srcOrd="7" destOrd="0" presId="urn:microsoft.com/office/officeart/2016/7/layout/HorizontalActionList"/>
    <dgm:cxn modelId="{008A04F8-CCA8-463D-A028-8F7B8B5DED82}" type="presParOf" srcId="{917788B4-4702-452B-A9BF-BD370AC7C91D}" destId="{F042507F-C824-490E-948D-BDF8D9C669BD}" srcOrd="8" destOrd="0" presId="urn:microsoft.com/office/officeart/2016/7/layout/HorizontalActionList"/>
    <dgm:cxn modelId="{1AE7904C-A54A-4252-8559-6AFDB410BC10}" type="presParOf" srcId="{F042507F-C824-490E-948D-BDF8D9C669BD}" destId="{1D3D5FCC-5789-4468-99A6-5D6A676B6013}" srcOrd="0" destOrd="0" presId="urn:microsoft.com/office/officeart/2016/7/layout/HorizontalActionList"/>
    <dgm:cxn modelId="{52C4214A-785F-4BE4-BD04-5A0C4ABD5272}" type="presParOf" srcId="{F042507F-C824-490E-948D-BDF8D9C669BD}" destId="{44C7D37A-568B-4A53-88BE-8330DEF7D4A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63C2A9-5AA1-D045-A528-E33EECD72E2F}" type="doc">
      <dgm:prSet loTypeId="urn:microsoft.com/office/officeart/2005/8/layout/vProcess5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B26284F9-341E-DC42-A47B-E0E936EF4F24}">
      <dgm:prSet phldrT="[Text]"/>
      <dgm:spPr/>
      <dgm:t>
        <a:bodyPr/>
        <a:lstStyle/>
        <a:p>
          <a:r>
            <a:rPr lang="en-US" b="1" dirty="0"/>
            <a:t>Step 1</a:t>
          </a:r>
        </a:p>
      </dgm:t>
    </dgm:pt>
    <dgm:pt modelId="{BEC11D30-23DF-314E-891F-7DB8BC2CC7EE}" type="parTrans" cxnId="{098A2385-095D-3D46-92DD-46471F2EA4EE}">
      <dgm:prSet/>
      <dgm:spPr/>
      <dgm:t>
        <a:bodyPr/>
        <a:lstStyle/>
        <a:p>
          <a:endParaRPr lang="en-US"/>
        </a:p>
      </dgm:t>
    </dgm:pt>
    <dgm:pt modelId="{210B6B70-6F70-714B-8C17-2226744FD38B}" type="sibTrans" cxnId="{098A2385-095D-3D46-92DD-46471F2EA4EE}">
      <dgm:prSet/>
      <dgm:spPr/>
      <dgm:t>
        <a:bodyPr/>
        <a:lstStyle/>
        <a:p>
          <a:endParaRPr lang="en-US"/>
        </a:p>
      </dgm:t>
    </dgm:pt>
    <dgm:pt modelId="{99118B86-AA0A-7D41-A962-F7736AB9A29B}">
      <dgm:prSet phldrT="[Text]"/>
      <dgm:spPr/>
      <dgm:t>
        <a:bodyPr/>
        <a:lstStyle/>
        <a:p>
          <a:r>
            <a:rPr lang="en-US" b="1" dirty="0"/>
            <a:t>Try Different Models</a:t>
          </a:r>
        </a:p>
      </dgm:t>
    </dgm:pt>
    <dgm:pt modelId="{11057005-1302-5C4A-BE2E-9ECF87F35861}" type="parTrans" cxnId="{07ACBBF2-2A6D-554B-97E2-A48EDD8D52E9}">
      <dgm:prSet/>
      <dgm:spPr/>
      <dgm:t>
        <a:bodyPr/>
        <a:lstStyle/>
        <a:p>
          <a:endParaRPr lang="en-US"/>
        </a:p>
      </dgm:t>
    </dgm:pt>
    <dgm:pt modelId="{FCA82E18-48D3-CC4C-9798-3287BDAAEF25}" type="sibTrans" cxnId="{07ACBBF2-2A6D-554B-97E2-A48EDD8D52E9}">
      <dgm:prSet/>
      <dgm:spPr/>
      <dgm:t>
        <a:bodyPr/>
        <a:lstStyle/>
        <a:p>
          <a:endParaRPr lang="en-US"/>
        </a:p>
      </dgm:t>
    </dgm:pt>
    <dgm:pt modelId="{FD4ED9DE-88E0-0E47-ABF7-1AC42002012B}">
      <dgm:prSet phldrT="[Text]"/>
      <dgm:spPr/>
      <dgm:t>
        <a:bodyPr/>
        <a:lstStyle/>
        <a:p>
          <a:r>
            <a:rPr lang="en-US" b="1" dirty="0"/>
            <a:t>Step 2</a:t>
          </a:r>
        </a:p>
      </dgm:t>
    </dgm:pt>
    <dgm:pt modelId="{77D20EE0-9346-D24D-BA8D-4B48A5B03131}" type="parTrans" cxnId="{86F0302F-2085-024A-AE42-FEC5D2CCA85C}">
      <dgm:prSet/>
      <dgm:spPr/>
      <dgm:t>
        <a:bodyPr/>
        <a:lstStyle/>
        <a:p>
          <a:endParaRPr lang="en-US"/>
        </a:p>
      </dgm:t>
    </dgm:pt>
    <dgm:pt modelId="{CDB4870B-279E-124F-9EF2-F521CB86C335}" type="sibTrans" cxnId="{86F0302F-2085-024A-AE42-FEC5D2CCA85C}">
      <dgm:prSet/>
      <dgm:spPr/>
      <dgm:t>
        <a:bodyPr/>
        <a:lstStyle/>
        <a:p>
          <a:endParaRPr lang="en-US"/>
        </a:p>
      </dgm:t>
    </dgm:pt>
    <dgm:pt modelId="{11C51763-D517-4B4A-9D78-4FEC5413A381}">
      <dgm:prSet phldrT="[Text]"/>
      <dgm:spPr/>
      <dgm:t>
        <a:bodyPr/>
        <a:lstStyle/>
        <a:p>
          <a:r>
            <a:rPr lang="en-US" b="1" dirty="0"/>
            <a:t>Choose Good Models</a:t>
          </a:r>
        </a:p>
      </dgm:t>
    </dgm:pt>
    <dgm:pt modelId="{49BF975C-064C-4242-98FA-505BCE6E3D79}" type="parTrans" cxnId="{E3835355-5F86-5343-B7D4-B973C3CF4642}">
      <dgm:prSet/>
      <dgm:spPr/>
      <dgm:t>
        <a:bodyPr/>
        <a:lstStyle/>
        <a:p>
          <a:endParaRPr lang="en-US"/>
        </a:p>
      </dgm:t>
    </dgm:pt>
    <dgm:pt modelId="{1BE5ACA3-A953-6443-ABE4-F3E91E5B42FA}" type="sibTrans" cxnId="{E3835355-5F86-5343-B7D4-B973C3CF4642}">
      <dgm:prSet/>
      <dgm:spPr/>
      <dgm:t>
        <a:bodyPr/>
        <a:lstStyle/>
        <a:p>
          <a:endParaRPr lang="en-US"/>
        </a:p>
      </dgm:t>
    </dgm:pt>
    <dgm:pt modelId="{CC88A7C3-E349-0E40-A393-20A9D96AE83A}">
      <dgm:prSet phldrT="[Text]"/>
      <dgm:spPr/>
      <dgm:t>
        <a:bodyPr/>
        <a:lstStyle/>
        <a:p>
          <a:r>
            <a:rPr lang="en-US" b="1" dirty="0"/>
            <a:t>Step 3</a:t>
          </a:r>
        </a:p>
      </dgm:t>
    </dgm:pt>
    <dgm:pt modelId="{AC4A933E-A3EA-CD4B-8BDB-6BEF0EB5ACFF}" type="parTrans" cxnId="{7C0409EB-4C9A-AA4F-A0B2-C2EA77220698}">
      <dgm:prSet/>
      <dgm:spPr/>
      <dgm:t>
        <a:bodyPr/>
        <a:lstStyle/>
        <a:p>
          <a:endParaRPr lang="en-US"/>
        </a:p>
      </dgm:t>
    </dgm:pt>
    <dgm:pt modelId="{C1E1AFF7-581D-FF46-90BE-87ADEF4755E5}" type="sibTrans" cxnId="{7C0409EB-4C9A-AA4F-A0B2-C2EA77220698}">
      <dgm:prSet/>
      <dgm:spPr/>
      <dgm:t>
        <a:bodyPr/>
        <a:lstStyle/>
        <a:p>
          <a:endParaRPr lang="en-US"/>
        </a:p>
      </dgm:t>
    </dgm:pt>
    <dgm:pt modelId="{95E4618B-7A9B-904A-8F33-44118CBF5C46}">
      <dgm:prSet phldrT="[Text]"/>
      <dgm:spPr/>
      <dgm:t>
        <a:bodyPr/>
        <a:lstStyle/>
        <a:p>
          <a:r>
            <a:rPr lang="en-US" b="1" dirty="0"/>
            <a:t>Combine Good Models  to Make Better Models</a:t>
          </a:r>
        </a:p>
      </dgm:t>
    </dgm:pt>
    <dgm:pt modelId="{5195F0B6-E848-3D43-BE3D-3DD8D8E4FEA3}" type="parTrans" cxnId="{DC7EC2D7-FD75-6743-B578-4A2CAB562E23}">
      <dgm:prSet/>
      <dgm:spPr/>
      <dgm:t>
        <a:bodyPr/>
        <a:lstStyle/>
        <a:p>
          <a:endParaRPr lang="en-US"/>
        </a:p>
      </dgm:t>
    </dgm:pt>
    <dgm:pt modelId="{8DD03848-10C4-ED4E-A813-6E0E7DFC9040}" type="sibTrans" cxnId="{DC7EC2D7-FD75-6743-B578-4A2CAB562E23}">
      <dgm:prSet/>
      <dgm:spPr/>
      <dgm:t>
        <a:bodyPr/>
        <a:lstStyle/>
        <a:p>
          <a:endParaRPr lang="en-US"/>
        </a:p>
      </dgm:t>
    </dgm:pt>
    <dgm:pt modelId="{04A6D52A-CE7F-8C4F-8FBA-FC033BD95FBC}">
      <dgm:prSet/>
      <dgm:spPr/>
      <dgm:t>
        <a:bodyPr/>
        <a:lstStyle/>
        <a:p>
          <a:r>
            <a:rPr lang="en-US" b="1" dirty="0"/>
            <a:t>Step 4</a:t>
          </a:r>
        </a:p>
      </dgm:t>
    </dgm:pt>
    <dgm:pt modelId="{928E87FC-998B-8947-ADD4-7E9E63B2B331}" type="parTrans" cxnId="{4A171E7D-B91B-6C4B-8295-25C8F50C30FC}">
      <dgm:prSet/>
      <dgm:spPr/>
      <dgm:t>
        <a:bodyPr/>
        <a:lstStyle/>
        <a:p>
          <a:endParaRPr lang="en-US"/>
        </a:p>
      </dgm:t>
    </dgm:pt>
    <dgm:pt modelId="{7AA6172B-872C-4A42-9E47-E696B72C3E4F}" type="sibTrans" cxnId="{4A171E7D-B91B-6C4B-8295-25C8F50C30FC}">
      <dgm:prSet/>
      <dgm:spPr/>
      <dgm:t>
        <a:bodyPr/>
        <a:lstStyle/>
        <a:p>
          <a:endParaRPr lang="en-US"/>
        </a:p>
      </dgm:t>
    </dgm:pt>
    <dgm:pt modelId="{10574CF5-760A-1E4C-B32D-ED9166543AD6}">
      <dgm:prSet/>
      <dgm:spPr/>
      <dgm:t>
        <a:bodyPr/>
        <a:lstStyle/>
        <a:p>
          <a:r>
            <a:rPr lang="en-US" b="1" dirty="0"/>
            <a:t>Compare Better Models and Choose the BEST MODEL</a:t>
          </a:r>
        </a:p>
      </dgm:t>
    </dgm:pt>
    <dgm:pt modelId="{F1ABECF2-EB07-4D46-A38C-9E0DCE2305A9}" type="sibTrans" cxnId="{66E5D61C-0B76-0B4C-9026-77CED0866C7E}">
      <dgm:prSet/>
      <dgm:spPr/>
      <dgm:t>
        <a:bodyPr/>
        <a:lstStyle/>
        <a:p>
          <a:endParaRPr lang="en-US"/>
        </a:p>
      </dgm:t>
    </dgm:pt>
    <dgm:pt modelId="{F78A1C45-B12C-9C4A-8C9E-76B0A62887EC}" type="parTrans" cxnId="{66E5D61C-0B76-0B4C-9026-77CED0866C7E}">
      <dgm:prSet/>
      <dgm:spPr/>
      <dgm:t>
        <a:bodyPr/>
        <a:lstStyle/>
        <a:p>
          <a:endParaRPr lang="en-US"/>
        </a:p>
      </dgm:t>
    </dgm:pt>
    <dgm:pt modelId="{7F342665-4B0F-C64C-BA19-E9DDBE286AE9}" type="pres">
      <dgm:prSet presAssocID="{E463C2A9-5AA1-D045-A528-E33EECD72E2F}" presName="outerComposite" presStyleCnt="0">
        <dgm:presLayoutVars>
          <dgm:chMax val="5"/>
          <dgm:dir/>
          <dgm:resizeHandles val="exact"/>
        </dgm:presLayoutVars>
      </dgm:prSet>
      <dgm:spPr/>
    </dgm:pt>
    <dgm:pt modelId="{A6A868B0-5A5F-0742-A573-60E71A8BDC6D}" type="pres">
      <dgm:prSet presAssocID="{E463C2A9-5AA1-D045-A528-E33EECD72E2F}" presName="dummyMaxCanvas" presStyleCnt="0">
        <dgm:presLayoutVars/>
      </dgm:prSet>
      <dgm:spPr/>
    </dgm:pt>
    <dgm:pt modelId="{E8A23360-B8D9-CF4C-BF35-03151D159409}" type="pres">
      <dgm:prSet presAssocID="{E463C2A9-5AA1-D045-A528-E33EECD72E2F}" presName="FourNodes_1" presStyleLbl="node1" presStyleIdx="0" presStyleCnt="4">
        <dgm:presLayoutVars>
          <dgm:bulletEnabled val="1"/>
        </dgm:presLayoutVars>
      </dgm:prSet>
      <dgm:spPr/>
    </dgm:pt>
    <dgm:pt modelId="{09A711F4-F52C-2243-BD13-75E701AE7CE3}" type="pres">
      <dgm:prSet presAssocID="{E463C2A9-5AA1-D045-A528-E33EECD72E2F}" presName="FourNodes_2" presStyleLbl="node1" presStyleIdx="1" presStyleCnt="4">
        <dgm:presLayoutVars>
          <dgm:bulletEnabled val="1"/>
        </dgm:presLayoutVars>
      </dgm:prSet>
      <dgm:spPr/>
    </dgm:pt>
    <dgm:pt modelId="{FF2D7BA4-A9A1-A645-AC16-D3D277807769}" type="pres">
      <dgm:prSet presAssocID="{E463C2A9-5AA1-D045-A528-E33EECD72E2F}" presName="FourNodes_3" presStyleLbl="node1" presStyleIdx="2" presStyleCnt="4">
        <dgm:presLayoutVars>
          <dgm:bulletEnabled val="1"/>
        </dgm:presLayoutVars>
      </dgm:prSet>
      <dgm:spPr/>
    </dgm:pt>
    <dgm:pt modelId="{04570E8B-F789-704A-ABA2-A2D99D6514CC}" type="pres">
      <dgm:prSet presAssocID="{E463C2A9-5AA1-D045-A528-E33EECD72E2F}" presName="FourNodes_4" presStyleLbl="node1" presStyleIdx="3" presStyleCnt="4">
        <dgm:presLayoutVars>
          <dgm:bulletEnabled val="1"/>
        </dgm:presLayoutVars>
      </dgm:prSet>
      <dgm:spPr/>
    </dgm:pt>
    <dgm:pt modelId="{48BEABFF-2CEF-FC4C-8F4B-FEF683250E1B}" type="pres">
      <dgm:prSet presAssocID="{E463C2A9-5AA1-D045-A528-E33EECD72E2F}" presName="FourConn_1-2" presStyleLbl="fgAccFollowNode1" presStyleIdx="0" presStyleCnt="3">
        <dgm:presLayoutVars>
          <dgm:bulletEnabled val="1"/>
        </dgm:presLayoutVars>
      </dgm:prSet>
      <dgm:spPr/>
    </dgm:pt>
    <dgm:pt modelId="{9992A95F-CFB7-484F-8DC7-FAFC0C9CD43E}" type="pres">
      <dgm:prSet presAssocID="{E463C2A9-5AA1-D045-A528-E33EECD72E2F}" presName="FourConn_2-3" presStyleLbl="fgAccFollowNode1" presStyleIdx="1" presStyleCnt="3">
        <dgm:presLayoutVars>
          <dgm:bulletEnabled val="1"/>
        </dgm:presLayoutVars>
      </dgm:prSet>
      <dgm:spPr/>
    </dgm:pt>
    <dgm:pt modelId="{DD1800DB-40CA-6646-9B09-EE107C5DDA78}" type="pres">
      <dgm:prSet presAssocID="{E463C2A9-5AA1-D045-A528-E33EECD72E2F}" presName="FourConn_3-4" presStyleLbl="fgAccFollowNode1" presStyleIdx="2" presStyleCnt="3">
        <dgm:presLayoutVars>
          <dgm:bulletEnabled val="1"/>
        </dgm:presLayoutVars>
      </dgm:prSet>
      <dgm:spPr/>
    </dgm:pt>
    <dgm:pt modelId="{326B94DA-4360-1C42-8859-412AE460083C}" type="pres">
      <dgm:prSet presAssocID="{E463C2A9-5AA1-D045-A528-E33EECD72E2F}" presName="FourNodes_1_text" presStyleLbl="node1" presStyleIdx="3" presStyleCnt="4">
        <dgm:presLayoutVars>
          <dgm:bulletEnabled val="1"/>
        </dgm:presLayoutVars>
      </dgm:prSet>
      <dgm:spPr/>
    </dgm:pt>
    <dgm:pt modelId="{89F95183-23E6-3E45-A996-8000C9DC7AD3}" type="pres">
      <dgm:prSet presAssocID="{E463C2A9-5AA1-D045-A528-E33EECD72E2F}" presName="FourNodes_2_text" presStyleLbl="node1" presStyleIdx="3" presStyleCnt="4">
        <dgm:presLayoutVars>
          <dgm:bulletEnabled val="1"/>
        </dgm:presLayoutVars>
      </dgm:prSet>
      <dgm:spPr/>
    </dgm:pt>
    <dgm:pt modelId="{D3D1F97F-FF42-1C4E-A11B-272A0A8202A6}" type="pres">
      <dgm:prSet presAssocID="{E463C2A9-5AA1-D045-A528-E33EECD72E2F}" presName="FourNodes_3_text" presStyleLbl="node1" presStyleIdx="3" presStyleCnt="4">
        <dgm:presLayoutVars>
          <dgm:bulletEnabled val="1"/>
        </dgm:presLayoutVars>
      </dgm:prSet>
      <dgm:spPr/>
    </dgm:pt>
    <dgm:pt modelId="{FC74E259-217A-CB45-A387-88DF1E3A1548}" type="pres">
      <dgm:prSet presAssocID="{E463C2A9-5AA1-D045-A528-E33EECD72E2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D33BB0F-C193-E44E-ACCC-9C79C7EFC9C2}" type="presOf" srcId="{CC88A7C3-E349-0E40-A393-20A9D96AE83A}" destId="{FF2D7BA4-A9A1-A645-AC16-D3D277807769}" srcOrd="0" destOrd="0" presId="urn:microsoft.com/office/officeart/2005/8/layout/vProcess5"/>
    <dgm:cxn modelId="{98CB0E10-23B0-7A4B-BACB-41B78CFCF1CC}" type="presOf" srcId="{10574CF5-760A-1E4C-B32D-ED9166543AD6}" destId="{FC74E259-217A-CB45-A387-88DF1E3A1548}" srcOrd="1" destOrd="1" presId="urn:microsoft.com/office/officeart/2005/8/layout/vProcess5"/>
    <dgm:cxn modelId="{67E66D16-075F-EC4E-BB11-038B6619FDE3}" type="presOf" srcId="{04A6D52A-CE7F-8C4F-8FBA-FC033BD95FBC}" destId="{04570E8B-F789-704A-ABA2-A2D99D6514CC}" srcOrd="0" destOrd="0" presId="urn:microsoft.com/office/officeart/2005/8/layout/vProcess5"/>
    <dgm:cxn modelId="{572DFA17-83FA-9B4B-8B6C-E5E05EBFDD00}" type="presOf" srcId="{11C51763-D517-4B4A-9D78-4FEC5413A381}" destId="{09A711F4-F52C-2243-BD13-75E701AE7CE3}" srcOrd="0" destOrd="1" presId="urn:microsoft.com/office/officeart/2005/8/layout/vProcess5"/>
    <dgm:cxn modelId="{11A8501C-EAA7-AB46-8CD6-067D77666557}" type="presOf" srcId="{FD4ED9DE-88E0-0E47-ABF7-1AC42002012B}" destId="{89F95183-23E6-3E45-A996-8000C9DC7AD3}" srcOrd="1" destOrd="0" presId="urn:microsoft.com/office/officeart/2005/8/layout/vProcess5"/>
    <dgm:cxn modelId="{66E5D61C-0B76-0B4C-9026-77CED0866C7E}" srcId="{04A6D52A-CE7F-8C4F-8FBA-FC033BD95FBC}" destId="{10574CF5-760A-1E4C-B32D-ED9166543AD6}" srcOrd="0" destOrd="0" parTransId="{F78A1C45-B12C-9C4A-8C9E-76B0A62887EC}" sibTransId="{F1ABECF2-EB07-4D46-A38C-9E0DCE2305A9}"/>
    <dgm:cxn modelId="{2CADB22D-544C-FB40-988D-753B11FCB28E}" type="presOf" srcId="{99118B86-AA0A-7D41-A962-F7736AB9A29B}" destId="{E8A23360-B8D9-CF4C-BF35-03151D159409}" srcOrd="0" destOrd="1" presId="urn:microsoft.com/office/officeart/2005/8/layout/vProcess5"/>
    <dgm:cxn modelId="{3EFEFC2D-1F1B-0A44-A4CF-534E1DC56E5B}" type="presOf" srcId="{95E4618B-7A9B-904A-8F33-44118CBF5C46}" destId="{FF2D7BA4-A9A1-A645-AC16-D3D277807769}" srcOrd="0" destOrd="1" presId="urn:microsoft.com/office/officeart/2005/8/layout/vProcess5"/>
    <dgm:cxn modelId="{86F0302F-2085-024A-AE42-FEC5D2CCA85C}" srcId="{E463C2A9-5AA1-D045-A528-E33EECD72E2F}" destId="{FD4ED9DE-88E0-0E47-ABF7-1AC42002012B}" srcOrd="1" destOrd="0" parTransId="{77D20EE0-9346-D24D-BA8D-4B48A5B03131}" sibTransId="{CDB4870B-279E-124F-9EF2-F521CB86C335}"/>
    <dgm:cxn modelId="{AC3A7730-D6FC-CA46-88C4-E9E8AB8C4EE2}" type="presOf" srcId="{04A6D52A-CE7F-8C4F-8FBA-FC033BD95FBC}" destId="{FC74E259-217A-CB45-A387-88DF1E3A1548}" srcOrd="1" destOrd="0" presId="urn:microsoft.com/office/officeart/2005/8/layout/vProcess5"/>
    <dgm:cxn modelId="{9159C246-6859-144D-A8A0-E7A346E67758}" type="presOf" srcId="{210B6B70-6F70-714B-8C17-2226744FD38B}" destId="{48BEABFF-2CEF-FC4C-8F4B-FEF683250E1B}" srcOrd="0" destOrd="0" presId="urn:microsoft.com/office/officeart/2005/8/layout/vProcess5"/>
    <dgm:cxn modelId="{42789C47-8509-4F4E-A49D-4356A14D19B0}" type="presOf" srcId="{B26284F9-341E-DC42-A47B-E0E936EF4F24}" destId="{326B94DA-4360-1C42-8859-412AE460083C}" srcOrd="1" destOrd="0" presId="urn:microsoft.com/office/officeart/2005/8/layout/vProcess5"/>
    <dgm:cxn modelId="{E8DA034D-15FA-1542-B53C-83423A2558A7}" type="presOf" srcId="{CC88A7C3-E349-0E40-A393-20A9D96AE83A}" destId="{D3D1F97F-FF42-1C4E-A11B-272A0A8202A6}" srcOrd="1" destOrd="0" presId="urn:microsoft.com/office/officeart/2005/8/layout/vProcess5"/>
    <dgm:cxn modelId="{5F26F650-512E-0542-886A-BDAC26103603}" type="presOf" srcId="{FD4ED9DE-88E0-0E47-ABF7-1AC42002012B}" destId="{09A711F4-F52C-2243-BD13-75E701AE7CE3}" srcOrd="0" destOrd="0" presId="urn:microsoft.com/office/officeart/2005/8/layout/vProcess5"/>
    <dgm:cxn modelId="{E3835355-5F86-5343-B7D4-B973C3CF4642}" srcId="{FD4ED9DE-88E0-0E47-ABF7-1AC42002012B}" destId="{11C51763-D517-4B4A-9D78-4FEC5413A381}" srcOrd="0" destOrd="0" parTransId="{49BF975C-064C-4242-98FA-505BCE6E3D79}" sibTransId="{1BE5ACA3-A953-6443-ABE4-F3E91E5B42FA}"/>
    <dgm:cxn modelId="{82D3326F-20C4-E546-AD25-0922BEFB054D}" type="presOf" srcId="{CDB4870B-279E-124F-9EF2-F521CB86C335}" destId="{9992A95F-CFB7-484F-8DC7-FAFC0C9CD43E}" srcOrd="0" destOrd="0" presId="urn:microsoft.com/office/officeart/2005/8/layout/vProcess5"/>
    <dgm:cxn modelId="{03DA4A75-F907-5148-B461-617F6F016CC3}" type="presOf" srcId="{11C51763-D517-4B4A-9D78-4FEC5413A381}" destId="{89F95183-23E6-3E45-A996-8000C9DC7AD3}" srcOrd="1" destOrd="1" presId="urn:microsoft.com/office/officeart/2005/8/layout/vProcess5"/>
    <dgm:cxn modelId="{4A171E7D-B91B-6C4B-8295-25C8F50C30FC}" srcId="{E463C2A9-5AA1-D045-A528-E33EECD72E2F}" destId="{04A6D52A-CE7F-8C4F-8FBA-FC033BD95FBC}" srcOrd="3" destOrd="0" parTransId="{928E87FC-998B-8947-ADD4-7E9E63B2B331}" sibTransId="{7AA6172B-872C-4A42-9E47-E696B72C3E4F}"/>
    <dgm:cxn modelId="{098A2385-095D-3D46-92DD-46471F2EA4EE}" srcId="{E463C2A9-5AA1-D045-A528-E33EECD72E2F}" destId="{B26284F9-341E-DC42-A47B-E0E936EF4F24}" srcOrd="0" destOrd="0" parTransId="{BEC11D30-23DF-314E-891F-7DB8BC2CC7EE}" sibTransId="{210B6B70-6F70-714B-8C17-2226744FD38B}"/>
    <dgm:cxn modelId="{DFA4E693-940E-DF48-AE8A-FB565BC0067C}" type="presOf" srcId="{10574CF5-760A-1E4C-B32D-ED9166543AD6}" destId="{04570E8B-F789-704A-ABA2-A2D99D6514CC}" srcOrd="0" destOrd="1" presId="urn:microsoft.com/office/officeart/2005/8/layout/vProcess5"/>
    <dgm:cxn modelId="{CFA87399-1553-E140-914E-B0E77BC74A79}" type="presOf" srcId="{B26284F9-341E-DC42-A47B-E0E936EF4F24}" destId="{E8A23360-B8D9-CF4C-BF35-03151D159409}" srcOrd="0" destOrd="0" presId="urn:microsoft.com/office/officeart/2005/8/layout/vProcess5"/>
    <dgm:cxn modelId="{9796559D-195B-E445-A76D-629F9CAD2B46}" type="presOf" srcId="{95E4618B-7A9B-904A-8F33-44118CBF5C46}" destId="{D3D1F97F-FF42-1C4E-A11B-272A0A8202A6}" srcOrd="1" destOrd="1" presId="urn:microsoft.com/office/officeart/2005/8/layout/vProcess5"/>
    <dgm:cxn modelId="{93E213C4-2963-5A44-ADF5-7EA6A373F43A}" type="presOf" srcId="{99118B86-AA0A-7D41-A962-F7736AB9A29B}" destId="{326B94DA-4360-1C42-8859-412AE460083C}" srcOrd="1" destOrd="1" presId="urn:microsoft.com/office/officeart/2005/8/layout/vProcess5"/>
    <dgm:cxn modelId="{DC7EC2D7-FD75-6743-B578-4A2CAB562E23}" srcId="{CC88A7C3-E349-0E40-A393-20A9D96AE83A}" destId="{95E4618B-7A9B-904A-8F33-44118CBF5C46}" srcOrd="0" destOrd="0" parTransId="{5195F0B6-E848-3D43-BE3D-3DD8D8E4FEA3}" sibTransId="{8DD03848-10C4-ED4E-A813-6E0E7DFC9040}"/>
    <dgm:cxn modelId="{C5C2D8D9-5A09-2646-B530-DA79664F4C38}" type="presOf" srcId="{C1E1AFF7-581D-FF46-90BE-87ADEF4755E5}" destId="{DD1800DB-40CA-6646-9B09-EE107C5DDA78}" srcOrd="0" destOrd="0" presId="urn:microsoft.com/office/officeart/2005/8/layout/vProcess5"/>
    <dgm:cxn modelId="{FB77CBE9-30DA-674A-9F42-1B1F26D584A8}" type="presOf" srcId="{E463C2A9-5AA1-D045-A528-E33EECD72E2F}" destId="{7F342665-4B0F-C64C-BA19-E9DDBE286AE9}" srcOrd="0" destOrd="0" presId="urn:microsoft.com/office/officeart/2005/8/layout/vProcess5"/>
    <dgm:cxn modelId="{7C0409EB-4C9A-AA4F-A0B2-C2EA77220698}" srcId="{E463C2A9-5AA1-D045-A528-E33EECD72E2F}" destId="{CC88A7C3-E349-0E40-A393-20A9D96AE83A}" srcOrd="2" destOrd="0" parTransId="{AC4A933E-A3EA-CD4B-8BDB-6BEF0EB5ACFF}" sibTransId="{C1E1AFF7-581D-FF46-90BE-87ADEF4755E5}"/>
    <dgm:cxn modelId="{07ACBBF2-2A6D-554B-97E2-A48EDD8D52E9}" srcId="{B26284F9-341E-DC42-A47B-E0E936EF4F24}" destId="{99118B86-AA0A-7D41-A962-F7736AB9A29B}" srcOrd="0" destOrd="0" parTransId="{11057005-1302-5C4A-BE2E-9ECF87F35861}" sibTransId="{FCA82E18-48D3-CC4C-9798-3287BDAAEF25}"/>
    <dgm:cxn modelId="{1996A0BD-7A6A-6F4D-BA7E-68B7B47B4BB9}" type="presParOf" srcId="{7F342665-4B0F-C64C-BA19-E9DDBE286AE9}" destId="{A6A868B0-5A5F-0742-A573-60E71A8BDC6D}" srcOrd="0" destOrd="0" presId="urn:microsoft.com/office/officeart/2005/8/layout/vProcess5"/>
    <dgm:cxn modelId="{D8514AEB-B15D-704D-BA4A-56F85703FBAE}" type="presParOf" srcId="{7F342665-4B0F-C64C-BA19-E9DDBE286AE9}" destId="{E8A23360-B8D9-CF4C-BF35-03151D159409}" srcOrd="1" destOrd="0" presId="urn:microsoft.com/office/officeart/2005/8/layout/vProcess5"/>
    <dgm:cxn modelId="{2B122EB0-3D4B-E74B-B13A-CD7DCD7503BD}" type="presParOf" srcId="{7F342665-4B0F-C64C-BA19-E9DDBE286AE9}" destId="{09A711F4-F52C-2243-BD13-75E701AE7CE3}" srcOrd="2" destOrd="0" presId="urn:microsoft.com/office/officeart/2005/8/layout/vProcess5"/>
    <dgm:cxn modelId="{E4D9B261-E4FB-364A-9847-76C9BA7323C8}" type="presParOf" srcId="{7F342665-4B0F-C64C-BA19-E9DDBE286AE9}" destId="{FF2D7BA4-A9A1-A645-AC16-D3D277807769}" srcOrd="3" destOrd="0" presId="urn:microsoft.com/office/officeart/2005/8/layout/vProcess5"/>
    <dgm:cxn modelId="{11C9DE26-0E89-1040-9AF7-181CF9E45697}" type="presParOf" srcId="{7F342665-4B0F-C64C-BA19-E9DDBE286AE9}" destId="{04570E8B-F789-704A-ABA2-A2D99D6514CC}" srcOrd="4" destOrd="0" presId="urn:microsoft.com/office/officeart/2005/8/layout/vProcess5"/>
    <dgm:cxn modelId="{A0FCC126-0377-2E45-8A73-DA52C017B37B}" type="presParOf" srcId="{7F342665-4B0F-C64C-BA19-E9DDBE286AE9}" destId="{48BEABFF-2CEF-FC4C-8F4B-FEF683250E1B}" srcOrd="5" destOrd="0" presId="urn:microsoft.com/office/officeart/2005/8/layout/vProcess5"/>
    <dgm:cxn modelId="{6054D12D-B0D2-4648-AE53-9AB1CBFC12AE}" type="presParOf" srcId="{7F342665-4B0F-C64C-BA19-E9DDBE286AE9}" destId="{9992A95F-CFB7-484F-8DC7-FAFC0C9CD43E}" srcOrd="6" destOrd="0" presId="urn:microsoft.com/office/officeart/2005/8/layout/vProcess5"/>
    <dgm:cxn modelId="{988F77E4-96F7-A14A-9527-4904EB93F8C1}" type="presParOf" srcId="{7F342665-4B0F-C64C-BA19-E9DDBE286AE9}" destId="{DD1800DB-40CA-6646-9B09-EE107C5DDA78}" srcOrd="7" destOrd="0" presId="urn:microsoft.com/office/officeart/2005/8/layout/vProcess5"/>
    <dgm:cxn modelId="{F6561125-F61E-324F-9CB6-548AF4D59495}" type="presParOf" srcId="{7F342665-4B0F-C64C-BA19-E9DDBE286AE9}" destId="{326B94DA-4360-1C42-8859-412AE460083C}" srcOrd="8" destOrd="0" presId="urn:microsoft.com/office/officeart/2005/8/layout/vProcess5"/>
    <dgm:cxn modelId="{24AC35B5-7F30-AA42-8CF0-26A1FFD8B65E}" type="presParOf" srcId="{7F342665-4B0F-C64C-BA19-E9DDBE286AE9}" destId="{89F95183-23E6-3E45-A996-8000C9DC7AD3}" srcOrd="9" destOrd="0" presId="urn:microsoft.com/office/officeart/2005/8/layout/vProcess5"/>
    <dgm:cxn modelId="{29D93F7A-4B8E-6C45-99E4-F78443D2C3EB}" type="presParOf" srcId="{7F342665-4B0F-C64C-BA19-E9DDBE286AE9}" destId="{D3D1F97F-FF42-1C4E-A11B-272A0A8202A6}" srcOrd="10" destOrd="0" presId="urn:microsoft.com/office/officeart/2005/8/layout/vProcess5"/>
    <dgm:cxn modelId="{CA891F4B-DE12-5247-B73C-5F98D3BC8CF0}" type="presParOf" srcId="{7F342665-4B0F-C64C-BA19-E9DDBE286AE9}" destId="{FC74E259-217A-CB45-A387-88DF1E3A154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7CBF61-4A38-1A4B-B7E5-E28128407FFE}" type="doc">
      <dgm:prSet loTypeId="urn:microsoft.com/office/officeart/2005/8/layout/cycle2" loCatId="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F4C3E49-942E-AA42-B1C2-873D5D163723}">
      <dgm:prSet phldrT="[Text]"/>
      <dgm:spPr/>
      <dgm:t>
        <a:bodyPr/>
        <a:lstStyle/>
        <a:p>
          <a:r>
            <a:rPr lang="en-US" b="1" dirty="0"/>
            <a:t>New Model</a:t>
          </a:r>
        </a:p>
      </dgm:t>
    </dgm:pt>
    <dgm:pt modelId="{E686B7D4-5D5E-E946-84D7-C9F77A9A446A}" type="parTrans" cxnId="{1368773C-CEFF-7C4E-A669-D059B171B905}">
      <dgm:prSet/>
      <dgm:spPr/>
      <dgm:t>
        <a:bodyPr/>
        <a:lstStyle/>
        <a:p>
          <a:endParaRPr lang="en-US"/>
        </a:p>
      </dgm:t>
    </dgm:pt>
    <dgm:pt modelId="{F958E64F-0D22-4F48-91B5-FD0ABC0A99FC}" type="sibTrans" cxnId="{1368773C-CEFF-7C4E-A669-D059B171B905}">
      <dgm:prSet/>
      <dgm:spPr/>
      <dgm:t>
        <a:bodyPr/>
        <a:lstStyle/>
        <a:p>
          <a:endParaRPr lang="en-US"/>
        </a:p>
      </dgm:t>
    </dgm:pt>
    <dgm:pt modelId="{78F7E688-2766-0A45-90D6-19C20B6F4D3B}">
      <dgm:prSet phldrT="[Text]"/>
      <dgm:spPr/>
      <dgm:t>
        <a:bodyPr/>
        <a:lstStyle/>
        <a:p>
          <a:r>
            <a:rPr lang="en-US" b="1" dirty="0"/>
            <a:t>Evaluate</a:t>
          </a:r>
        </a:p>
      </dgm:t>
    </dgm:pt>
    <dgm:pt modelId="{832A990A-FC32-5D41-AE97-FF394B457F56}" type="parTrans" cxnId="{047461A6-1F14-9B46-93BA-E9215D248ECB}">
      <dgm:prSet/>
      <dgm:spPr/>
      <dgm:t>
        <a:bodyPr/>
        <a:lstStyle/>
        <a:p>
          <a:endParaRPr lang="en-US"/>
        </a:p>
      </dgm:t>
    </dgm:pt>
    <dgm:pt modelId="{212D0FA6-7A0F-8041-89B6-323461C570EF}" type="sibTrans" cxnId="{047461A6-1F14-9B46-93BA-E9215D248ECB}">
      <dgm:prSet/>
      <dgm:spPr/>
      <dgm:t>
        <a:bodyPr/>
        <a:lstStyle/>
        <a:p>
          <a:endParaRPr lang="en-US"/>
        </a:p>
      </dgm:t>
    </dgm:pt>
    <dgm:pt modelId="{980BB5C5-17C1-F148-9EEE-E3C32CEC7A9D}">
      <dgm:prSet phldrT="[Text]"/>
      <dgm:spPr/>
      <dgm:t>
        <a:bodyPr/>
        <a:lstStyle/>
        <a:p>
          <a:r>
            <a:rPr lang="en-US" b="1" dirty="0"/>
            <a:t>Make Changes</a:t>
          </a:r>
        </a:p>
      </dgm:t>
    </dgm:pt>
    <dgm:pt modelId="{039A8144-C8E3-7445-8C4A-917A8E064551}" type="parTrans" cxnId="{CF48C4FA-D5AB-004A-BC17-74DC244D03DF}">
      <dgm:prSet/>
      <dgm:spPr/>
      <dgm:t>
        <a:bodyPr/>
        <a:lstStyle/>
        <a:p>
          <a:endParaRPr lang="en-US"/>
        </a:p>
      </dgm:t>
    </dgm:pt>
    <dgm:pt modelId="{2EAFD258-E455-A443-8639-C0770C3674E6}" type="sibTrans" cxnId="{CF48C4FA-D5AB-004A-BC17-74DC244D03DF}">
      <dgm:prSet/>
      <dgm:spPr/>
      <dgm:t>
        <a:bodyPr/>
        <a:lstStyle/>
        <a:p>
          <a:endParaRPr lang="en-US"/>
        </a:p>
      </dgm:t>
    </dgm:pt>
    <dgm:pt modelId="{D93AEE7E-ADA5-0448-95D9-F9719D435840}" type="pres">
      <dgm:prSet presAssocID="{0E7CBF61-4A38-1A4B-B7E5-E28128407FFE}" presName="cycle" presStyleCnt="0">
        <dgm:presLayoutVars>
          <dgm:dir/>
          <dgm:resizeHandles val="exact"/>
        </dgm:presLayoutVars>
      </dgm:prSet>
      <dgm:spPr/>
    </dgm:pt>
    <dgm:pt modelId="{F9A35CA7-F57F-BB4F-8419-E08E8667663B}" type="pres">
      <dgm:prSet presAssocID="{EF4C3E49-942E-AA42-B1C2-873D5D163723}" presName="node" presStyleLbl="node1" presStyleIdx="0" presStyleCnt="3" custScaleX="110455" custScaleY="110455">
        <dgm:presLayoutVars>
          <dgm:bulletEnabled val="1"/>
        </dgm:presLayoutVars>
      </dgm:prSet>
      <dgm:spPr/>
    </dgm:pt>
    <dgm:pt modelId="{559F2B4A-800D-9546-B5DA-25D5B5F9BA3E}" type="pres">
      <dgm:prSet presAssocID="{F958E64F-0D22-4F48-91B5-FD0ABC0A99FC}" presName="sibTrans" presStyleLbl="sibTrans2D1" presStyleIdx="0" presStyleCnt="3"/>
      <dgm:spPr/>
    </dgm:pt>
    <dgm:pt modelId="{5C7ADDA6-7763-CE42-A0B0-6587AF00F777}" type="pres">
      <dgm:prSet presAssocID="{F958E64F-0D22-4F48-91B5-FD0ABC0A99FC}" presName="connectorText" presStyleLbl="sibTrans2D1" presStyleIdx="0" presStyleCnt="3"/>
      <dgm:spPr/>
    </dgm:pt>
    <dgm:pt modelId="{CD18F173-D513-7642-ADD3-D30973A1AF44}" type="pres">
      <dgm:prSet presAssocID="{78F7E688-2766-0A45-90D6-19C20B6F4D3B}" presName="node" presStyleLbl="node1" presStyleIdx="1" presStyleCnt="3" custScaleX="110455" custScaleY="110455">
        <dgm:presLayoutVars>
          <dgm:bulletEnabled val="1"/>
        </dgm:presLayoutVars>
      </dgm:prSet>
      <dgm:spPr/>
    </dgm:pt>
    <dgm:pt modelId="{FF275036-7B5E-F54F-8A38-4550CEFFA3A2}" type="pres">
      <dgm:prSet presAssocID="{212D0FA6-7A0F-8041-89B6-323461C570EF}" presName="sibTrans" presStyleLbl="sibTrans2D1" presStyleIdx="1" presStyleCnt="3"/>
      <dgm:spPr/>
    </dgm:pt>
    <dgm:pt modelId="{E4CB6281-6152-ED4A-8A42-43065C911196}" type="pres">
      <dgm:prSet presAssocID="{212D0FA6-7A0F-8041-89B6-323461C570EF}" presName="connectorText" presStyleLbl="sibTrans2D1" presStyleIdx="1" presStyleCnt="3"/>
      <dgm:spPr/>
    </dgm:pt>
    <dgm:pt modelId="{163F738E-3AC0-9944-9F70-97B06AD95CE3}" type="pres">
      <dgm:prSet presAssocID="{980BB5C5-17C1-F148-9EEE-E3C32CEC7A9D}" presName="node" presStyleLbl="node1" presStyleIdx="2" presStyleCnt="3" custScaleX="110455" custScaleY="110455">
        <dgm:presLayoutVars>
          <dgm:bulletEnabled val="1"/>
        </dgm:presLayoutVars>
      </dgm:prSet>
      <dgm:spPr/>
    </dgm:pt>
    <dgm:pt modelId="{2E06A584-8B2C-0340-A430-4FCDEFCACCA0}" type="pres">
      <dgm:prSet presAssocID="{2EAFD258-E455-A443-8639-C0770C3674E6}" presName="sibTrans" presStyleLbl="sibTrans2D1" presStyleIdx="2" presStyleCnt="3"/>
      <dgm:spPr/>
    </dgm:pt>
    <dgm:pt modelId="{71620893-D854-E348-AB8C-7FC0A9B86961}" type="pres">
      <dgm:prSet presAssocID="{2EAFD258-E455-A443-8639-C0770C3674E6}" presName="connectorText" presStyleLbl="sibTrans2D1" presStyleIdx="2" presStyleCnt="3"/>
      <dgm:spPr/>
    </dgm:pt>
  </dgm:ptLst>
  <dgm:cxnLst>
    <dgm:cxn modelId="{2D46AB11-09B2-A647-A763-702FDB0BD9BF}" type="presOf" srcId="{EF4C3E49-942E-AA42-B1C2-873D5D163723}" destId="{F9A35CA7-F57F-BB4F-8419-E08E8667663B}" srcOrd="0" destOrd="0" presId="urn:microsoft.com/office/officeart/2005/8/layout/cycle2"/>
    <dgm:cxn modelId="{6460DE19-9C81-0E47-9FDF-63ED25665C27}" type="presOf" srcId="{78F7E688-2766-0A45-90D6-19C20B6F4D3B}" destId="{CD18F173-D513-7642-ADD3-D30973A1AF44}" srcOrd="0" destOrd="0" presId="urn:microsoft.com/office/officeart/2005/8/layout/cycle2"/>
    <dgm:cxn modelId="{D3366828-7F27-844F-9AC8-53877468C53A}" type="presOf" srcId="{2EAFD258-E455-A443-8639-C0770C3674E6}" destId="{71620893-D854-E348-AB8C-7FC0A9B86961}" srcOrd="1" destOrd="0" presId="urn:microsoft.com/office/officeart/2005/8/layout/cycle2"/>
    <dgm:cxn modelId="{1368773C-CEFF-7C4E-A669-D059B171B905}" srcId="{0E7CBF61-4A38-1A4B-B7E5-E28128407FFE}" destId="{EF4C3E49-942E-AA42-B1C2-873D5D163723}" srcOrd="0" destOrd="0" parTransId="{E686B7D4-5D5E-E946-84D7-C9F77A9A446A}" sibTransId="{F958E64F-0D22-4F48-91B5-FD0ABC0A99FC}"/>
    <dgm:cxn modelId="{0FAE4555-BEE4-2A48-BF4F-11ED18D82147}" type="presOf" srcId="{F958E64F-0D22-4F48-91B5-FD0ABC0A99FC}" destId="{5C7ADDA6-7763-CE42-A0B0-6587AF00F777}" srcOrd="1" destOrd="0" presId="urn:microsoft.com/office/officeart/2005/8/layout/cycle2"/>
    <dgm:cxn modelId="{94570176-15CD-B24B-B256-98C80831DF99}" type="presOf" srcId="{0E7CBF61-4A38-1A4B-B7E5-E28128407FFE}" destId="{D93AEE7E-ADA5-0448-95D9-F9719D435840}" srcOrd="0" destOrd="0" presId="urn:microsoft.com/office/officeart/2005/8/layout/cycle2"/>
    <dgm:cxn modelId="{B4A80E90-669E-124A-8F42-87A5AA22C473}" type="presOf" srcId="{212D0FA6-7A0F-8041-89B6-323461C570EF}" destId="{E4CB6281-6152-ED4A-8A42-43065C911196}" srcOrd="1" destOrd="0" presId="urn:microsoft.com/office/officeart/2005/8/layout/cycle2"/>
    <dgm:cxn modelId="{047461A6-1F14-9B46-93BA-E9215D248ECB}" srcId="{0E7CBF61-4A38-1A4B-B7E5-E28128407FFE}" destId="{78F7E688-2766-0A45-90D6-19C20B6F4D3B}" srcOrd="1" destOrd="0" parTransId="{832A990A-FC32-5D41-AE97-FF394B457F56}" sibTransId="{212D0FA6-7A0F-8041-89B6-323461C570EF}"/>
    <dgm:cxn modelId="{85137AE2-2E15-9946-BF68-F0B317A70C9A}" type="presOf" srcId="{2EAFD258-E455-A443-8639-C0770C3674E6}" destId="{2E06A584-8B2C-0340-A430-4FCDEFCACCA0}" srcOrd="0" destOrd="0" presId="urn:microsoft.com/office/officeart/2005/8/layout/cycle2"/>
    <dgm:cxn modelId="{5519CAED-0999-734A-AC44-08A95DF65820}" type="presOf" srcId="{212D0FA6-7A0F-8041-89B6-323461C570EF}" destId="{FF275036-7B5E-F54F-8A38-4550CEFFA3A2}" srcOrd="0" destOrd="0" presId="urn:microsoft.com/office/officeart/2005/8/layout/cycle2"/>
    <dgm:cxn modelId="{AA360EF0-2FDD-2F48-9D7D-010BEA8BDDDF}" type="presOf" srcId="{F958E64F-0D22-4F48-91B5-FD0ABC0A99FC}" destId="{559F2B4A-800D-9546-B5DA-25D5B5F9BA3E}" srcOrd="0" destOrd="0" presId="urn:microsoft.com/office/officeart/2005/8/layout/cycle2"/>
    <dgm:cxn modelId="{CF48C4FA-D5AB-004A-BC17-74DC244D03DF}" srcId="{0E7CBF61-4A38-1A4B-B7E5-E28128407FFE}" destId="{980BB5C5-17C1-F148-9EEE-E3C32CEC7A9D}" srcOrd="2" destOrd="0" parTransId="{039A8144-C8E3-7445-8C4A-917A8E064551}" sibTransId="{2EAFD258-E455-A443-8639-C0770C3674E6}"/>
    <dgm:cxn modelId="{DE2C4BFE-6FAB-EC4D-B178-9483A7F5A616}" type="presOf" srcId="{980BB5C5-17C1-F148-9EEE-E3C32CEC7A9D}" destId="{163F738E-3AC0-9944-9F70-97B06AD95CE3}" srcOrd="0" destOrd="0" presId="urn:microsoft.com/office/officeart/2005/8/layout/cycle2"/>
    <dgm:cxn modelId="{FB5D6885-C544-7848-8F04-400C8E9E9641}" type="presParOf" srcId="{D93AEE7E-ADA5-0448-95D9-F9719D435840}" destId="{F9A35CA7-F57F-BB4F-8419-E08E8667663B}" srcOrd="0" destOrd="0" presId="urn:microsoft.com/office/officeart/2005/8/layout/cycle2"/>
    <dgm:cxn modelId="{D20BA008-EA4A-F24B-A90C-59048F2784D8}" type="presParOf" srcId="{D93AEE7E-ADA5-0448-95D9-F9719D435840}" destId="{559F2B4A-800D-9546-B5DA-25D5B5F9BA3E}" srcOrd="1" destOrd="0" presId="urn:microsoft.com/office/officeart/2005/8/layout/cycle2"/>
    <dgm:cxn modelId="{7580A5B5-88F8-C64C-BD1E-1904EA02A857}" type="presParOf" srcId="{559F2B4A-800D-9546-B5DA-25D5B5F9BA3E}" destId="{5C7ADDA6-7763-CE42-A0B0-6587AF00F777}" srcOrd="0" destOrd="0" presId="urn:microsoft.com/office/officeart/2005/8/layout/cycle2"/>
    <dgm:cxn modelId="{36F28554-BCC9-7B4F-B192-A19C6311E930}" type="presParOf" srcId="{D93AEE7E-ADA5-0448-95D9-F9719D435840}" destId="{CD18F173-D513-7642-ADD3-D30973A1AF44}" srcOrd="2" destOrd="0" presId="urn:microsoft.com/office/officeart/2005/8/layout/cycle2"/>
    <dgm:cxn modelId="{6A3DB1BF-3998-DE40-9C1D-6B8DFFD1336E}" type="presParOf" srcId="{D93AEE7E-ADA5-0448-95D9-F9719D435840}" destId="{FF275036-7B5E-F54F-8A38-4550CEFFA3A2}" srcOrd="3" destOrd="0" presId="urn:microsoft.com/office/officeart/2005/8/layout/cycle2"/>
    <dgm:cxn modelId="{B83100E6-8458-AD42-B106-AB4351B3AA53}" type="presParOf" srcId="{FF275036-7B5E-F54F-8A38-4550CEFFA3A2}" destId="{E4CB6281-6152-ED4A-8A42-43065C911196}" srcOrd="0" destOrd="0" presId="urn:microsoft.com/office/officeart/2005/8/layout/cycle2"/>
    <dgm:cxn modelId="{C3036DCE-3224-DB40-B00B-EAD87BFA8AFA}" type="presParOf" srcId="{D93AEE7E-ADA5-0448-95D9-F9719D435840}" destId="{163F738E-3AC0-9944-9F70-97B06AD95CE3}" srcOrd="4" destOrd="0" presId="urn:microsoft.com/office/officeart/2005/8/layout/cycle2"/>
    <dgm:cxn modelId="{AABE9AFC-5BFA-9A41-B468-AA7A74F3C9CC}" type="presParOf" srcId="{D93AEE7E-ADA5-0448-95D9-F9719D435840}" destId="{2E06A584-8B2C-0340-A430-4FCDEFCACCA0}" srcOrd="5" destOrd="0" presId="urn:microsoft.com/office/officeart/2005/8/layout/cycle2"/>
    <dgm:cxn modelId="{DD9FDFB3-6064-2E44-B82C-5F353AD1D0CC}" type="presParOf" srcId="{2E06A584-8B2C-0340-A430-4FCDEFCACCA0}" destId="{71620893-D854-E348-AB8C-7FC0A9B8696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7CBF61-4A38-1A4B-B7E5-E28128407FFE}" type="doc">
      <dgm:prSet loTypeId="urn:microsoft.com/office/officeart/2005/8/layout/cycle2" loCatId="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D93AEE7E-ADA5-0448-95D9-F9719D435840}" type="pres">
      <dgm:prSet presAssocID="{0E7CBF61-4A38-1A4B-B7E5-E28128407FFE}" presName="cycle" presStyleCnt="0">
        <dgm:presLayoutVars>
          <dgm:dir/>
          <dgm:resizeHandles val="exact"/>
        </dgm:presLayoutVars>
      </dgm:prSet>
      <dgm:spPr/>
    </dgm:pt>
  </dgm:ptLst>
  <dgm:cxnLst>
    <dgm:cxn modelId="{94570176-15CD-B24B-B256-98C80831DF99}" type="presOf" srcId="{0E7CBF61-4A38-1A4B-B7E5-E28128407FFE}" destId="{D93AEE7E-ADA5-0448-95D9-F9719D43584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6DF-0273-4C9F-A1CF-A320F9DB6FD1}">
      <dsp:nvSpPr>
        <dsp:cNvPr id="0" name=""/>
        <dsp:cNvSpPr/>
      </dsp:nvSpPr>
      <dsp:spPr>
        <a:xfrm>
          <a:off x="15499" y="590175"/>
          <a:ext cx="2087524" cy="626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+mj-lt"/>
              <a:ea typeface="Calibri" charset="0"/>
              <a:cs typeface="Calibri" charset="0"/>
            </a:rPr>
            <a:t>Problem</a:t>
          </a:r>
          <a:endParaRPr lang="en-US" sz="2500" b="1" kern="1200" dirty="0">
            <a:latin typeface="+mj-lt"/>
          </a:endParaRPr>
        </a:p>
      </dsp:txBody>
      <dsp:txXfrm>
        <a:off x="15499" y="590175"/>
        <a:ext cx="2087524" cy="626257"/>
      </dsp:txXfrm>
    </dsp:sp>
    <dsp:sp modelId="{910C52EF-D1F5-4581-A150-24B263AF9343}">
      <dsp:nvSpPr>
        <dsp:cNvPr id="0" name=""/>
        <dsp:cNvSpPr/>
      </dsp:nvSpPr>
      <dsp:spPr>
        <a:xfrm>
          <a:off x="15499" y="1216432"/>
          <a:ext cx="2087524" cy="253520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- Introduce and understand problem</a:t>
          </a:r>
        </a:p>
      </dsp:txBody>
      <dsp:txXfrm>
        <a:off x="15499" y="1216432"/>
        <a:ext cx="2087524" cy="2535203"/>
      </dsp:txXfrm>
    </dsp:sp>
    <dsp:sp modelId="{1F484571-9C36-4EBC-94E8-740ECF59A9E8}">
      <dsp:nvSpPr>
        <dsp:cNvPr id="0" name=""/>
        <dsp:cNvSpPr/>
      </dsp:nvSpPr>
      <dsp:spPr>
        <a:xfrm>
          <a:off x="2210812" y="590175"/>
          <a:ext cx="2087524" cy="626257"/>
        </a:xfrm>
        <a:prstGeom prst="rect">
          <a:avLst/>
        </a:prstGeom>
        <a:solidFill>
          <a:schemeClr val="accent2">
            <a:hueOff val="469008"/>
            <a:satOff val="8545"/>
            <a:lumOff val="1863"/>
            <a:alphaOff val="0"/>
          </a:schemeClr>
        </a:solidFill>
        <a:ln w="12700" cap="flat" cmpd="sng" algn="ctr">
          <a:solidFill>
            <a:schemeClr val="accent2">
              <a:hueOff val="469008"/>
              <a:satOff val="8545"/>
              <a:lumOff val="1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+mj-lt"/>
              <a:ea typeface="Calibri" charset="0"/>
              <a:cs typeface="Calibri" charset="0"/>
            </a:rPr>
            <a:t>Data</a:t>
          </a:r>
        </a:p>
      </dsp:txBody>
      <dsp:txXfrm>
        <a:off x="2210812" y="590175"/>
        <a:ext cx="2087524" cy="626257"/>
      </dsp:txXfrm>
    </dsp:sp>
    <dsp:sp modelId="{8382FB71-379A-4A42-BEC2-AAF439B565D5}">
      <dsp:nvSpPr>
        <dsp:cNvPr id="0" name=""/>
        <dsp:cNvSpPr/>
      </dsp:nvSpPr>
      <dsp:spPr>
        <a:xfrm>
          <a:off x="2210812" y="1216432"/>
          <a:ext cx="2087524" cy="2535203"/>
        </a:xfrm>
        <a:prstGeom prst="rect">
          <a:avLst/>
        </a:prstGeom>
        <a:solidFill>
          <a:schemeClr val="accent2">
            <a:tint val="40000"/>
            <a:alpha val="90000"/>
            <a:hueOff val="699602"/>
            <a:satOff val="10600"/>
            <a:lumOff val="9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99602"/>
              <a:satOff val="10600"/>
              <a:lumOff val="9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- Explore data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latin typeface="Calibri" charset="0"/>
            <a:ea typeface="Calibri" charset="0"/>
            <a:cs typeface="Calibri" charset="0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- Optimize data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latin typeface="Calibri" charset="0"/>
            <a:ea typeface="Calibri" charset="0"/>
            <a:cs typeface="Calibri" charset="0"/>
          </a:endParaRPr>
        </a:p>
      </dsp:txBody>
      <dsp:txXfrm>
        <a:off x="2210812" y="1216432"/>
        <a:ext cx="2087524" cy="2535203"/>
      </dsp:txXfrm>
    </dsp:sp>
    <dsp:sp modelId="{6B33ABE5-CEF1-4B39-82C3-F1FC644C0A8F}">
      <dsp:nvSpPr>
        <dsp:cNvPr id="0" name=""/>
        <dsp:cNvSpPr/>
      </dsp:nvSpPr>
      <dsp:spPr>
        <a:xfrm>
          <a:off x="4406125" y="590175"/>
          <a:ext cx="2087524" cy="626257"/>
        </a:xfrm>
        <a:prstGeom prst="rect">
          <a:avLst/>
        </a:prstGeom>
        <a:solidFill>
          <a:schemeClr val="accent2">
            <a:hueOff val="938015"/>
            <a:satOff val="17090"/>
            <a:lumOff val="3726"/>
            <a:alphaOff val="0"/>
          </a:schemeClr>
        </a:solidFill>
        <a:ln w="12700" cap="flat" cmpd="sng" algn="ctr">
          <a:solidFill>
            <a:schemeClr val="accent2">
              <a:hueOff val="938015"/>
              <a:satOff val="17090"/>
              <a:lumOff val="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+mj-lt"/>
              <a:ea typeface="Calibri" charset="0"/>
              <a:cs typeface="Calibri" charset="0"/>
            </a:rPr>
            <a:t>Modeling</a:t>
          </a:r>
        </a:p>
      </dsp:txBody>
      <dsp:txXfrm>
        <a:off x="4406125" y="590175"/>
        <a:ext cx="2087524" cy="626257"/>
      </dsp:txXfrm>
    </dsp:sp>
    <dsp:sp modelId="{D49AD3F7-B2B6-4709-A43B-C22DEB981B39}">
      <dsp:nvSpPr>
        <dsp:cNvPr id="0" name=""/>
        <dsp:cNvSpPr/>
      </dsp:nvSpPr>
      <dsp:spPr>
        <a:xfrm>
          <a:off x="4406125" y="1216432"/>
          <a:ext cx="2087524" cy="2535203"/>
        </a:xfrm>
        <a:prstGeom prst="rect">
          <a:avLst/>
        </a:prstGeom>
        <a:solidFill>
          <a:schemeClr val="accent2">
            <a:tint val="40000"/>
            <a:alpha val="90000"/>
            <a:hueOff val="1399204"/>
            <a:satOff val="21201"/>
            <a:lumOff val="19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99204"/>
              <a:satOff val="21201"/>
              <a:lumOff val="19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+mj-lt"/>
            </a:rPr>
            <a:t>- Build different models </a:t>
          </a:r>
          <a:endParaRPr lang="en-US" sz="1800" b="1" kern="1200" dirty="0">
            <a:latin typeface="+mj-lt"/>
            <a:ea typeface="Calibri" charset="0"/>
            <a:cs typeface="Calibri" charset="0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latin typeface="+mj-lt"/>
            <a:ea typeface="Calibri" charset="0"/>
            <a:cs typeface="Calibri" charset="0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- Further tune models that work well</a:t>
          </a:r>
        </a:p>
      </dsp:txBody>
      <dsp:txXfrm>
        <a:off x="4406125" y="1216432"/>
        <a:ext cx="2087524" cy="2535203"/>
      </dsp:txXfrm>
    </dsp:sp>
    <dsp:sp modelId="{4AE355A7-3A54-47B1-8CB5-F35120F77B1B}">
      <dsp:nvSpPr>
        <dsp:cNvPr id="0" name=""/>
        <dsp:cNvSpPr/>
      </dsp:nvSpPr>
      <dsp:spPr>
        <a:xfrm>
          <a:off x="6601438" y="590175"/>
          <a:ext cx="2087524" cy="626257"/>
        </a:xfrm>
        <a:prstGeom prst="rect">
          <a:avLst/>
        </a:prstGeom>
        <a:solidFill>
          <a:schemeClr val="accent2">
            <a:hueOff val="1407023"/>
            <a:satOff val="25635"/>
            <a:lumOff val="5589"/>
            <a:alphaOff val="0"/>
          </a:schemeClr>
        </a:solidFill>
        <a:ln w="12700" cap="flat" cmpd="sng" algn="ctr">
          <a:solidFill>
            <a:schemeClr val="accent2">
              <a:hueOff val="1407023"/>
              <a:satOff val="25635"/>
              <a:lumOff val="5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+mj-lt"/>
              <a:ea typeface="Calibri" charset="0"/>
              <a:cs typeface="Calibri" charset="0"/>
            </a:rPr>
            <a:t>Evaluation</a:t>
          </a:r>
        </a:p>
      </dsp:txBody>
      <dsp:txXfrm>
        <a:off x="6601438" y="590175"/>
        <a:ext cx="2087524" cy="626257"/>
      </dsp:txXfrm>
    </dsp:sp>
    <dsp:sp modelId="{C0A30CE6-D937-498A-8D1C-AB49CDB4AE52}">
      <dsp:nvSpPr>
        <dsp:cNvPr id="0" name=""/>
        <dsp:cNvSpPr/>
      </dsp:nvSpPr>
      <dsp:spPr>
        <a:xfrm>
          <a:off x="6601438" y="1216432"/>
          <a:ext cx="2087524" cy="2535203"/>
        </a:xfrm>
        <a:prstGeom prst="rect">
          <a:avLst/>
        </a:prstGeom>
        <a:solidFill>
          <a:schemeClr val="accent2">
            <a:tint val="40000"/>
            <a:alpha val="90000"/>
            <a:hueOff val="2098805"/>
            <a:satOff val="31801"/>
            <a:lumOff val="286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98805"/>
              <a:satOff val="31801"/>
              <a:lumOff val="28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+mj-lt"/>
            </a:rPr>
            <a:t>- Select the final model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i="0" kern="1200" dirty="0">
            <a:latin typeface="+mj-lt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+mj-lt"/>
              <a:ea typeface="Calibri" charset="0"/>
              <a:cs typeface="Calibri" charset="0"/>
            </a:rPr>
            <a:t>- Evaluate the final model in depths</a:t>
          </a:r>
          <a:endParaRPr lang="en-US" sz="1800" b="1" kern="1200" dirty="0">
            <a:latin typeface="+mj-lt"/>
            <a:ea typeface="Calibri" charset="0"/>
            <a:cs typeface="Calibri" charset="0"/>
          </a:endParaRPr>
        </a:p>
      </dsp:txBody>
      <dsp:txXfrm>
        <a:off x="6601438" y="1216432"/>
        <a:ext cx="2087524" cy="2535203"/>
      </dsp:txXfrm>
    </dsp:sp>
    <dsp:sp modelId="{1D3D5FCC-5789-4468-99A6-5D6A676B6013}">
      <dsp:nvSpPr>
        <dsp:cNvPr id="0" name=""/>
        <dsp:cNvSpPr/>
      </dsp:nvSpPr>
      <dsp:spPr>
        <a:xfrm>
          <a:off x="8796751" y="590175"/>
          <a:ext cx="2087524" cy="626257"/>
        </a:xfrm>
        <a:prstGeom prst="rect">
          <a:avLst/>
        </a:prstGeom>
        <a:solidFill>
          <a:schemeClr val="accent2">
            <a:hueOff val="1876031"/>
            <a:satOff val="34180"/>
            <a:lumOff val="7452"/>
            <a:alphaOff val="0"/>
          </a:schemeClr>
        </a:solidFill>
        <a:ln w="12700" cap="flat" cmpd="sng" algn="ctr">
          <a:solidFill>
            <a:schemeClr val="accent2">
              <a:hueOff val="1876031"/>
              <a:satOff val="34180"/>
              <a:lumOff val="7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+mj-lt"/>
              <a:ea typeface="Calibri" charset="0"/>
              <a:cs typeface="Calibri" charset="0"/>
            </a:rPr>
            <a:t>Conclusion</a:t>
          </a:r>
        </a:p>
      </dsp:txBody>
      <dsp:txXfrm>
        <a:off x="8796751" y="590175"/>
        <a:ext cx="2087524" cy="626257"/>
      </dsp:txXfrm>
    </dsp:sp>
    <dsp:sp modelId="{44C7D37A-568B-4A53-88BE-8330DEF7D4A3}">
      <dsp:nvSpPr>
        <dsp:cNvPr id="0" name=""/>
        <dsp:cNvSpPr/>
      </dsp:nvSpPr>
      <dsp:spPr>
        <a:xfrm>
          <a:off x="8796751" y="1216432"/>
          <a:ext cx="2087524" cy="2535203"/>
        </a:xfrm>
        <a:prstGeom prst="rect">
          <a:avLst/>
        </a:prstGeom>
        <a:solidFill>
          <a:schemeClr val="accent2">
            <a:tint val="40000"/>
            <a:alpha val="90000"/>
            <a:hueOff val="2798407"/>
            <a:satOff val="42402"/>
            <a:lumOff val="382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798407"/>
              <a:satOff val="42402"/>
              <a:lumOff val="3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- Make meaningful suggestions</a:t>
          </a:r>
          <a:endParaRPr lang="en-US" sz="1800" b="1" kern="1200" dirty="0">
            <a:latin typeface="Calibri" charset="0"/>
            <a:ea typeface="Calibri" charset="0"/>
            <a:cs typeface="Calibri" charset="0"/>
          </a:endParaRPr>
        </a:p>
      </dsp:txBody>
      <dsp:txXfrm>
        <a:off x="8796751" y="1216432"/>
        <a:ext cx="2087524" cy="2535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23360-B8D9-CF4C-BF35-03151D159409}">
      <dsp:nvSpPr>
        <dsp:cNvPr id="0" name=""/>
        <dsp:cNvSpPr/>
      </dsp:nvSpPr>
      <dsp:spPr>
        <a:xfrm>
          <a:off x="0" y="0"/>
          <a:ext cx="8719820" cy="95519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Step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Try Different Models</a:t>
          </a:r>
        </a:p>
      </dsp:txBody>
      <dsp:txXfrm>
        <a:off x="27977" y="27977"/>
        <a:ext cx="7608371" cy="899244"/>
      </dsp:txXfrm>
    </dsp:sp>
    <dsp:sp modelId="{09A711F4-F52C-2243-BD13-75E701AE7CE3}">
      <dsp:nvSpPr>
        <dsp:cNvPr id="0" name=""/>
        <dsp:cNvSpPr/>
      </dsp:nvSpPr>
      <dsp:spPr>
        <a:xfrm>
          <a:off x="730284" y="1128871"/>
          <a:ext cx="8719820" cy="95519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109008"/>
            <a:satOff val="-8482"/>
            <a:lumOff val="103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Step 2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Choose Good Models</a:t>
          </a:r>
        </a:p>
      </dsp:txBody>
      <dsp:txXfrm>
        <a:off x="758261" y="1156848"/>
        <a:ext cx="7312701" cy="899244"/>
      </dsp:txXfrm>
    </dsp:sp>
    <dsp:sp modelId="{FF2D7BA4-A9A1-A645-AC16-D3D277807769}">
      <dsp:nvSpPr>
        <dsp:cNvPr id="0" name=""/>
        <dsp:cNvSpPr/>
      </dsp:nvSpPr>
      <dsp:spPr>
        <a:xfrm>
          <a:off x="1449670" y="2257742"/>
          <a:ext cx="8719820" cy="95519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218016"/>
            <a:satOff val="-16964"/>
            <a:lumOff val="207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Step 3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Combine Good Models  to Make Better Models</a:t>
          </a:r>
        </a:p>
      </dsp:txBody>
      <dsp:txXfrm>
        <a:off x="1477647" y="2285719"/>
        <a:ext cx="7323601" cy="899244"/>
      </dsp:txXfrm>
    </dsp:sp>
    <dsp:sp modelId="{04570E8B-F789-704A-ABA2-A2D99D6514CC}">
      <dsp:nvSpPr>
        <dsp:cNvPr id="0" name=""/>
        <dsp:cNvSpPr/>
      </dsp:nvSpPr>
      <dsp:spPr>
        <a:xfrm>
          <a:off x="2179954" y="3386613"/>
          <a:ext cx="8719820" cy="95519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327024"/>
            <a:satOff val="-25446"/>
            <a:lumOff val="311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Step 4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Compare Better Models and Choose the BEST MODEL</a:t>
          </a:r>
        </a:p>
      </dsp:txBody>
      <dsp:txXfrm>
        <a:off x="2207931" y="3414590"/>
        <a:ext cx="7312701" cy="899244"/>
      </dsp:txXfrm>
    </dsp:sp>
    <dsp:sp modelId="{48BEABFF-2CEF-FC4C-8F4B-FEF683250E1B}">
      <dsp:nvSpPr>
        <dsp:cNvPr id="0" name=""/>
        <dsp:cNvSpPr/>
      </dsp:nvSpPr>
      <dsp:spPr>
        <a:xfrm>
          <a:off x="8098940" y="731595"/>
          <a:ext cx="620879" cy="6208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238638" y="731595"/>
        <a:ext cx="341483" cy="467211"/>
      </dsp:txXfrm>
    </dsp:sp>
    <dsp:sp modelId="{9992A95F-CFB7-484F-8DC7-FAFC0C9CD43E}">
      <dsp:nvSpPr>
        <dsp:cNvPr id="0" name=""/>
        <dsp:cNvSpPr/>
      </dsp:nvSpPr>
      <dsp:spPr>
        <a:xfrm>
          <a:off x="8829225" y="1860466"/>
          <a:ext cx="620879" cy="6208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968923" y="1860466"/>
        <a:ext cx="341483" cy="467211"/>
      </dsp:txXfrm>
    </dsp:sp>
    <dsp:sp modelId="{DD1800DB-40CA-6646-9B09-EE107C5DDA78}">
      <dsp:nvSpPr>
        <dsp:cNvPr id="0" name=""/>
        <dsp:cNvSpPr/>
      </dsp:nvSpPr>
      <dsp:spPr>
        <a:xfrm>
          <a:off x="9548610" y="2989337"/>
          <a:ext cx="620879" cy="6208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688308" y="2989337"/>
        <a:ext cx="341483" cy="4672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35CA7-F57F-BB4F-8419-E08E8667663B}">
      <dsp:nvSpPr>
        <dsp:cNvPr id="0" name=""/>
        <dsp:cNvSpPr/>
      </dsp:nvSpPr>
      <dsp:spPr>
        <a:xfrm>
          <a:off x="4407907" y="-98306"/>
          <a:ext cx="2083959" cy="2083959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New Model</a:t>
          </a:r>
        </a:p>
      </dsp:txBody>
      <dsp:txXfrm>
        <a:off x="4713096" y="206883"/>
        <a:ext cx="1473581" cy="1473581"/>
      </dsp:txXfrm>
    </dsp:sp>
    <dsp:sp modelId="{559F2B4A-800D-9546-B5DA-25D5B5F9BA3E}">
      <dsp:nvSpPr>
        <dsp:cNvPr id="0" name=""/>
        <dsp:cNvSpPr/>
      </dsp:nvSpPr>
      <dsp:spPr>
        <a:xfrm rot="3600000">
          <a:off x="5953997" y="1842779"/>
          <a:ext cx="397613" cy="6367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983818" y="1918480"/>
        <a:ext cx="278329" cy="382058"/>
      </dsp:txXfrm>
    </dsp:sp>
    <dsp:sp modelId="{CD18F173-D513-7642-ADD3-D30973A1AF44}">
      <dsp:nvSpPr>
        <dsp:cNvPr id="0" name=""/>
        <dsp:cNvSpPr/>
      </dsp:nvSpPr>
      <dsp:spPr>
        <a:xfrm>
          <a:off x="5824994" y="2356159"/>
          <a:ext cx="2083959" cy="2083959"/>
        </a:xfrm>
        <a:prstGeom prst="ellipse">
          <a:avLst/>
        </a:prstGeom>
        <a:solidFill>
          <a:schemeClr val="accent3">
            <a:shade val="80000"/>
            <a:hueOff val="195898"/>
            <a:satOff val="-8316"/>
            <a:lumOff val="158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Evaluate</a:t>
          </a:r>
        </a:p>
      </dsp:txBody>
      <dsp:txXfrm>
        <a:off x="6130183" y="2661348"/>
        <a:ext cx="1473581" cy="1473581"/>
      </dsp:txXfrm>
    </dsp:sp>
    <dsp:sp modelId="{FF275036-7B5E-F54F-8A38-4550CEFFA3A2}">
      <dsp:nvSpPr>
        <dsp:cNvPr id="0" name=""/>
        <dsp:cNvSpPr/>
      </dsp:nvSpPr>
      <dsp:spPr>
        <a:xfrm rot="10800000">
          <a:off x="5262334" y="3079757"/>
          <a:ext cx="397613" cy="6367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195926"/>
            <a:satOff val="-8075"/>
            <a:lumOff val="14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10800000">
        <a:off x="5381618" y="3207109"/>
        <a:ext cx="278329" cy="382058"/>
      </dsp:txXfrm>
    </dsp:sp>
    <dsp:sp modelId="{163F738E-3AC0-9944-9F70-97B06AD95CE3}">
      <dsp:nvSpPr>
        <dsp:cNvPr id="0" name=""/>
        <dsp:cNvSpPr/>
      </dsp:nvSpPr>
      <dsp:spPr>
        <a:xfrm>
          <a:off x="2990821" y="2356159"/>
          <a:ext cx="2083959" cy="2083959"/>
        </a:xfrm>
        <a:prstGeom prst="ellipse">
          <a:avLst/>
        </a:prstGeom>
        <a:solidFill>
          <a:schemeClr val="accent3">
            <a:shade val="80000"/>
            <a:hueOff val="391795"/>
            <a:satOff val="-16633"/>
            <a:lumOff val="317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Make Changes</a:t>
          </a:r>
        </a:p>
      </dsp:txBody>
      <dsp:txXfrm>
        <a:off x="3296010" y="2661348"/>
        <a:ext cx="1473581" cy="1473581"/>
      </dsp:txXfrm>
    </dsp:sp>
    <dsp:sp modelId="{2E06A584-8B2C-0340-A430-4FCDEFCACCA0}">
      <dsp:nvSpPr>
        <dsp:cNvPr id="0" name=""/>
        <dsp:cNvSpPr/>
      </dsp:nvSpPr>
      <dsp:spPr>
        <a:xfrm rot="18000000">
          <a:off x="4536911" y="1862270"/>
          <a:ext cx="397613" cy="6367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391851"/>
            <a:satOff val="-16149"/>
            <a:lumOff val="292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566732" y="2041273"/>
        <a:ext cx="278329" cy="3820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3/9/23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3/9/23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Hi. Thank you Marriot for reaching out to 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project aims to:</a:t>
            </a:r>
          </a:p>
          <a:p>
            <a:endParaRPr lang="en-US" dirty="0"/>
          </a:p>
          <a:p>
            <a:r>
              <a:rPr lang="en-US" dirty="0"/>
              <a:t>1. Study the problem</a:t>
            </a:r>
          </a:p>
          <a:p>
            <a:endParaRPr lang="en-US" dirty="0"/>
          </a:p>
          <a:p>
            <a:r>
              <a:rPr lang="en-US" dirty="0"/>
              <a:t>2. Collect and work with data  </a:t>
            </a:r>
          </a:p>
          <a:p>
            <a:endParaRPr lang="en-US" dirty="0"/>
          </a:p>
          <a:p>
            <a:r>
              <a:rPr lang="en-US" dirty="0"/>
              <a:t>3. to build  different machine learning models</a:t>
            </a:r>
          </a:p>
          <a:p>
            <a:endParaRPr lang="en-US" dirty="0"/>
          </a:p>
          <a:p>
            <a:r>
              <a:rPr lang="en-US" dirty="0"/>
              <a:t>4. and pick one, Study the best model</a:t>
            </a:r>
          </a:p>
          <a:p>
            <a:endParaRPr lang="en-US" dirty="0"/>
          </a:p>
          <a:p>
            <a:r>
              <a:rPr lang="en-US" dirty="0"/>
              <a:t>5. to make business decisions OR</a:t>
            </a:r>
          </a:p>
          <a:p>
            <a:r>
              <a:rPr lang="en-US" dirty="0"/>
              <a:t>    help make business decisions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6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90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model can make two different mistakes in </a:t>
            </a:r>
            <a:r>
              <a:rPr lang="en-US" dirty="0" err="1"/>
              <a:t>predction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FIRST</a:t>
            </a:r>
          </a:p>
          <a:p>
            <a:r>
              <a:rPr lang="en-US" dirty="0"/>
              <a:t>It says customers will not come but they come.</a:t>
            </a:r>
          </a:p>
          <a:p>
            <a:endParaRPr lang="en-US" dirty="0"/>
          </a:p>
          <a:p>
            <a:r>
              <a:rPr lang="en-US" dirty="0"/>
              <a:t>NO PROBLEM</a:t>
            </a:r>
          </a:p>
          <a:p>
            <a:r>
              <a:rPr lang="en-US" dirty="0"/>
              <a:t>we still make money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SECOND</a:t>
            </a:r>
          </a:p>
          <a:p>
            <a:r>
              <a:rPr lang="en-US" dirty="0"/>
              <a:t>It says customers will come, but they </a:t>
            </a:r>
            <a:r>
              <a:rPr lang="en-US" dirty="0" err="1"/>
              <a:t>dont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BIG Problem</a:t>
            </a:r>
          </a:p>
          <a:p>
            <a:r>
              <a:rPr lang="en-US" dirty="0"/>
              <a:t>lost revenue, increased spending on additional staffing.</a:t>
            </a:r>
          </a:p>
          <a:p>
            <a:r>
              <a:rPr lang="en-US" dirty="0"/>
              <a:t>We get stabbed twice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179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WANT TO LOWER THIS</a:t>
            </a:r>
          </a:p>
          <a:p>
            <a:endParaRPr lang="en-US" dirty="0"/>
          </a:p>
          <a:p>
            <a:r>
              <a:rPr lang="en-US" dirty="0"/>
              <a:t>WE NEED HIGH PRECISION OF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B926107-51B9-44DD-8581-AA5E8B60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44A4B-34B7-47EC-888B-0D207600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6A9B852-DA3F-4566-BDEB-F1F69334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116EBB24-A127-412B-99DB-A7FBCA68A2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0838" y="665163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3CCB0A6-D7F6-4C78-B6C0-A045E3B25B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29737" y="665579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F3038A14-3DB7-4BDC-A247-674224BFB8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0854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59BCC1BB-4299-409F-9215-B3A4ECAB523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24845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FB415D6-2F2D-46E2-94AF-1F3BE10F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EC8DC3B-1AAD-429C-A1EA-FAEE9D8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F39FF-F5CB-4ACA-9B46-4CCF89ECA7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16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43D59024-D21F-46A9-B65B-C9166E4E30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083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C929A99D-6C0C-468B-854A-FF1CC91260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20384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3">
            <a:extLst>
              <a:ext uri="{FF2B5EF4-FFF2-40B4-BE49-F238E27FC236}">
                <a16:creationId xmlns:a16="http://schemas.microsoft.com/office/drawing/2014/main" id="{60F12D74-CCEB-4CE6-A979-072265047F7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94685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6A481ED4-1444-4E48-A31E-B2624CF536E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70228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1FCF4CD5-BF81-4AEB-BE4A-D07274F666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6083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68146790-CD56-4671-AD13-89B30FAF55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6083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305877BA-4DF5-499D-9288-3956FC9B1B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0384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22E6E064-1B6D-455F-98A9-1A851E3FE1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0384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76F0A93D-9B44-4CF6-87AF-4B5200AF2C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4685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8">
            <a:extLst>
              <a:ext uri="{FF2B5EF4-FFF2-40B4-BE49-F238E27FC236}">
                <a16:creationId xmlns:a16="http://schemas.microsoft.com/office/drawing/2014/main" id="{550B9205-0F01-47B9-9C79-42EB1E22C9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4685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8FC1F3E1-C69F-4835-A5CD-929BD175AF1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70228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457972FF-3484-4C00-A636-0F208F816C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70228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736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86" r:id="rId9"/>
    <p:sldLayoutId id="2147483657" r:id="rId10"/>
    <p:sldLayoutId id="2147483658" r:id="rId11"/>
    <p:sldLayoutId id="2147483659" r:id="rId12"/>
    <p:sldLayoutId id="2147483672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jaeheonk817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hyperlink" Target="mailto:jaeheonk817@gmail.co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jaeheonk817" TargetMode="External"/><Relationship Id="rId5" Type="http://schemas.openxmlformats.org/officeDocument/2006/relationships/image" Target="../media/image21.png"/><Relationship Id="rId4" Type="http://schemas.openxmlformats.org/officeDocument/2006/relationships/hyperlink" Target="https://www.linkedin.com/in/jae-heon-kim-5a9b88148/" TargetMode="External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63BEA8DC-D85D-47C5-A352-5FA38C661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Placeholder 22" descr="A pool with palm trees and a building in the background&#10;&#10;Description automatically generated with low confidence">
            <a:extLst>
              <a:ext uri="{FF2B5EF4-FFF2-40B4-BE49-F238E27FC236}">
                <a16:creationId xmlns:a16="http://schemas.microsoft.com/office/drawing/2014/main" id="{D5BAF532-EBE6-1680-B3A7-0FF9CFCA40D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439B1D89-E1A5-4FF7-9AE5-EA1EA5892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9339206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4"/>
            <a:ext cx="9014500" cy="41306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4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Predicting Reservation</a:t>
            </a:r>
            <a:br>
              <a:rPr lang="en-US" sz="64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4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Cancellations for</a:t>
            </a:r>
            <a:br>
              <a:rPr lang="en-US" sz="64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400" spc="-40" dirty="0">
                <a:solidFill>
                  <a:srgbClr val="FFFFFF"/>
                </a:solidFill>
              </a:rPr>
              <a:t>Hilton</a:t>
            </a:r>
            <a:r>
              <a:rPr lang="en-US" sz="64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’s</a:t>
            </a:r>
            <a:r>
              <a:rPr lang="en-US" sz="6400" spc="-40" dirty="0">
                <a:solidFill>
                  <a:srgbClr val="FFFFFF"/>
                </a:solidFill>
              </a:rPr>
              <a:t> </a:t>
            </a:r>
            <a:r>
              <a:rPr lang="en-US" sz="64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Resorts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4" y="4883727"/>
            <a:ext cx="7466256" cy="1149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kern="1200" spc="-2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Jae Heon Kim</a:t>
            </a:r>
          </a:p>
        </p:txBody>
      </p:sp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5F54-D2FC-9A33-CA38-88B9E0BC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Comparing Models – Accuracy</a:t>
            </a:r>
          </a:p>
        </p:txBody>
      </p:sp>
      <p:pic>
        <p:nvPicPr>
          <p:cNvPr id="17" name="Content Placeholder 16" descr="Chart, bar chart&#10;&#10;Description automatically generated">
            <a:extLst>
              <a:ext uri="{FF2B5EF4-FFF2-40B4-BE49-F238E27FC236}">
                <a16:creationId xmlns:a16="http://schemas.microsoft.com/office/drawing/2014/main" id="{02D23BD0-54D1-00DF-DCCA-A58DFF67A99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065779" y="1802310"/>
            <a:ext cx="5892800" cy="4013200"/>
          </a:xfrm>
        </p:spPr>
      </p:pic>
    </p:spTree>
    <p:extLst>
      <p:ext uri="{BB962C8B-B14F-4D97-AF65-F5344CB8AC3E}">
        <p14:creationId xmlns:p14="http://schemas.microsoft.com/office/powerpoint/2010/main" val="295518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5F54-D2FC-9A33-CA38-88B9E0BC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Comparing Models – Precision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11F8F5-0504-845C-A2C6-967990988A0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849505043"/>
              </p:ext>
            </p:extLst>
          </p:nvPr>
        </p:nvGraphicFramePr>
        <p:xfrm>
          <a:off x="646113" y="1560513"/>
          <a:ext cx="10899775" cy="434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F183369B-571F-C6B9-4DBD-A8E1ABD7A7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5779" y="1889125"/>
            <a:ext cx="58928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0FE5-B451-920D-0E48-568A8B94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5000" dirty="0"/>
              <a:t>Modeling Process – Step 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A266DDD-D9A8-9988-0D07-09B607A47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Good Models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DBAE603-23C6-BFAC-01C7-34C026F671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5819CCC-BC83-E3D3-96E1-A7874EC70A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Bad Models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F768AFC-2A4D-1F9E-B085-930BC02EDF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05D0C7-4C24-200A-CF72-FCB2961CC9BC}"/>
              </a:ext>
            </a:extLst>
          </p:cNvPr>
          <p:cNvSpPr/>
          <p:nvPr/>
        </p:nvSpPr>
        <p:spPr>
          <a:xfrm>
            <a:off x="9102334" y="4150285"/>
            <a:ext cx="1348353" cy="13483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KNN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8D69F6-20D5-E77F-293E-2A7C604CA718}"/>
              </a:ext>
            </a:extLst>
          </p:cNvPr>
          <p:cNvSpPr/>
          <p:nvPr/>
        </p:nvSpPr>
        <p:spPr>
          <a:xfrm>
            <a:off x="7462471" y="4872922"/>
            <a:ext cx="1348353" cy="13483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Bayes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474CC7B-EB39-2D09-DA36-CFC7A59026B1}"/>
              </a:ext>
            </a:extLst>
          </p:cNvPr>
          <p:cNvSpPr/>
          <p:nvPr/>
        </p:nvSpPr>
        <p:spPr>
          <a:xfrm>
            <a:off x="7598746" y="3210802"/>
            <a:ext cx="1348353" cy="13483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Logistic Reg.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D5F325F-ABCD-4979-856D-B2EA190FD469}"/>
              </a:ext>
            </a:extLst>
          </p:cNvPr>
          <p:cNvSpPr/>
          <p:nvPr/>
        </p:nvSpPr>
        <p:spPr>
          <a:xfrm>
            <a:off x="2176388" y="4559155"/>
            <a:ext cx="1878966" cy="1878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Gradient Boost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3288F5-D9F7-A296-8BAD-D9BCEAB9D131}"/>
              </a:ext>
            </a:extLst>
          </p:cNvPr>
          <p:cNvSpPr/>
          <p:nvPr/>
        </p:nvSpPr>
        <p:spPr>
          <a:xfrm>
            <a:off x="511675" y="3377910"/>
            <a:ext cx="1878966" cy="1878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Decision Tree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0D918F-2103-AC95-B732-36119C28568B}"/>
              </a:ext>
            </a:extLst>
          </p:cNvPr>
          <p:cNvSpPr/>
          <p:nvPr/>
        </p:nvSpPr>
        <p:spPr>
          <a:xfrm>
            <a:off x="3403267" y="2909568"/>
            <a:ext cx="1878966" cy="1878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42399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0FE5-B451-920D-0E48-568A8B94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5000" dirty="0"/>
              <a:t>Modeling Process – Step 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A266DDD-D9A8-9988-0D07-09B607A47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Good Models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DBAE603-23C6-BFAC-01C7-34C026F671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5819CCC-BC83-E3D3-96E1-A7874EC70A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Better Models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F768AFC-2A4D-1F9E-B085-930BC02EDF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D5F325F-ABCD-4979-856D-B2EA190FD469}"/>
              </a:ext>
            </a:extLst>
          </p:cNvPr>
          <p:cNvSpPr/>
          <p:nvPr/>
        </p:nvSpPr>
        <p:spPr>
          <a:xfrm>
            <a:off x="2176388" y="4559155"/>
            <a:ext cx="1878966" cy="1878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Gradient Boost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3288F5-D9F7-A296-8BAD-D9BCEAB9D131}"/>
              </a:ext>
            </a:extLst>
          </p:cNvPr>
          <p:cNvSpPr/>
          <p:nvPr/>
        </p:nvSpPr>
        <p:spPr>
          <a:xfrm>
            <a:off x="511675" y="3377910"/>
            <a:ext cx="1878966" cy="1878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Decision Tree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0D918F-2103-AC95-B732-36119C28568B}"/>
              </a:ext>
            </a:extLst>
          </p:cNvPr>
          <p:cNvSpPr/>
          <p:nvPr/>
        </p:nvSpPr>
        <p:spPr>
          <a:xfrm>
            <a:off x="3403267" y="2909568"/>
            <a:ext cx="1878966" cy="1878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Random Forest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F036643-4A88-53DD-B469-1A2F3843424D}"/>
              </a:ext>
            </a:extLst>
          </p:cNvPr>
          <p:cNvSpPr/>
          <p:nvPr/>
        </p:nvSpPr>
        <p:spPr>
          <a:xfrm>
            <a:off x="5519854" y="3849051"/>
            <a:ext cx="992458" cy="710104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359F81-1A8E-3F0C-843D-3ABF59A5FFAF}"/>
              </a:ext>
            </a:extLst>
          </p:cNvPr>
          <p:cNvSpPr/>
          <p:nvPr/>
        </p:nvSpPr>
        <p:spPr>
          <a:xfrm rot="13368933">
            <a:off x="2114840" y="4670338"/>
            <a:ext cx="382831" cy="1897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50E1EA-F690-ECE2-44FD-AA2805DBB089}"/>
              </a:ext>
            </a:extLst>
          </p:cNvPr>
          <p:cNvSpPr/>
          <p:nvPr/>
        </p:nvSpPr>
        <p:spPr>
          <a:xfrm rot="13368933">
            <a:off x="1722390" y="4564106"/>
            <a:ext cx="860291" cy="4488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A58AF7-0CB7-9456-4C29-755455FF4108}"/>
              </a:ext>
            </a:extLst>
          </p:cNvPr>
          <p:cNvSpPr/>
          <p:nvPr/>
        </p:nvSpPr>
        <p:spPr>
          <a:xfrm rot="18516232">
            <a:off x="3240191" y="4455852"/>
            <a:ext cx="860291" cy="4488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A68CA24-115F-E6C4-0C8F-1C30833FBC1B}"/>
              </a:ext>
            </a:extLst>
          </p:cNvPr>
          <p:cNvSpPr/>
          <p:nvPr/>
        </p:nvSpPr>
        <p:spPr>
          <a:xfrm>
            <a:off x="6749933" y="2494545"/>
            <a:ext cx="2293989" cy="2293989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Stacking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10CBB8-7398-B93E-A355-AE6BD599603B}"/>
              </a:ext>
            </a:extLst>
          </p:cNvPr>
          <p:cNvSpPr/>
          <p:nvPr/>
        </p:nvSpPr>
        <p:spPr>
          <a:xfrm>
            <a:off x="9437033" y="1762573"/>
            <a:ext cx="2293989" cy="2293989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Voting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4C181A-13AF-E758-3F02-17D9DCBB13CA}"/>
              </a:ext>
            </a:extLst>
          </p:cNvPr>
          <p:cNvSpPr/>
          <p:nvPr/>
        </p:nvSpPr>
        <p:spPr>
          <a:xfrm>
            <a:off x="8635824" y="4212292"/>
            <a:ext cx="2293989" cy="2293989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Gradient Boost</a:t>
            </a:r>
          </a:p>
        </p:txBody>
      </p:sp>
    </p:spTree>
    <p:extLst>
      <p:ext uri="{BB962C8B-B14F-4D97-AF65-F5344CB8AC3E}">
        <p14:creationId xmlns:p14="http://schemas.microsoft.com/office/powerpoint/2010/main" val="827445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C830-7A6D-49A2-1589-808E8D97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Comparing Models</a:t>
            </a:r>
          </a:p>
        </p:txBody>
      </p:sp>
      <p:pic>
        <p:nvPicPr>
          <p:cNvPr id="20" name="Content Placeholder 19" descr="Chart&#10;&#10;Description automatically generated">
            <a:extLst>
              <a:ext uri="{FF2B5EF4-FFF2-40B4-BE49-F238E27FC236}">
                <a16:creationId xmlns:a16="http://schemas.microsoft.com/office/drawing/2014/main" id="{84312C39-4C54-7673-F85B-D386BD063E2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111500" y="1597819"/>
            <a:ext cx="5969000" cy="4267200"/>
          </a:xfrm>
        </p:spPr>
      </p:pic>
    </p:spTree>
    <p:extLst>
      <p:ext uri="{BB962C8B-B14F-4D97-AF65-F5344CB8AC3E}">
        <p14:creationId xmlns:p14="http://schemas.microsoft.com/office/powerpoint/2010/main" val="3792372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971B-156B-F77C-3DCA-12514532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Comparing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8A3B9-A424-9704-24DF-66EF03E1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22" name="Content Placeholder 21" descr="Chart&#10;&#10;Description automatically generated">
            <a:extLst>
              <a:ext uri="{FF2B5EF4-FFF2-40B4-BE49-F238E27FC236}">
                <a16:creationId xmlns:a16="http://schemas.microsoft.com/office/drawing/2014/main" id="{E5F293BC-3792-110B-70AD-6AFD1867502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111500" y="1597819"/>
            <a:ext cx="5969000" cy="4267200"/>
          </a:xfrm>
        </p:spPr>
      </p:pic>
    </p:spTree>
    <p:extLst>
      <p:ext uri="{BB962C8B-B14F-4D97-AF65-F5344CB8AC3E}">
        <p14:creationId xmlns:p14="http://schemas.microsoft.com/office/powerpoint/2010/main" val="2852012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56B1-994D-DAF7-0CE4-0E516F42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Modeling Process – 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4DD4F-ABD6-23FF-5A71-4E8451E1C6C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4000" b="1" i="1" u="sng" dirty="0">
                <a:solidFill>
                  <a:srgbClr val="FF0000"/>
                </a:solidFill>
              </a:rPr>
              <a:t>Stacking Classifier </a:t>
            </a:r>
            <a:r>
              <a:rPr lang="en-US" sz="3000" b="1" dirty="0"/>
              <a:t>is the </a:t>
            </a:r>
            <a:r>
              <a:rPr lang="en-US" sz="4000" b="1" i="1" u="sng" dirty="0">
                <a:solidFill>
                  <a:srgbClr val="FF0000"/>
                </a:solidFill>
              </a:rPr>
              <a:t>Final Model</a:t>
            </a:r>
          </a:p>
          <a:p>
            <a:pPr lvl="1"/>
            <a:r>
              <a:rPr lang="en-US" sz="3000" b="1" dirty="0"/>
              <a:t>90% Accuracy</a:t>
            </a:r>
          </a:p>
          <a:p>
            <a:pPr lvl="1"/>
            <a:r>
              <a:rPr lang="en-US" sz="3000" b="1" dirty="0"/>
              <a:t>91% Prediction</a:t>
            </a:r>
          </a:p>
          <a:p>
            <a:pPr lvl="2"/>
            <a:r>
              <a:rPr lang="en-US" sz="2800" b="1" dirty="0"/>
              <a:t>When the model predicts that customer will honor the reservation, it’s correct 91% of the time</a:t>
            </a:r>
            <a:endParaRPr lang="en-US" sz="2600" b="1" dirty="0"/>
          </a:p>
          <a:p>
            <a:pPr lvl="2"/>
            <a:endParaRPr lang="en-US" sz="3000" b="1" dirty="0"/>
          </a:p>
          <a:p>
            <a:r>
              <a:rPr lang="en-US" sz="3000" b="1" dirty="0"/>
              <a:t>Voting Classifier – Quickest / Second-Best</a:t>
            </a:r>
          </a:p>
          <a:p>
            <a:pPr marL="914400" lvl="2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40796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56B1-994D-DAF7-0CE4-0E516F42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5000" dirty="0"/>
              <a:t>Evaluation of the Final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80A47-B14E-0011-E594-CCCE0F143C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Most Important Features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0F928C-EBBA-9E50-29BE-67493CDF07A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/>
              <a:t>Month of Arrival</a:t>
            </a:r>
          </a:p>
          <a:p>
            <a:r>
              <a:rPr lang="en-US" b="1" dirty="0"/>
              <a:t>Reservation Segment Type</a:t>
            </a:r>
          </a:p>
          <a:p>
            <a:r>
              <a:rPr lang="en-US" b="1" dirty="0"/>
              <a:t>Lead Time</a:t>
            </a:r>
          </a:p>
          <a:p>
            <a:r>
              <a:rPr lang="en-US" b="1" dirty="0"/>
              <a:t>Average Price Per Night</a:t>
            </a:r>
          </a:p>
          <a:p>
            <a:r>
              <a:rPr lang="en-US" b="1" dirty="0"/>
              <a:t>Number of Special Requests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9420DC-7008-6712-F83E-27D2B974B7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Least Important Features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B618F4-0EE9-F9CB-E696-0E94C8F21C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/>
              <a:t>Meal Plan Types</a:t>
            </a:r>
          </a:p>
          <a:p>
            <a:r>
              <a:rPr lang="en-US" b="1" dirty="0"/>
              <a:t>Number of Previous Cancellations</a:t>
            </a:r>
          </a:p>
          <a:p>
            <a:r>
              <a:rPr lang="en-US" b="1" dirty="0"/>
              <a:t>Room Types</a:t>
            </a:r>
          </a:p>
        </p:txBody>
      </p:sp>
    </p:spTree>
    <p:extLst>
      <p:ext uri="{BB962C8B-B14F-4D97-AF65-F5344CB8AC3E}">
        <p14:creationId xmlns:p14="http://schemas.microsoft.com/office/powerpoint/2010/main" val="264074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56B1-994D-DAF7-0CE4-0E516F42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5000" dirty="0"/>
              <a:t>Recommendation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80A47-B14E-0011-E594-CCCE0F143C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Most Important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7A8AD-5ACA-2C0D-9A66-689898F95B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8F5B5E0-05EC-2655-AC8F-6E5825B21F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Placeholder 15" descr="Chart&#10;&#10;Description automatically generated">
            <a:extLst>
              <a:ext uri="{FF2B5EF4-FFF2-40B4-BE49-F238E27FC236}">
                <a16:creationId xmlns:a16="http://schemas.microsoft.com/office/drawing/2014/main" id="{47598240-0AE6-0E22-53F0-D2294C2A04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38" r="8438"/>
          <a:stretch>
            <a:fillRect/>
          </a:stretch>
        </p:blipFill>
        <p:spPr>
          <a:xfrm>
            <a:off x="898657" y="1619934"/>
            <a:ext cx="5067300" cy="457200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44BF507-4FA7-FA9A-AD93-9F4BFE8BB0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7467" y="1764030"/>
            <a:ext cx="4756714" cy="3976369"/>
          </a:xfrm>
        </p:spPr>
        <p:txBody>
          <a:bodyPr>
            <a:noAutofit/>
          </a:bodyPr>
          <a:lstStyle/>
          <a:p>
            <a:r>
              <a:rPr lang="en-US" sz="5000" dirty="0"/>
              <a:t>Make strategies for dealing with Summer Reservations.</a:t>
            </a:r>
          </a:p>
        </p:txBody>
      </p:sp>
    </p:spTree>
    <p:extLst>
      <p:ext uri="{BB962C8B-B14F-4D97-AF65-F5344CB8AC3E}">
        <p14:creationId xmlns:p14="http://schemas.microsoft.com/office/powerpoint/2010/main" val="1835420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56B1-994D-DAF7-0CE4-0E516F42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5000" dirty="0"/>
              <a:t>Recommendation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80A47-B14E-0011-E594-CCCE0F143C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Most Important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7A8AD-5ACA-2C0D-9A66-689898F95B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8F5B5E0-05EC-2655-AC8F-6E5825B21F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44BF507-4FA7-FA9A-AD93-9F4BFE8BB0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7467" y="1764030"/>
            <a:ext cx="4756714" cy="3976369"/>
          </a:xfrm>
        </p:spPr>
        <p:txBody>
          <a:bodyPr>
            <a:noAutofit/>
          </a:bodyPr>
          <a:lstStyle/>
          <a:p>
            <a:r>
              <a:rPr lang="en-US" sz="5000" dirty="0"/>
              <a:t>Make Business People Come.</a:t>
            </a:r>
          </a:p>
          <a:p>
            <a:r>
              <a:rPr lang="en-US" sz="5000" dirty="0"/>
              <a:t>Enhance their experience.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ED163B5-6290-8058-E333-EAB536FB6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67" y="1764029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>
            <a:noAutofit/>
          </a:bodyPr>
          <a:lstStyle/>
          <a:p>
            <a:r>
              <a:rPr lang="en-US" sz="5000" dirty="0"/>
              <a:t>Outline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76386ECC-44D1-4D37-AF78-36503EAC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2429447"/>
              </p:ext>
            </p:extLst>
          </p:nvPr>
        </p:nvGraphicFramePr>
        <p:xfrm>
          <a:off x="646113" y="1560513"/>
          <a:ext cx="10899775" cy="434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4445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56B1-994D-DAF7-0CE4-0E516F42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5000" dirty="0"/>
              <a:t>Recommendation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80A47-B14E-0011-E594-CCCE0F143C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dist_leadtime_cancel2.png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7A8AD-5ACA-2C0D-9A66-689898F95B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96A93-D20D-BFC9-8BD0-926D689C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8F5B5E0-05EC-2655-AC8F-6E5825B21F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44BF507-4FA7-FA9A-AD93-9F4BFE8BB0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7467" y="1764030"/>
            <a:ext cx="4756714" cy="3976369"/>
          </a:xfrm>
        </p:spPr>
        <p:txBody>
          <a:bodyPr>
            <a:noAutofit/>
          </a:bodyPr>
          <a:lstStyle/>
          <a:p>
            <a:r>
              <a:rPr lang="en-US" sz="5000" dirty="0"/>
              <a:t>Price Your Rooms Just Before Steep Slope Increases.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</p:txBody>
      </p:sp>
      <p:pic>
        <p:nvPicPr>
          <p:cNvPr id="16" name="Picture 15" descr="A picture containing chart&#10;&#10;Description automatically generated">
            <a:extLst>
              <a:ext uri="{FF2B5EF4-FFF2-40B4-BE49-F238E27FC236}">
                <a16:creationId xmlns:a16="http://schemas.microsoft.com/office/drawing/2014/main" id="{CAA33367-F0BA-8921-FA49-837E04D5D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12" y="176403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11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56B1-994D-DAF7-0CE4-0E516F42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5000" dirty="0"/>
              <a:t>Discovery 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AFB4484-0ED8-E82E-8B1C-EEE0CF92BD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E58F710-7855-831F-6F7D-FB9E8D7B2F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44BF507-4FA7-FA9A-AD93-9F4BFE8BB0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Reservation made 5 months prior are recipe for cancellation.</a:t>
            </a:r>
          </a:p>
          <a:p>
            <a:endParaRPr lang="en-US" sz="350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7E75E06-E27D-08F7-F9A6-8FEF313D32A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" name="Picture 24" descr="Chart, histogram&#10;&#10;Description automatically generated">
            <a:extLst>
              <a:ext uri="{FF2B5EF4-FFF2-40B4-BE49-F238E27FC236}">
                <a16:creationId xmlns:a16="http://schemas.microsoft.com/office/drawing/2014/main" id="{3B032566-1FB7-AC74-0CB6-CE34FB8E0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764031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58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56B1-994D-DAF7-0CE4-0E516F42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5000" dirty="0"/>
              <a:t>Discovery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80A47-B14E-0011-E594-CCCE0F143C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dist_leadtime_cancel2.png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7A8AD-5ACA-2C0D-9A66-689898F95B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8F5B5E0-05EC-2655-AC8F-6E5825B21F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44BF507-4FA7-FA9A-AD93-9F4BFE8BB0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7467" y="1764030"/>
            <a:ext cx="4756714" cy="3976369"/>
          </a:xfrm>
        </p:spPr>
        <p:txBody>
          <a:bodyPr>
            <a:noAutofit/>
          </a:bodyPr>
          <a:lstStyle/>
          <a:p>
            <a:r>
              <a:rPr lang="en-US" sz="5000" dirty="0"/>
              <a:t>More Special Requests are better.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F74CE10-F1E7-D1E5-5E9C-918529047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26" y="176403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88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56B1-994D-DAF7-0CE4-0E516F42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5000" dirty="0"/>
              <a:t>Next Steps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415F92-7FC6-A51F-0D68-06DCE4A207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For More Correctness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0E08AE-F0A7-5F5E-5009-44B4A1822E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Collect more personal information</a:t>
            </a:r>
          </a:p>
          <a:p>
            <a:pPr lvl="1"/>
            <a:r>
              <a:rPr lang="en-US" b="1" dirty="0"/>
              <a:t>Demographic</a:t>
            </a:r>
          </a:p>
          <a:p>
            <a:pPr lvl="1"/>
            <a:r>
              <a:rPr lang="en-US" b="1" dirty="0"/>
              <a:t>Loyalty Program</a:t>
            </a:r>
          </a:p>
          <a:p>
            <a:r>
              <a:rPr lang="en-US" b="1" dirty="0"/>
              <a:t>Collect more geographic info.</a:t>
            </a:r>
          </a:p>
          <a:p>
            <a:pPr lvl="1"/>
            <a:r>
              <a:rPr lang="en-US" b="1" dirty="0"/>
              <a:t>Location at the time of making appointment</a:t>
            </a:r>
          </a:p>
          <a:p>
            <a:r>
              <a:rPr lang="en-US" b="1" dirty="0"/>
              <a:t>Time it took for reservation.          (for online reservations)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AE5216E-BA94-2C1A-6BFF-79E5C2C90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For More Usefulness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F2A5173-89F6-0306-3D45-F53D7C652C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/>
              <a:t>Gather data from other hotels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96A93-D20D-BFC9-8BD0-926D689C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525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1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7CAA9933-4D8C-4741-9B88-8B6BFC34B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E22FB203-CB3A-4E5E-86C7-7DFAD8310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B4C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2BDD4-3D93-DE81-C1C6-8727101B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753034"/>
            <a:ext cx="6815446" cy="38873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88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88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88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17" name="Content Placeholder 16" descr="A cat standing on a person's leg&#10;&#10;Description automatically generated with medium confidence">
            <a:extLst>
              <a:ext uri="{FF2B5EF4-FFF2-40B4-BE49-F238E27FC236}">
                <a16:creationId xmlns:a16="http://schemas.microsoft.com/office/drawing/2014/main" id="{B8D9660B-9F5F-2233-0B0A-16C88814D3C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l="10437" r="13567"/>
          <a:stretch/>
        </p:blipFill>
        <p:spPr>
          <a:xfrm>
            <a:off x="8074089" y="10"/>
            <a:ext cx="4130351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993C7-4714-8E34-478A-BFAD5111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" name="Cloud Callout 5">
            <a:extLst>
              <a:ext uri="{FF2B5EF4-FFF2-40B4-BE49-F238E27FC236}">
                <a16:creationId xmlns:a16="http://schemas.microsoft.com/office/drawing/2014/main" id="{D8C52F9B-03A1-A2A8-0241-8E80C9DFB426}"/>
              </a:ext>
            </a:extLst>
          </p:cNvPr>
          <p:cNvSpPr/>
          <p:nvPr/>
        </p:nvSpPr>
        <p:spPr>
          <a:xfrm flipH="1">
            <a:off x="6710765" y="263471"/>
            <a:ext cx="2964697" cy="1782305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Who took my laser toy?</a:t>
            </a:r>
          </a:p>
        </p:txBody>
      </p:sp>
    </p:spTree>
    <p:extLst>
      <p:ext uri="{BB962C8B-B14F-4D97-AF65-F5344CB8AC3E}">
        <p14:creationId xmlns:p14="http://schemas.microsoft.com/office/powerpoint/2010/main" val="786927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A92E93D-8BFB-4A21-A47E-78B6DCA2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9C1BDB-253B-4642-94A7-F84048E5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156346"/>
            <a:ext cx="10891706" cy="39639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Please check out my other data science projects!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Please click below for hyperlinks</a:t>
            </a:r>
          </a:p>
        </p:txBody>
      </p:sp>
      <p:pic>
        <p:nvPicPr>
          <p:cNvPr id="23" name="Picture Placeholder 22">
            <a:hlinkClick r:id="rId2"/>
            <a:extLst>
              <a:ext uri="{FF2B5EF4-FFF2-40B4-BE49-F238E27FC236}">
                <a16:creationId xmlns:a16="http://schemas.microsoft.com/office/drawing/2014/main" id="{37330047-BDCE-48AE-A7A5-A6A79A7D29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647698" y="3964790"/>
            <a:ext cx="2214562" cy="2155491"/>
          </a:xfrm>
        </p:spPr>
      </p:pic>
      <p:pic>
        <p:nvPicPr>
          <p:cNvPr id="53" name="Picture Placeholder 52">
            <a:hlinkClick r:id="rId4"/>
            <a:extLst>
              <a:ext uri="{FF2B5EF4-FFF2-40B4-BE49-F238E27FC236}">
                <a16:creationId xmlns:a16="http://schemas.microsoft.com/office/drawing/2014/main" id="{9AFE6654-29BC-4F7D-9F69-C78DCCF2A7A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/>
          <a:stretch/>
        </p:blipFill>
        <p:spPr>
          <a:xfrm>
            <a:off x="3548131" y="3964789"/>
            <a:ext cx="2214562" cy="2155491"/>
          </a:xfrm>
        </p:spPr>
      </p:pic>
      <p:pic>
        <p:nvPicPr>
          <p:cNvPr id="19" name="Picture Placeholder 18">
            <a:hlinkClick r:id="rId6"/>
            <a:extLst>
              <a:ext uri="{FF2B5EF4-FFF2-40B4-BE49-F238E27FC236}">
                <a16:creationId xmlns:a16="http://schemas.microsoft.com/office/drawing/2014/main" id="{AA7C515C-968D-4E0E-AE9F-2B4791B73F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7"/>
          <a:srcRect/>
          <a:stretch/>
        </p:blipFill>
        <p:spPr>
          <a:xfrm>
            <a:off x="6496509" y="3964789"/>
            <a:ext cx="2214562" cy="2155491"/>
          </a:xfrm>
        </p:spPr>
      </p:pic>
      <p:pic>
        <p:nvPicPr>
          <p:cNvPr id="25" name="Picture Placeholder 24">
            <a:hlinkClick r:id="rId8"/>
            <a:extLst>
              <a:ext uri="{FF2B5EF4-FFF2-40B4-BE49-F238E27FC236}">
                <a16:creationId xmlns:a16="http://schemas.microsoft.com/office/drawing/2014/main" id="{74AF03B6-7ED2-47DC-A5B8-3F7DB422CEA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9"/>
          <a:srcRect/>
          <a:stretch/>
        </p:blipFill>
        <p:spPr>
          <a:xfrm>
            <a:off x="9324845" y="3964791"/>
            <a:ext cx="2214562" cy="2155491"/>
          </a:xfrm>
        </p:spPr>
      </p:pic>
    </p:spTree>
    <p:extLst>
      <p:ext uri="{BB962C8B-B14F-4D97-AF65-F5344CB8AC3E}">
        <p14:creationId xmlns:p14="http://schemas.microsoft.com/office/powerpoint/2010/main" val="403980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D06C-1490-E982-0557-A20B1EC3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Business Problem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A96886-DDAB-604E-4CC8-FBFDEAC9A12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 rot="767188">
            <a:off x="1295246" y="2977252"/>
            <a:ext cx="10899775" cy="119401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8F01F-A810-C25A-36FA-23B55E29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D83089C9-FA97-10A5-3080-19F339332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86" y="3672922"/>
            <a:ext cx="5296713" cy="1077171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E25B72D-968B-90E5-7121-62D03FBA6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83599">
            <a:off x="42018" y="5141740"/>
            <a:ext cx="5573012" cy="1139342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9E40045-7C91-173F-FEE0-48DFC2FD0F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167873">
            <a:off x="7054482" y="1520404"/>
            <a:ext cx="5042201" cy="1406383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83D43639-EC19-8A42-732F-393B401B4B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5175">
            <a:off x="4202218" y="5593546"/>
            <a:ext cx="7772400" cy="98009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8ED10D-F0E4-BCB9-C1CC-7A509CBDBCCD}"/>
              </a:ext>
            </a:extLst>
          </p:cNvPr>
          <p:cNvCxnSpPr/>
          <p:nvPr/>
        </p:nvCxnSpPr>
        <p:spPr>
          <a:xfrm flipV="1">
            <a:off x="8963526" y="2454442"/>
            <a:ext cx="3033402" cy="4090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C60CE7-2CEC-9168-BF6E-9B057D8EF0D1}"/>
              </a:ext>
            </a:extLst>
          </p:cNvPr>
          <p:cNvCxnSpPr>
            <a:cxnSpLocks/>
          </p:cNvCxnSpPr>
          <p:nvPr/>
        </p:nvCxnSpPr>
        <p:spPr>
          <a:xfrm>
            <a:off x="1528011" y="2863515"/>
            <a:ext cx="2273968" cy="5177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325559-88AA-08E0-7BE9-F0755C63615E}"/>
              </a:ext>
            </a:extLst>
          </p:cNvPr>
          <p:cNvCxnSpPr/>
          <p:nvPr/>
        </p:nvCxnSpPr>
        <p:spPr>
          <a:xfrm>
            <a:off x="1792705" y="4066674"/>
            <a:ext cx="17084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5A4CB3-925C-E4F9-D496-72E046382F54}"/>
              </a:ext>
            </a:extLst>
          </p:cNvPr>
          <p:cNvCxnSpPr/>
          <p:nvPr/>
        </p:nvCxnSpPr>
        <p:spPr>
          <a:xfrm flipV="1">
            <a:off x="1431758" y="5883442"/>
            <a:ext cx="1732547" cy="6554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91BE24-6A93-3D41-4AFA-713969C8A2FE}"/>
              </a:ext>
            </a:extLst>
          </p:cNvPr>
          <p:cNvCxnSpPr>
            <a:cxnSpLocks/>
          </p:cNvCxnSpPr>
          <p:nvPr/>
        </p:nvCxnSpPr>
        <p:spPr>
          <a:xfrm>
            <a:off x="7952874" y="6083594"/>
            <a:ext cx="3728586" cy="2574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3" name="Picture 42" descr="Text&#10;&#10;Description automatically generated">
            <a:extLst>
              <a:ext uri="{FF2B5EF4-FFF2-40B4-BE49-F238E27FC236}">
                <a16:creationId xmlns:a16="http://schemas.microsoft.com/office/drawing/2014/main" id="{44182F7F-647E-45E7-773D-A2E63F0376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081849">
            <a:off x="3987859" y="1466780"/>
            <a:ext cx="3162203" cy="793122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E61D08B-04E5-AEF8-D826-ECE5A227CFE6}"/>
              </a:ext>
            </a:extLst>
          </p:cNvPr>
          <p:cNvCxnSpPr/>
          <p:nvPr/>
        </p:nvCxnSpPr>
        <p:spPr>
          <a:xfrm flipV="1">
            <a:off x="6497053" y="1785897"/>
            <a:ext cx="601579" cy="910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935598D-BA12-AB3D-237A-5DF5AC530247}"/>
              </a:ext>
            </a:extLst>
          </p:cNvPr>
          <p:cNvCxnSpPr>
            <a:cxnSpLocks/>
          </p:cNvCxnSpPr>
          <p:nvPr/>
        </p:nvCxnSpPr>
        <p:spPr>
          <a:xfrm flipV="1">
            <a:off x="4762501" y="1531396"/>
            <a:ext cx="1982632" cy="3273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2" name="Picture 51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E8C70EC4-C4CD-FB65-32CD-99B3A7ED44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09047">
            <a:off x="5696058" y="4155016"/>
            <a:ext cx="2423652" cy="1187427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FD696BF0-6C64-4462-CB63-0E0FB1E6AF74}"/>
              </a:ext>
            </a:extLst>
          </p:cNvPr>
          <p:cNvSpPr/>
          <p:nvPr/>
        </p:nvSpPr>
        <p:spPr>
          <a:xfrm>
            <a:off x="7098632" y="1507705"/>
            <a:ext cx="110422" cy="254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4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465C-F36F-5A78-1609-7F2534FC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Two Types of Wrong Predictions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AA732C1-134B-EA57-3CB4-6007C556093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053F4FA2-82AC-4473-0E93-578AF823E9DB}"/>
              </a:ext>
            </a:extLst>
          </p:cNvPr>
          <p:cNvSpPr/>
          <p:nvPr/>
        </p:nvSpPr>
        <p:spPr>
          <a:xfrm>
            <a:off x="5294111" y="5674835"/>
            <a:ext cx="1084881" cy="852407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lternate Process 18">
            <a:extLst>
              <a:ext uri="{FF2B5EF4-FFF2-40B4-BE49-F238E27FC236}">
                <a16:creationId xmlns:a16="http://schemas.microsoft.com/office/drawing/2014/main" id="{F22E4917-677D-CA49-CE39-D8BC7A6D2BAD}"/>
              </a:ext>
            </a:extLst>
          </p:cNvPr>
          <p:cNvSpPr/>
          <p:nvPr/>
        </p:nvSpPr>
        <p:spPr>
          <a:xfrm rot="744013">
            <a:off x="2217696" y="5307020"/>
            <a:ext cx="7237708" cy="41845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BF99C8-7387-3333-0502-2DA91361CBA1}"/>
              </a:ext>
            </a:extLst>
          </p:cNvPr>
          <p:cNvSpPr/>
          <p:nvPr/>
        </p:nvSpPr>
        <p:spPr>
          <a:xfrm>
            <a:off x="7000487" y="2610939"/>
            <a:ext cx="3257132" cy="3257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Model Wrong:</a:t>
            </a: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Customer Cancels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ADD051-5500-FE53-9EE3-3F82DFBD7CC6}"/>
              </a:ext>
            </a:extLst>
          </p:cNvPr>
          <p:cNvSpPr/>
          <p:nvPr/>
        </p:nvSpPr>
        <p:spPr>
          <a:xfrm>
            <a:off x="2045359" y="2173637"/>
            <a:ext cx="2510725" cy="25107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Model Wrong:</a:t>
            </a: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Customer comes</a:t>
            </a:r>
          </a:p>
        </p:txBody>
      </p:sp>
    </p:spTree>
    <p:extLst>
      <p:ext uri="{BB962C8B-B14F-4D97-AF65-F5344CB8AC3E}">
        <p14:creationId xmlns:p14="http://schemas.microsoft.com/office/powerpoint/2010/main" val="17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465C-F36F-5A78-1609-7F2534FC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Definition: Precision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AA732C1-134B-EA57-3CB4-6007C556093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053F4FA2-82AC-4473-0E93-578AF823E9DB}"/>
              </a:ext>
            </a:extLst>
          </p:cNvPr>
          <p:cNvSpPr/>
          <p:nvPr/>
        </p:nvSpPr>
        <p:spPr>
          <a:xfrm>
            <a:off x="5294111" y="5674835"/>
            <a:ext cx="1084881" cy="852407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lternate Process 18">
            <a:extLst>
              <a:ext uri="{FF2B5EF4-FFF2-40B4-BE49-F238E27FC236}">
                <a16:creationId xmlns:a16="http://schemas.microsoft.com/office/drawing/2014/main" id="{F22E4917-677D-CA49-CE39-D8BC7A6D2BAD}"/>
              </a:ext>
            </a:extLst>
          </p:cNvPr>
          <p:cNvSpPr/>
          <p:nvPr/>
        </p:nvSpPr>
        <p:spPr>
          <a:xfrm rot="744013">
            <a:off x="2217696" y="5307020"/>
            <a:ext cx="7237708" cy="41845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BF99C8-7387-3333-0502-2DA91361CBA1}"/>
              </a:ext>
            </a:extLst>
          </p:cNvPr>
          <p:cNvSpPr/>
          <p:nvPr/>
        </p:nvSpPr>
        <p:spPr>
          <a:xfrm>
            <a:off x="7000487" y="2610939"/>
            <a:ext cx="3257132" cy="3257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Model Wrong:</a:t>
            </a: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Customer Cancels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DC1B4E42-1D80-CF74-697A-12A2C100A049}"/>
              </a:ext>
            </a:extLst>
          </p:cNvPr>
          <p:cNvSpPr/>
          <p:nvPr/>
        </p:nvSpPr>
        <p:spPr>
          <a:xfrm rot="759159">
            <a:off x="5763240" y="3055775"/>
            <a:ext cx="1182990" cy="5720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F8AC76E9-6532-AE13-A55D-FB2FCA557FD0}"/>
              </a:ext>
            </a:extLst>
          </p:cNvPr>
          <p:cNvSpPr/>
          <p:nvPr/>
        </p:nvSpPr>
        <p:spPr>
          <a:xfrm>
            <a:off x="2351931" y="1859797"/>
            <a:ext cx="3257132" cy="2266154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Want: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HIGH Precision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Lower Mistake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1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1282-F2E3-E392-E0EA-F3EC63D4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77" y="194148"/>
            <a:ext cx="9406372" cy="803380"/>
          </a:xfrm>
        </p:spPr>
        <p:txBody>
          <a:bodyPr>
            <a:noAutofit/>
          </a:bodyPr>
          <a:lstStyle/>
          <a:p>
            <a:pPr algn="l"/>
            <a:r>
              <a:rPr lang="en-US" sz="5000" dirty="0"/>
              <a:t>Data 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14BE7-3C15-3562-BB21-087BCF747B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Source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0B8625-4359-B9B8-52A4-BE814F6E26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/>
          </a:bodyPr>
          <a:lstStyle/>
          <a:p>
            <a:r>
              <a:rPr lang="en-US" sz="2500" b="1" dirty="0"/>
              <a:t>Kaggle Data Sets</a:t>
            </a:r>
          </a:p>
          <a:p>
            <a:endParaRPr lang="en-US" sz="2500" b="1" dirty="0"/>
          </a:p>
          <a:p>
            <a:r>
              <a:rPr lang="en-US" sz="2500" b="1" dirty="0"/>
              <a:t>A resort hotel in Algarve, Portugal</a:t>
            </a:r>
          </a:p>
          <a:p>
            <a:endParaRPr lang="en-US" sz="2500" b="1" dirty="0"/>
          </a:p>
          <a:p>
            <a:r>
              <a:rPr lang="en-US" sz="2500" b="1" dirty="0"/>
              <a:t>Booking information in 2017 and 2018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6A4538-96EC-F2A9-504F-6650506671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Features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47992E3-3694-CEE3-CE77-52F9D474E9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500" b="1" dirty="0"/>
              <a:t>19 features</a:t>
            </a:r>
          </a:p>
          <a:p>
            <a:r>
              <a:rPr lang="en-US" sz="2500" b="1" dirty="0"/>
              <a:t>Information on :</a:t>
            </a:r>
          </a:p>
          <a:p>
            <a:pPr lvl="1"/>
            <a:r>
              <a:rPr lang="en-US" sz="2500" b="1" dirty="0"/>
              <a:t>lead time</a:t>
            </a:r>
          </a:p>
          <a:p>
            <a:pPr lvl="1"/>
            <a:r>
              <a:rPr lang="en-US" sz="2500" b="1" dirty="0"/>
              <a:t>meal plan type</a:t>
            </a:r>
          </a:p>
          <a:p>
            <a:pPr lvl="1"/>
            <a:r>
              <a:rPr lang="en-US" sz="2500" b="1" dirty="0"/>
              <a:t>repeated visits</a:t>
            </a:r>
          </a:p>
          <a:p>
            <a:pPr lvl="1"/>
            <a:r>
              <a:rPr lang="en-US" sz="2500" b="1" dirty="0"/>
              <a:t>room type</a:t>
            </a:r>
          </a:p>
          <a:p>
            <a:pPr lvl="1"/>
            <a:r>
              <a:rPr lang="en-US" sz="2500" b="1" dirty="0"/>
              <a:t>number of adults</a:t>
            </a:r>
          </a:p>
          <a:p>
            <a:pPr lvl="1"/>
            <a:r>
              <a:rPr lang="en-US" sz="2500" b="1" dirty="0"/>
              <a:t>number of children, etc..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668912-5297-CA1F-DDBE-F312D38C31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Size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AA8A02E-E4B5-7602-1AA6-2D679FC083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2500" b="1" dirty="0"/>
              <a:t>36,275 observations</a:t>
            </a:r>
          </a:p>
          <a:p>
            <a:endParaRPr lang="en-US" sz="2500" b="1" dirty="0"/>
          </a:p>
          <a:p>
            <a:r>
              <a:rPr lang="en-US" sz="2500" b="1" dirty="0"/>
              <a:t>Very little missing values!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520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A31F-1ECD-9514-15FC-009F4357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5000" dirty="0"/>
              <a:t>Working with Data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8DC7CF-8066-CD10-007E-31428A4D5E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Preparing the Data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B6EF0E-6275-3E95-07E0-CDF9DD2E68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Studied each of 19 features</a:t>
            </a:r>
          </a:p>
          <a:p>
            <a:r>
              <a:rPr lang="en-US" sz="2000" b="1" dirty="0"/>
              <a:t>Target feature: Booking Cancellation Status</a:t>
            </a:r>
          </a:p>
          <a:p>
            <a:r>
              <a:rPr lang="en-US" sz="2000" dirty="0"/>
              <a:t>Excluded irrelevant and redundant predictor features</a:t>
            </a:r>
          </a:p>
          <a:p>
            <a:r>
              <a:rPr lang="en-US" dirty="0"/>
              <a:t>Tailored each feature to be fed into the machine learning models</a:t>
            </a:r>
            <a:endParaRPr lang="en-US" sz="2000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933E49-E598-9177-FCD5-C599CEF7B5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7467" y="1764030"/>
            <a:ext cx="4756714" cy="1289135"/>
          </a:xfrm>
        </p:spPr>
        <p:txBody>
          <a:bodyPr>
            <a:normAutofit/>
          </a:bodyPr>
          <a:lstStyle/>
          <a:p>
            <a:r>
              <a:rPr lang="en-US" dirty="0"/>
              <a:t>How many bookings are cancelled?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0DACDC-490F-4ACE-7FE3-288AF75D17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7467" y="3053164"/>
            <a:ext cx="4756714" cy="26872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8B31394-BCB5-33D8-233E-035F263E7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826" y="2841893"/>
            <a:ext cx="4487335" cy="336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2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695A-0B1E-8E30-D3DA-49F173E1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Modeling Process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D04AE63-F3B0-D232-D16F-EDAB884CC52C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998874359"/>
              </p:ext>
            </p:extLst>
          </p:nvPr>
        </p:nvGraphicFramePr>
        <p:xfrm>
          <a:off x="646113" y="1560513"/>
          <a:ext cx="10899775" cy="434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212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5F54-D2FC-9A33-CA38-88B9E0BC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Modeling Process – Step 1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11F8F5-0504-845C-A2C6-967990988A0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216791777"/>
              </p:ext>
            </p:extLst>
          </p:nvPr>
        </p:nvGraphicFramePr>
        <p:xfrm>
          <a:off x="646113" y="1560513"/>
          <a:ext cx="10899775" cy="434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2855160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A742F3-D2BE-4CC5-9066-2DB838FE2FF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59152A6-D9F2-46C7-B217-D613495E7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1F2201-AEB8-4954-A8CB-3AC4242CC7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617</Words>
  <Application>Microsoft Macintosh PowerPoint</Application>
  <PresentationFormat>Widescreen</PresentationFormat>
  <Paragraphs>188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Avenir Next LT Pro</vt:lpstr>
      <vt:lpstr>Calibri</vt:lpstr>
      <vt:lpstr>ColorBlockVTI</vt:lpstr>
      <vt:lpstr>Predicting Reservation Cancellations for Hilton’s Resorts</vt:lpstr>
      <vt:lpstr>Outline</vt:lpstr>
      <vt:lpstr>Business Problem</vt:lpstr>
      <vt:lpstr>Two Types of Wrong Predictions</vt:lpstr>
      <vt:lpstr>Definition: Precision</vt:lpstr>
      <vt:lpstr>Data Introduction</vt:lpstr>
      <vt:lpstr>Working with Data</vt:lpstr>
      <vt:lpstr>Modeling Process</vt:lpstr>
      <vt:lpstr>Modeling Process – Step 1</vt:lpstr>
      <vt:lpstr>Comparing Models – Accuracy</vt:lpstr>
      <vt:lpstr>Comparing Models – Precision</vt:lpstr>
      <vt:lpstr>Modeling Process – Step 2</vt:lpstr>
      <vt:lpstr>Modeling Process – Step 3</vt:lpstr>
      <vt:lpstr>Comparing Models</vt:lpstr>
      <vt:lpstr>Comparing Models</vt:lpstr>
      <vt:lpstr>Modeling Process – Step 4</vt:lpstr>
      <vt:lpstr>Evaluation of the Final Model</vt:lpstr>
      <vt:lpstr>Recommendation 1</vt:lpstr>
      <vt:lpstr>Recommendation 2</vt:lpstr>
      <vt:lpstr>Recommendation 3</vt:lpstr>
      <vt:lpstr>Discovery 1</vt:lpstr>
      <vt:lpstr>Discovery 2</vt:lpstr>
      <vt:lpstr>Next Steps</vt:lpstr>
      <vt:lpstr>  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2021-05-05T19:03:05Z</dcterms:created>
  <dcterms:modified xsi:type="dcterms:W3CDTF">2023-03-10T19:53:19Z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