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4" r:id="rId4"/>
    <p:sldId id="258" r:id="rId5"/>
    <p:sldId id="267" r:id="rId6"/>
    <p:sldId id="268" r:id="rId7"/>
    <p:sldId id="265" r:id="rId8"/>
    <p:sldId id="271" r:id="rId9"/>
    <p:sldId id="270" r:id="rId10"/>
    <p:sldId id="277" r:id="rId11"/>
    <p:sldId id="278" r:id="rId12"/>
    <p:sldId id="275" r:id="rId13"/>
    <p:sldId id="276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6BDA-4A38-A241-B87A-20D2BBF9E9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5E2F5D-7101-084D-8E22-0D795431892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man Old Style" panose="02050604050505020204" pitchFamily="18" charset="0"/>
            </a:rPr>
            <a:t>Business Problem</a:t>
          </a:r>
          <a:endParaRPr lang="en-US" b="1" dirty="0">
            <a:latin typeface="Bookman Old Style" panose="02050604050505020204" pitchFamily="18" charset="0"/>
          </a:endParaRPr>
        </a:p>
      </dgm:t>
    </dgm:pt>
    <dgm:pt modelId="{0478E621-AA8A-AE48-9D10-693BBA9B8CF0}" type="parTrans" cxnId="{084AA5AA-5827-864B-9515-C24B32EF5936}">
      <dgm:prSet/>
      <dgm:spPr/>
      <dgm:t>
        <a:bodyPr/>
        <a:lstStyle/>
        <a:p>
          <a:endParaRPr lang="en-US"/>
        </a:p>
      </dgm:t>
    </dgm:pt>
    <dgm:pt modelId="{BEFD196B-60A5-3B41-B4F8-5A981E610583}" type="sibTrans" cxnId="{084AA5AA-5827-864B-9515-C24B32EF5936}">
      <dgm:prSet/>
      <dgm:spPr/>
      <dgm:t>
        <a:bodyPr/>
        <a:lstStyle/>
        <a:p>
          <a:endParaRPr lang="en-US"/>
        </a:p>
      </dgm:t>
    </dgm:pt>
    <dgm:pt modelId="{8F69332F-F143-9A40-9888-0A6C40211D1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man Old Style" panose="02050604050505020204" pitchFamily="18" charset="0"/>
            </a:rPr>
            <a:t>Data</a:t>
          </a:r>
          <a:endParaRPr lang="en-US" b="1" dirty="0">
            <a:latin typeface="Bookman Old Style" panose="02050604050505020204" pitchFamily="18" charset="0"/>
          </a:endParaRPr>
        </a:p>
      </dgm:t>
    </dgm:pt>
    <dgm:pt modelId="{AF146661-E4AD-D548-A937-AA97455CFC17}" type="parTrans" cxnId="{16B1EABE-24CB-3148-96FA-6A995CC3839A}">
      <dgm:prSet/>
      <dgm:spPr/>
      <dgm:t>
        <a:bodyPr/>
        <a:lstStyle/>
        <a:p>
          <a:endParaRPr lang="en-US"/>
        </a:p>
      </dgm:t>
    </dgm:pt>
    <dgm:pt modelId="{800F9241-AEE4-D249-AEB8-4B3A1D2F13BC}" type="sibTrans" cxnId="{16B1EABE-24CB-3148-96FA-6A995CC3839A}">
      <dgm:prSet/>
      <dgm:spPr/>
      <dgm:t>
        <a:bodyPr/>
        <a:lstStyle/>
        <a:p>
          <a:endParaRPr lang="en-US"/>
        </a:p>
      </dgm:t>
    </dgm:pt>
    <dgm:pt modelId="{D9FC20A2-1DA0-E54F-BA64-A1319FD0FC5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Bookman Old Style" panose="02050604050505020204" pitchFamily="18" charset="0"/>
            </a:rPr>
            <a:t>Modeling / Evaluation</a:t>
          </a:r>
          <a:endParaRPr lang="en-US" b="1" dirty="0">
            <a:latin typeface="Bookman Old Style" panose="02050604050505020204" pitchFamily="18" charset="0"/>
          </a:endParaRPr>
        </a:p>
      </dgm:t>
    </dgm:pt>
    <dgm:pt modelId="{BEF1DD91-EDAA-5A47-BD85-2BC158938FC3}" type="parTrans" cxnId="{0FB7A531-EB19-934F-BBD1-70C479364BB5}">
      <dgm:prSet/>
      <dgm:spPr/>
      <dgm:t>
        <a:bodyPr/>
        <a:lstStyle/>
        <a:p>
          <a:endParaRPr lang="en-US"/>
        </a:p>
      </dgm:t>
    </dgm:pt>
    <dgm:pt modelId="{DAF9C4D0-389C-8D4B-9C29-D5A6DF807AD8}" type="sibTrans" cxnId="{0FB7A531-EB19-934F-BBD1-70C479364BB5}">
      <dgm:prSet/>
      <dgm:spPr/>
      <dgm:t>
        <a:bodyPr/>
        <a:lstStyle/>
        <a:p>
          <a:endParaRPr lang="en-US"/>
        </a:p>
      </dgm:t>
    </dgm:pt>
    <dgm:pt modelId="{CBC052D8-0CB4-304E-8989-F07EB91C2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Bookman Old Style" panose="02050604050505020204" pitchFamily="18" charset="0"/>
            </a:rPr>
            <a:t>Conclusion</a:t>
          </a:r>
        </a:p>
      </dgm:t>
    </dgm:pt>
    <dgm:pt modelId="{5727652D-5047-914D-8EA1-84C7581B699E}" type="parTrans" cxnId="{64EFF16D-E654-AD4D-9CE0-883834190F1B}">
      <dgm:prSet/>
      <dgm:spPr/>
      <dgm:t>
        <a:bodyPr/>
        <a:lstStyle/>
        <a:p>
          <a:endParaRPr lang="en-US"/>
        </a:p>
      </dgm:t>
    </dgm:pt>
    <dgm:pt modelId="{7853F0EA-9133-7E4C-8F74-F7B4DCC76C14}" type="sibTrans" cxnId="{64EFF16D-E654-AD4D-9CE0-883834190F1B}">
      <dgm:prSet/>
      <dgm:spPr/>
      <dgm:t>
        <a:bodyPr/>
        <a:lstStyle/>
        <a:p>
          <a:endParaRPr lang="en-US"/>
        </a:p>
      </dgm:t>
    </dgm:pt>
    <dgm:pt modelId="{477BA139-52C5-4692-9022-45FC827B0CC3}" type="pres">
      <dgm:prSet presAssocID="{FBA26BDA-4A38-A241-B87A-20D2BBF9E927}" presName="root" presStyleCnt="0">
        <dgm:presLayoutVars>
          <dgm:dir/>
          <dgm:resizeHandles val="exact"/>
        </dgm:presLayoutVars>
      </dgm:prSet>
      <dgm:spPr/>
    </dgm:pt>
    <dgm:pt modelId="{0F4C4CF4-8090-48F7-88A8-1DC496621E9D}" type="pres">
      <dgm:prSet presAssocID="{915E2F5D-7101-084D-8E22-0D795431892D}" presName="compNode" presStyleCnt="0"/>
      <dgm:spPr/>
    </dgm:pt>
    <dgm:pt modelId="{CC167C23-7D35-4729-8272-428718EB1241}" type="pres">
      <dgm:prSet presAssocID="{915E2F5D-7101-084D-8E22-0D79543189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8CC78C-7B11-4518-AE8D-DDF40A310456}" type="pres">
      <dgm:prSet presAssocID="{915E2F5D-7101-084D-8E22-0D795431892D}" presName="spaceRect" presStyleCnt="0"/>
      <dgm:spPr/>
    </dgm:pt>
    <dgm:pt modelId="{56C1A540-6B40-4916-884B-C7767F1F282F}" type="pres">
      <dgm:prSet presAssocID="{915E2F5D-7101-084D-8E22-0D795431892D}" presName="textRect" presStyleLbl="revTx" presStyleIdx="0" presStyleCnt="4">
        <dgm:presLayoutVars>
          <dgm:chMax val="1"/>
          <dgm:chPref val="1"/>
        </dgm:presLayoutVars>
      </dgm:prSet>
      <dgm:spPr/>
    </dgm:pt>
    <dgm:pt modelId="{38277B8E-F9F9-49EA-9F73-F208A922D835}" type="pres">
      <dgm:prSet presAssocID="{BEFD196B-60A5-3B41-B4F8-5A981E610583}" presName="sibTrans" presStyleCnt="0"/>
      <dgm:spPr/>
    </dgm:pt>
    <dgm:pt modelId="{9987D8C2-7B8D-426B-A159-939E1B715D1B}" type="pres">
      <dgm:prSet presAssocID="{8F69332F-F143-9A40-9888-0A6C40211D11}" presName="compNode" presStyleCnt="0"/>
      <dgm:spPr/>
    </dgm:pt>
    <dgm:pt modelId="{B494CC44-9EBE-42E9-825A-AEF7FF070003}" type="pres">
      <dgm:prSet presAssocID="{8F69332F-F143-9A40-9888-0A6C40211D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DACAF8-D9B4-450C-937F-D1AD8EE27B71}" type="pres">
      <dgm:prSet presAssocID="{8F69332F-F143-9A40-9888-0A6C40211D11}" presName="spaceRect" presStyleCnt="0"/>
      <dgm:spPr/>
    </dgm:pt>
    <dgm:pt modelId="{72356313-C84E-4745-BC09-3729FC9E6706}" type="pres">
      <dgm:prSet presAssocID="{8F69332F-F143-9A40-9888-0A6C40211D11}" presName="textRect" presStyleLbl="revTx" presStyleIdx="1" presStyleCnt="4">
        <dgm:presLayoutVars>
          <dgm:chMax val="1"/>
          <dgm:chPref val="1"/>
        </dgm:presLayoutVars>
      </dgm:prSet>
      <dgm:spPr/>
    </dgm:pt>
    <dgm:pt modelId="{E5BC4DC8-BE99-4982-9F52-A5544F96F79D}" type="pres">
      <dgm:prSet presAssocID="{800F9241-AEE4-D249-AEB8-4B3A1D2F13BC}" presName="sibTrans" presStyleCnt="0"/>
      <dgm:spPr/>
    </dgm:pt>
    <dgm:pt modelId="{A116160E-A4E1-49AF-93FD-0BC6890481A9}" type="pres">
      <dgm:prSet presAssocID="{D9FC20A2-1DA0-E54F-BA64-A1319FD0FC56}" presName="compNode" presStyleCnt="0"/>
      <dgm:spPr/>
    </dgm:pt>
    <dgm:pt modelId="{A28E82DE-D278-4AE0-A9FE-841E67E6B3E7}" type="pres">
      <dgm:prSet presAssocID="{D9FC20A2-1DA0-E54F-BA64-A1319FD0FC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54D957-D50E-4FB7-AF01-1DC4B436C7B0}" type="pres">
      <dgm:prSet presAssocID="{D9FC20A2-1DA0-E54F-BA64-A1319FD0FC56}" presName="spaceRect" presStyleCnt="0"/>
      <dgm:spPr/>
    </dgm:pt>
    <dgm:pt modelId="{6B99D594-176B-4ECC-9BED-F8348A07D337}" type="pres">
      <dgm:prSet presAssocID="{D9FC20A2-1DA0-E54F-BA64-A1319FD0FC56}" presName="textRect" presStyleLbl="revTx" presStyleIdx="2" presStyleCnt="4">
        <dgm:presLayoutVars>
          <dgm:chMax val="1"/>
          <dgm:chPref val="1"/>
        </dgm:presLayoutVars>
      </dgm:prSet>
      <dgm:spPr/>
    </dgm:pt>
    <dgm:pt modelId="{45CAC165-13C2-41A9-9E42-F31D4099B839}" type="pres">
      <dgm:prSet presAssocID="{DAF9C4D0-389C-8D4B-9C29-D5A6DF807AD8}" presName="sibTrans" presStyleCnt="0"/>
      <dgm:spPr/>
    </dgm:pt>
    <dgm:pt modelId="{B7A93E29-02AB-46DE-BEA0-8EE86D46143A}" type="pres">
      <dgm:prSet presAssocID="{CBC052D8-0CB4-304E-8989-F07EB91C22A6}" presName="compNode" presStyleCnt="0"/>
      <dgm:spPr/>
    </dgm:pt>
    <dgm:pt modelId="{DF1D7894-7F2F-479C-819E-3BF87778A261}" type="pres">
      <dgm:prSet presAssocID="{CBC052D8-0CB4-304E-8989-F07EB91C22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435BF38-3340-4DD6-8CD6-6FD50A8CD9BC}" type="pres">
      <dgm:prSet presAssocID="{CBC052D8-0CB4-304E-8989-F07EB91C22A6}" presName="spaceRect" presStyleCnt="0"/>
      <dgm:spPr/>
    </dgm:pt>
    <dgm:pt modelId="{2450C2D8-94F3-42BB-9346-B722D4864C36}" type="pres">
      <dgm:prSet presAssocID="{CBC052D8-0CB4-304E-8989-F07EB91C22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B7A531-EB19-934F-BBD1-70C479364BB5}" srcId="{FBA26BDA-4A38-A241-B87A-20D2BBF9E927}" destId="{D9FC20A2-1DA0-E54F-BA64-A1319FD0FC56}" srcOrd="2" destOrd="0" parTransId="{BEF1DD91-EDAA-5A47-BD85-2BC158938FC3}" sibTransId="{DAF9C4D0-389C-8D4B-9C29-D5A6DF807AD8}"/>
    <dgm:cxn modelId="{64EFF16D-E654-AD4D-9CE0-883834190F1B}" srcId="{FBA26BDA-4A38-A241-B87A-20D2BBF9E927}" destId="{CBC052D8-0CB4-304E-8989-F07EB91C22A6}" srcOrd="3" destOrd="0" parTransId="{5727652D-5047-914D-8EA1-84C7581B699E}" sibTransId="{7853F0EA-9133-7E4C-8F74-F7B4DCC76C14}"/>
    <dgm:cxn modelId="{EF0A488D-752A-6543-BB2E-0900D4782631}" type="presOf" srcId="{D9FC20A2-1DA0-E54F-BA64-A1319FD0FC56}" destId="{6B99D594-176B-4ECC-9BED-F8348A07D337}" srcOrd="0" destOrd="0" presId="urn:microsoft.com/office/officeart/2018/2/layout/IconLabelList"/>
    <dgm:cxn modelId="{76206E90-F88E-0244-A301-A1E5AF986B72}" type="presOf" srcId="{915E2F5D-7101-084D-8E22-0D795431892D}" destId="{56C1A540-6B40-4916-884B-C7767F1F282F}" srcOrd="0" destOrd="0" presId="urn:microsoft.com/office/officeart/2018/2/layout/IconLabelList"/>
    <dgm:cxn modelId="{084AA5AA-5827-864B-9515-C24B32EF5936}" srcId="{FBA26BDA-4A38-A241-B87A-20D2BBF9E927}" destId="{915E2F5D-7101-084D-8E22-0D795431892D}" srcOrd="0" destOrd="0" parTransId="{0478E621-AA8A-AE48-9D10-693BBA9B8CF0}" sibTransId="{BEFD196B-60A5-3B41-B4F8-5A981E610583}"/>
    <dgm:cxn modelId="{247FA6B8-9036-FA4A-8BC8-D386554136E2}" type="presOf" srcId="{8F69332F-F143-9A40-9888-0A6C40211D11}" destId="{72356313-C84E-4745-BC09-3729FC9E6706}" srcOrd="0" destOrd="0" presId="urn:microsoft.com/office/officeart/2018/2/layout/IconLabelList"/>
    <dgm:cxn modelId="{16B1EABE-24CB-3148-96FA-6A995CC3839A}" srcId="{FBA26BDA-4A38-A241-B87A-20D2BBF9E927}" destId="{8F69332F-F143-9A40-9888-0A6C40211D11}" srcOrd="1" destOrd="0" parTransId="{AF146661-E4AD-D548-A937-AA97455CFC17}" sibTransId="{800F9241-AEE4-D249-AEB8-4B3A1D2F13BC}"/>
    <dgm:cxn modelId="{677FAAE1-ECFA-2D48-8AAB-07E761C94336}" type="presOf" srcId="{FBA26BDA-4A38-A241-B87A-20D2BBF9E927}" destId="{477BA139-52C5-4692-9022-45FC827B0CC3}" srcOrd="0" destOrd="0" presId="urn:microsoft.com/office/officeart/2018/2/layout/IconLabelList"/>
    <dgm:cxn modelId="{640F51E3-DEF1-E244-B80C-3EB3B8F0234A}" type="presOf" srcId="{CBC052D8-0CB4-304E-8989-F07EB91C22A6}" destId="{2450C2D8-94F3-42BB-9346-B722D4864C36}" srcOrd="0" destOrd="0" presId="urn:microsoft.com/office/officeart/2018/2/layout/IconLabelList"/>
    <dgm:cxn modelId="{277A9B18-964F-B94F-938A-8FDC3EAAA19B}" type="presParOf" srcId="{477BA139-52C5-4692-9022-45FC827B0CC3}" destId="{0F4C4CF4-8090-48F7-88A8-1DC496621E9D}" srcOrd="0" destOrd="0" presId="urn:microsoft.com/office/officeart/2018/2/layout/IconLabelList"/>
    <dgm:cxn modelId="{B2AED612-F5BC-9646-B8D5-32A58DC44950}" type="presParOf" srcId="{0F4C4CF4-8090-48F7-88A8-1DC496621E9D}" destId="{CC167C23-7D35-4729-8272-428718EB1241}" srcOrd="0" destOrd="0" presId="urn:microsoft.com/office/officeart/2018/2/layout/IconLabelList"/>
    <dgm:cxn modelId="{8F38719B-0C56-3341-A991-0503644CB804}" type="presParOf" srcId="{0F4C4CF4-8090-48F7-88A8-1DC496621E9D}" destId="{BB8CC78C-7B11-4518-AE8D-DDF40A310456}" srcOrd="1" destOrd="0" presId="urn:microsoft.com/office/officeart/2018/2/layout/IconLabelList"/>
    <dgm:cxn modelId="{88E81C31-F20D-104E-81C7-D118366D275D}" type="presParOf" srcId="{0F4C4CF4-8090-48F7-88A8-1DC496621E9D}" destId="{56C1A540-6B40-4916-884B-C7767F1F282F}" srcOrd="2" destOrd="0" presId="urn:microsoft.com/office/officeart/2018/2/layout/IconLabelList"/>
    <dgm:cxn modelId="{77B61BCF-95C6-8941-810B-686F6E1540DD}" type="presParOf" srcId="{477BA139-52C5-4692-9022-45FC827B0CC3}" destId="{38277B8E-F9F9-49EA-9F73-F208A922D835}" srcOrd="1" destOrd="0" presId="urn:microsoft.com/office/officeart/2018/2/layout/IconLabelList"/>
    <dgm:cxn modelId="{39B53192-6616-9B46-96AF-1ADF8F3BF288}" type="presParOf" srcId="{477BA139-52C5-4692-9022-45FC827B0CC3}" destId="{9987D8C2-7B8D-426B-A159-939E1B715D1B}" srcOrd="2" destOrd="0" presId="urn:microsoft.com/office/officeart/2018/2/layout/IconLabelList"/>
    <dgm:cxn modelId="{0CE18196-1D6C-1444-9B0C-7455D510BC16}" type="presParOf" srcId="{9987D8C2-7B8D-426B-A159-939E1B715D1B}" destId="{B494CC44-9EBE-42E9-825A-AEF7FF070003}" srcOrd="0" destOrd="0" presId="urn:microsoft.com/office/officeart/2018/2/layout/IconLabelList"/>
    <dgm:cxn modelId="{175DB3E4-22C8-D84F-B83F-4D25BF112F1B}" type="presParOf" srcId="{9987D8C2-7B8D-426B-A159-939E1B715D1B}" destId="{83DACAF8-D9B4-450C-937F-D1AD8EE27B71}" srcOrd="1" destOrd="0" presId="urn:microsoft.com/office/officeart/2018/2/layout/IconLabelList"/>
    <dgm:cxn modelId="{C724F857-9D1C-A04C-9E0A-649E4259A658}" type="presParOf" srcId="{9987D8C2-7B8D-426B-A159-939E1B715D1B}" destId="{72356313-C84E-4745-BC09-3729FC9E6706}" srcOrd="2" destOrd="0" presId="urn:microsoft.com/office/officeart/2018/2/layout/IconLabelList"/>
    <dgm:cxn modelId="{F2A5937E-57D9-DD4A-80B6-FB92398338A9}" type="presParOf" srcId="{477BA139-52C5-4692-9022-45FC827B0CC3}" destId="{E5BC4DC8-BE99-4982-9F52-A5544F96F79D}" srcOrd="3" destOrd="0" presId="urn:microsoft.com/office/officeart/2018/2/layout/IconLabelList"/>
    <dgm:cxn modelId="{6925E623-51EB-3E45-BE79-9837C29A5133}" type="presParOf" srcId="{477BA139-52C5-4692-9022-45FC827B0CC3}" destId="{A116160E-A4E1-49AF-93FD-0BC6890481A9}" srcOrd="4" destOrd="0" presId="urn:microsoft.com/office/officeart/2018/2/layout/IconLabelList"/>
    <dgm:cxn modelId="{C6618264-816E-6E4D-84C1-D1C509103166}" type="presParOf" srcId="{A116160E-A4E1-49AF-93FD-0BC6890481A9}" destId="{A28E82DE-D278-4AE0-A9FE-841E67E6B3E7}" srcOrd="0" destOrd="0" presId="urn:microsoft.com/office/officeart/2018/2/layout/IconLabelList"/>
    <dgm:cxn modelId="{EF6A2B2A-0380-144D-8F9D-A47EA7EEC4F9}" type="presParOf" srcId="{A116160E-A4E1-49AF-93FD-0BC6890481A9}" destId="{E054D957-D50E-4FB7-AF01-1DC4B436C7B0}" srcOrd="1" destOrd="0" presId="urn:microsoft.com/office/officeart/2018/2/layout/IconLabelList"/>
    <dgm:cxn modelId="{245D0B4E-B881-6D40-A24A-03E1CEEA21B8}" type="presParOf" srcId="{A116160E-A4E1-49AF-93FD-0BC6890481A9}" destId="{6B99D594-176B-4ECC-9BED-F8348A07D337}" srcOrd="2" destOrd="0" presId="urn:microsoft.com/office/officeart/2018/2/layout/IconLabelList"/>
    <dgm:cxn modelId="{1AA6BD62-1AA0-F54A-817F-37DC8A405C17}" type="presParOf" srcId="{477BA139-52C5-4692-9022-45FC827B0CC3}" destId="{45CAC165-13C2-41A9-9E42-F31D4099B839}" srcOrd="5" destOrd="0" presId="urn:microsoft.com/office/officeart/2018/2/layout/IconLabelList"/>
    <dgm:cxn modelId="{E759D70C-364F-D541-9325-255A7893CFFB}" type="presParOf" srcId="{477BA139-52C5-4692-9022-45FC827B0CC3}" destId="{B7A93E29-02AB-46DE-BEA0-8EE86D46143A}" srcOrd="6" destOrd="0" presId="urn:microsoft.com/office/officeart/2018/2/layout/IconLabelList"/>
    <dgm:cxn modelId="{35E54AAB-D6FE-7048-86A1-13A60D5DBFCA}" type="presParOf" srcId="{B7A93E29-02AB-46DE-BEA0-8EE86D46143A}" destId="{DF1D7894-7F2F-479C-819E-3BF87778A261}" srcOrd="0" destOrd="0" presId="urn:microsoft.com/office/officeart/2018/2/layout/IconLabelList"/>
    <dgm:cxn modelId="{16750989-B126-544A-ABA2-DAC1D0599F37}" type="presParOf" srcId="{B7A93E29-02AB-46DE-BEA0-8EE86D46143A}" destId="{0435BF38-3340-4DD6-8CD6-6FD50A8CD9BC}" srcOrd="1" destOrd="0" presId="urn:microsoft.com/office/officeart/2018/2/layout/IconLabelList"/>
    <dgm:cxn modelId="{60208ED3-6670-2A48-BF8A-E8AEE4CB163F}" type="presParOf" srcId="{B7A93E29-02AB-46DE-BEA0-8EE86D46143A}" destId="{2450C2D8-94F3-42BB-9346-B722D4864C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67C23-7D35-4729-8272-428718EB1241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A540-6B40-4916-884B-C7767F1F282F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Bookman Old Style" panose="02050604050505020204" pitchFamily="18" charset="0"/>
            </a:rPr>
            <a:t>Business Problem</a:t>
          </a:r>
          <a:endParaRPr lang="en-US" sz="2400" b="1" kern="1200" dirty="0">
            <a:latin typeface="Bookman Old Style" panose="02050604050505020204" pitchFamily="18" charset="0"/>
          </a:endParaRPr>
        </a:p>
      </dsp:txBody>
      <dsp:txXfrm>
        <a:off x="100682" y="2427484"/>
        <a:ext cx="2370489" cy="720000"/>
      </dsp:txXfrm>
    </dsp:sp>
    <dsp:sp modelId="{B494CC44-9EBE-42E9-825A-AEF7FF070003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56313-C84E-4745-BC09-3729FC9E6706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Bookman Old Style" panose="02050604050505020204" pitchFamily="18" charset="0"/>
            </a:rPr>
            <a:t>Data</a:t>
          </a:r>
          <a:endParaRPr lang="en-US" sz="2400" b="1" kern="1200" dirty="0">
            <a:latin typeface="Bookman Old Style" panose="02050604050505020204" pitchFamily="18" charset="0"/>
          </a:endParaRPr>
        </a:p>
      </dsp:txBody>
      <dsp:txXfrm>
        <a:off x="2886007" y="2427484"/>
        <a:ext cx="2370489" cy="720000"/>
      </dsp:txXfrm>
    </dsp:sp>
    <dsp:sp modelId="{A28E82DE-D278-4AE0-A9FE-841E67E6B3E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D594-176B-4ECC-9BED-F8348A07D337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Bookman Old Style" panose="02050604050505020204" pitchFamily="18" charset="0"/>
            </a:rPr>
            <a:t>Modeling / Evaluation</a:t>
          </a:r>
          <a:endParaRPr lang="en-US" sz="2400" b="1" kern="1200" dirty="0">
            <a:latin typeface="Bookman Old Style" panose="02050604050505020204" pitchFamily="18" charset="0"/>
          </a:endParaRPr>
        </a:p>
      </dsp:txBody>
      <dsp:txXfrm>
        <a:off x="5671332" y="2427484"/>
        <a:ext cx="2370489" cy="720000"/>
      </dsp:txXfrm>
    </dsp:sp>
    <dsp:sp modelId="{DF1D7894-7F2F-479C-819E-3BF87778A261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0C2D8-94F3-42BB-9346-B722D4864C36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okman Old Style" panose="02050604050505020204" pitchFamily="18" charset="0"/>
            </a:rPr>
            <a:t>Conclusion</a:t>
          </a:r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A0E1-E468-8CCB-4677-69DCF5825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CEECA-C22E-AD6D-3640-321612BD9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6380-911C-3DC4-78DF-B63CE209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461A-B235-2EDF-FEB0-7D451583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F7FB1-AE50-F224-3ED5-A5D96107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3F9-8359-53A1-426D-A8C7BD2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21FC8-4D52-73E4-2E0E-38A9CF4E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714-7ABC-248A-ABBC-C236D03F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3242-424F-FFA9-53AE-C6202059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47A30-89D7-CC5F-DF8A-34A3E5C2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0DF0-6D1F-7544-FFCC-F602AED51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33B0E-7572-D777-B682-46DB3425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B29E-090F-8C1A-4069-1A3AEF07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6CE0-33AE-BF18-B255-708C9C7A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0EB8-6FFE-4569-CFC1-B5DFAC8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E6E2-D053-081A-F94B-413E2BF6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26F4-208C-2E5C-60F9-FB843EAD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A55ED-436D-3074-37B6-C79D08FF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ACD8-26F2-20DC-4744-AD1894B3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3E3E-3F98-79E6-E619-8D54814E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5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23ED-08F3-2C59-4647-98EC27BC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5486-A970-4032-F60A-C09E9AF6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A829-D966-C086-02B6-E0C93191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0E05E-C076-6060-588D-9D1062D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5D73-3250-F007-5034-ECF3A70E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4E16-D58D-F98B-1F0C-3E75A4C6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1020-1192-CF3B-7A4A-BF2EC5C7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CD446-88D3-BEA0-9ED6-AEB6E6A7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80D1F-4348-4441-3BFA-40A44FAF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47629-D7D0-7F1B-72EB-82187BCD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1B32-BDE9-79BE-F575-5D52D432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44BD-5E63-3B8A-779E-80DDDA7E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5113B-5428-9CB4-7E3F-C67F6A94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65A3E-7221-5AFF-F08D-1DF459A8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25E88-B854-C1F0-D2EC-D723D2FA1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5A84C-9358-0504-2FE6-E9B00B26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D164D-87F2-97A7-0882-12275F1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D5C3D-BF5A-36DF-5FBD-5D652147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5F754-ACC4-CC37-DDB3-4639247E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AA6D-2A37-E185-1BD6-D1F2257A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8E1E5-1E23-692C-B506-0AC90319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A04CF-E23C-3586-8594-2AB1DA5E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40C1-18B6-897D-4A81-C7CC992B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4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1AED6-BFF8-4B15-74BD-6DFAC55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FB666-7E60-309D-D321-CA6CE7BB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35CF5-8570-8307-570E-2C39020D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9590-6860-4429-5D4E-B319BECC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0DA4A-F7D1-B79F-FC56-4573207E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352B6-92F1-E44B-6E89-97C96751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CF7C-ACEA-1D7F-856B-5A72BDAF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9601-C37C-C671-323C-8A0DFBAA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20BEF-A727-D838-73A2-A3D1DC50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5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3D49-2BCE-C965-9604-34D335A3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1323C-CBE4-DE40-C520-0DF5AB09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CBD39-90EE-AFFE-0487-0754FEB4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74D7C-1DCB-45E2-E3F8-E1D80729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7CFD-106D-D40E-C646-49E80C72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D6D46-A09D-EB52-98C6-13D4A623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3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DBBB1-A771-2FAA-3655-27D0631C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E4FA-FD99-2CAD-75C7-6C0C76C0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C384B-5D52-9C89-FE6A-49850D10A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8794-1166-84A3-BF27-41EF30373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7030-227F-D627-21B4-0691141F8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2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linkedin.com/in/jaeheonk817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cursive Neural Network in Deep Learning: An Introduction | Simplilearn">
            <a:extLst>
              <a:ext uri="{FF2B5EF4-FFF2-40B4-BE49-F238E27FC236}">
                <a16:creationId xmlns:a16="http://schemas.microsoft.com/office/drawing/2014/main" id="{DC2CFD37-FE27-D23E-1F65-BF1A44553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413A7-B2A8-8665-0D98-58F0F559F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Predicting Pneumonia for Mt. Sinai Hospital:</a:t>
            </a:r>
            <a:br>
              <a:rPr lang="en-US" b="1" dirty="0">
                <a:solidFill>
                  <a:srgbClr val="FFFFFF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Deep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FC02-C07C-9D69-5CB2-2F9B51DEB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Jae Heon Kim</a:t>
            </a:r>
          </a:p>
        </p:txBody>
      </p:sp>
    </p:spTree>
    <p:extLst>
      <p:ext uri="{BB962C8B-B14F-4D97-AF65-F5344CB8AC3E}">
        <p14:creationId xmlns:p14="http://schemas.microsoft.com/office/powerpoint/2010/main" val="320339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807-70FC-3D8A-F646-5A5F589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 – Final Model (Fifth)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1480-46B1-E6FA-8D18-6C45235B0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VGG-16</a:t>
            </a:r>
          </a:p>
          <a:p>
            <a:r>
              <a:rPr lang="en-US" dirty="0">
                <a:latin typeface="Bookman Old Style" panose="02050604050505020204" pitchFamily="18" charset="0"/>
              </a:rPr>
              <a:t>Flatten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Dense (512)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Dropout(0.5)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Sigmoid</a:t>
            </a:r>
          </a:p>
        </p:txBody>
      </p:sp>
      <p:pic>
        <p:nvPicPr>
          <p:cNvPr id="18434" name="Picture 2" descr="Everything you need to know about VGG16 | by Great Learning | Medium">
            <a:extLst>
              <a:ext uri="{FF2B5EF4-FFF2-40B4-BE49-F238E27FC236}">
                <a16:creationId xmlns:a16="http://schemas.microsoft.com/office/drawing/2014/main" id="{1AA409C2-E650-B664-F26C-335E08AD7F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324256"/>
            <a:ext cx="5181600" cy="13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3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807-70FC-3D8A-F646-5A5F589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Evaluation – False Negatives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1E8F3E32-4E26-6871-9B00-1956FA7F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0" y="2185554"/>
            <a:ext cx="3635287" cy="247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C885A387-A53F-EFD3-6E40-965E1A93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4" y="2266876"/>
            <a:ext cx="3362326" cy="23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9F0B7C08-707D-A425-4977-B6FC8FC6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185554"/>
            <a:ext cx="3200401" cy="266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95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032F-35A3-B5DD-99DD-AB8A7033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Conclusion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C6F2-4AC5-30C6-5555-864692E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18585" y="-1171576"/>
            <a:ext cx="4354831" cy="105156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Retained the Recall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Improved the Precision by 0.075</a:t>
            </a:r>
          </a:p>
        </p:txBody>
      </p:sp>
    </p:spTree>
    <p:extLst>
      <p:ext uri="{BB962C8B-B14F-4D97-AF65-F5344CB8AC3E}">
        <p14:creationId xmlns:p14="http://schemas.microsoft.com/office/powerpoint/2010/main" val="411286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032F-35A3-B5DD-99DD-AB8A7033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C6F2-4AC5-30C6-5555-864692E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18585" y="-1171576"/>
            <a:ext cx="4354831" cy="105156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Roll out subscription services to smaller hospitals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Apply this model to other lung infection </a:t>
            </a:r>
            <a:r>
              <a:rPr lang="en-US" dirty="0" err="1">
                <a:latin typeface="Bookman Old Style" panose="02050604050505020204" pitchFamily="18" charset="0"/>
              </a:rPr>
              <a:t>dieseases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0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032F-35A3-B5DD-99DD-AB8A7033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Next Steps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C6F2-4AC5-30C6-5555-864692E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3918585" y="-1171576"/>
            <a:ext cx="4354831" cy="105156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Gather more data 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More data on men’s lung x-ray images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More data on races other than Asian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Try different Fine-Tuning</a:t>
            </a:r>
          </a:p>
        </p:txBody>
      </p:sp>
    </p:spTree>
    <p:extLst>
      <p:ext uri="{BB962C8B-B14F-4D97-AF65-F5344CB8AC3E}">
        <p14:creationId xmlns:p14="http://schemas.microsoft.com/office/powerpoint/2010/main" val="83626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032F-35A3-B5DD-99DD-AB8A7033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Bookman Old Style" panose="02050604050505020204" pitchFamily="18" charset="0"/>
              </a:rPr>
              <a:t>Thank you!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C6F2-4AC5-30C6-5555-864692E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2872899"/>
            <a:ext cx="5455920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b="1" dirty="0"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linkedin.com/in/jaeheonk817</a:t>
            </a:r>
            <a:endParaRPr lang="en-US" sz="2200" b="1" dirty="0">
              <a:latin typeface="Bookman Old Style" panose="02050604050505020204" pitchFamily="18" charset="0"/>
            </a:endParaRPr>
          </a:p>
          <a:p>
            <a:pPr marL="0"/>
            <a:r>
              <a:rPr lang="en-US" sz="2200" b="1" dirty="0">
                <a:latin typeface="Bookman Old Style" panose="02050604050505020204" pitchFamily="18" charset="0"/>
              </a:rPr>
              <a:t>https://</a:t>
            </a:r>
            <a:r>
              <a:rPr lang="en-US" sz="2200" b="1" dirty="0" err="1">
                <a:latin typeface="Bookman Old Style" panose="02050604050505020204" pitchFamily="18" charset="0"/>
              </a:rPr>
              <a:t>github.com</a:t>
            </a:r>
            <a:r>
              <a:rPr lang="en-US" sz="2200" b="1" dirty="0">
                <a:latin typeface="Bookman Old Style" panose="02050604050505020204" pitchFamily="18" charset="0"/>
              </a:rPr>
              <a:t>/jaeheonk817</a:t>
            </a:r>
          </a:p>
          <a:p>
            <a:pPr marL="0"/>
            <a:endParaRPr lang="en-US" sz="2200" b="1" dirty="0"/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FE1AAA35-6345-2C5B-75EB-42FB626F5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8" r="28930" b="-1"/>
          <a:stretch/>
        </p:blipFill>
        <p:spPr>
          <a:xfrm>
            <a:off x="6096000" y="10"/>
            <a:ext cx="609295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7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843B8-3121-AB0A-8357-BCDE8B1B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Bookman Old Style" panose="02050604050505020204" pitchFamily="18" charset="0"/>
              </a:rPr>
              <a:t>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D4F063-0605-D2F1-A939-416457741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1546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49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43B8-3121-AB0A-8357-BCDE8B1B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Business Problem</a:t>
            </a:r>
            <a:r>
              <a:rPr lang="en-US" sz="4000" b="1" dirty="0">
                <a:solidFill>
                  <a:srgbClr val="FFFFFF"/>
                </a:solidFill>
                <a:latin typeface="Bookman Old Style" panose="02050604050505020204" pitchFamily="18" charset="0"/>
              </a:rPr>
              <a:t>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2CA855-8E64-4182-FE49-5B35B739EA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Pneumonia detection is easy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Problem is false positive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Mt. Sinai needs </a:t>
            </a:r>
            <a:r>
              <a:rPr lang="en-US" b="1" dirty="0">
                <a:latin typeface="Bookman Old Style" panose="02050604050505020204" pitchFamily="18" charset="0"/>
              </a:rPr>
              <a:t>a new detection method</a:t>
            </a:r>
            <a:r>
              <a:rPr lang="en-US" dirty="0">
                <a:latin typeface="Bookman Old Style" panose="02050604050505020204" pitchFamily="18" charset="0"/>
              </a:rPr>
              <a:t> to decrease false positive pneumonia detections</a:t>
            </a:r>
          </a:p>
        </p:txBody>
      </p:sp>
      <p:pic>
        <p:nvPicPr>
          <p:cNvPr id="8194" name="Picture 2" descr="Mount Sinai Hospital (Manhattan) - Wikipedia">
            <a:extLst>
              <a:ext uri="{FF2B5EF4-FFF2-40B4-BE49-F238E27FC236}">
                <a16:creationId xmlns:a16="http://schemas.microsoft.com/office/drawing/2014/main" id="{8F8A9D7A-A2F4-33F1-1333-06041DF33AA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256678"/>
            <a:ext cx="3513138" cy="519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8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807-70FC-3D8A-F646-5A5F589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853C-A255-F4E6-DEE6-0CAB2D22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5863 Lung X-Rays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1381 Normal Lungs</a:t>
            </a:r>
          </a:p>
          <a:p>
            <a:pPr lvl="1"/>
            <a:r>
              <a:rPr lang="en-US" dirty="0">
                <a:latin typeface="Bookman Old Style" panose="02050604050505020204" pitchFamily="18" charset="0"/>
              </a:rPr>
              <a:t>4482 Pneumonic Lungs</a:t>
            </a:r>
          </a:p>
          <a:p>
            <a:r>
              <a:rPr lang="en-US" dirty="0">
                <a:latin typeface="Bookman Old Style" panose="02050604050505020204" pitchFamily="18" charset="0"/>
              </a:rPr>
              <a:t>Guangzhou Hospital for Women and Children</a:t>
            </a:r>
          </a:p>
          <a:p>
            <a:r>
              <a:rPr lang="en-US" dirty="0">
                <a:latin typeface="Bookman Old Style" panose="02050604050505020204" pitchFamily="18" charset="0"/>
              </a:rPr>
              <a:t>Kaggle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Different Processing Techniques applied</a:t>
            </a:r>
          </a:p>
        </p:txBody>
      </p:sp>
    </p:spTree>
    <p:extLst>
      <p:ext uri="{BB962C8B-B14F-4D97-AF65-F5344CB8AC3E}">
        <p14:creationId xmlns:p14="http://schemas.microsoft.com/office/powerpoint/2010/main" val="32106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2EBF-69A7-6B3A-31B5-1BEC42B0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A9C0-E200-F704-A792-A715097A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872DE5-AA45-CB24-9C2A-201E1F44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96850"/>
            <a:ext cx="120650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6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D121-7083-970A-E3A6-41705466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D847-B43A-C5A3-7E5A-3CB157E52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71904-197B-8F4D-AA6B-B93FA8BE5A0D}"/>
              </a:ext>
            </a:extLst>
          </p:cNvPr>
          <p:cNvSpPr txBox="1"/>
          <p:nvPr/>
        </p:nvSpPr>
        <p:spPr>
          <a:xfrm>
            <a:off x="3050381" y="3244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rotations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08467D3-A89C-406D-D52F-631FA66F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54000"/>
            <a:ext cx="12065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5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807-70FC-3D8A-F646-5A5F589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 - Baseline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EEF93D8D-A2A1-F8D5-F20D-0EBF37E40C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194"/>
            <a:ext cx="51816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>
            <a:extLst>
              <a:ext uri="{FF2B5EF4-FFF2-40B4-BE49-F238E27FC236}">
                <a16:creationId xmlns:a16="http://schemas.microsoft.com/office/drawing/2014/main" id="{7968AB7C-6481-B7D2-61F3-347CAB6CB29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5540"/>
            <a:ext cx="5181600" cy="40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F031C1-E45C-A7F6-3706-5483386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Performances</a:t>
            </a: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04D7867D-3BAF-6926-7297-612396261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56" y="1368994"/>
            <a:ext cx="6516688" cy="49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67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807-70FC-3D8A-F646-5A5F5892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 – Final Model (Fifth)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0FFDAD1-19A0-206B-1E66-AF33B091407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194"/>
            <a:ext cx="51816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62F8200-1913-B277-C861-5A0EDFE056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5540"/>
            <a:ext cx="5181600" cy="403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3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168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Helvetica Neue</vt:lpstr>
      <vt:lpstr>Office Theme</vt:lpstr>
      <vt:lpstr>Predicting Pneumonia for Mt. Sinai Hospital: Deep Learning Approach</vt:lpstr>
      <vt:lpstr>Overview</vt:lpstr>
      <vt:lpstr>Business Problem Problem</vt:lpstr>
      <vt:lpstr>Data</vt:lpstr>
      <vt:lpstr>PowerPoint Presentation</vt:lpstr>
      <vt:lpstr>PowerPoint Presentation</vt:lpstr>
      <vt:lpstr>Modeling - Baseline</vt:lpstr>
      <vt:lpstr>Model Performances</vt:lpstr>
      <vt:lpstr>Modeling – Final Model (Fifth)</vt:lpstr>
      <vt:lpstr>Modeling – Final Model (Fifth)</vt:lpstr>
      <vt:lpstr>Evaluation – False Negatives</vt:lpstr>
      <vt:lpstr>Conclusion</vt:lpstr>
      <vt:lpstr>Recommendation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Pneumonia for Mt. Sinai Hospital: Deep Learning Approach</dc:title>
  <dc:creator>Jae Heon Kim</dc:creator>
  <cp:lastModifiedBy>Jae Heon Kim</cp:lastModifiedBy>
  <cp:revision>2</cp:revision>
  <dcterms:created xsi:type="dcterms:W3CDTF">2023-04-03T04:27:42Z</dcterms:created>
  <dcterms:modified xsi:type="dcterms:W3CDTF">2023-04-03T06:04:42Z</dcterms:modified>
</cp:coreProperties>
</file>