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SorterView">
  <p:normalViewPr vertBarState="maximized">
    <p:restoredLeft sz="12461"/>
    <p:restoredTop sz="78201"/>
  </p:normalViewPr>
  <p:slideViewPr>
    <p:cSldViewPr>
      <p:cViewPr varScale="1">
        <p:scale>
          <a:sx n="48" d="100"/>
          <a:sy n="48" d="100"/>
        </p:scale>
        <p:origin x="816" y="66"/>
      </p:cViewPr>
      <p:guideLst>
        <p:guide orient="horz" pos="215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6919" y="0"/>
            <a:ext cx="4457700" cy="9144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6919" y="17370426"/>
            <a:ext cx="4457700" cy="9144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6.png"  /><Relationship Id="rId11" Type="http://schemas.openxmlformats.org/officeDocument/2006/relationships/image" Target="../media/image17.png"  /><Relationship Id="rId12" Type="http://schemas.openxmlformats.org/officeDocument/2006/relationships/image" Target="../media/image18.png"  /><Relationship Id="rId13" Type="http://schemas.openxmlformats.org/officeDocument/2006/relationships/image" Target="../media/image19.png"  /><Relationship Id="rId14" Type="http://schemas.openxmlformats.org/officeDocument/2006/relationships/image" Target="../media/image20.png"  /><Relationship Id="rId15" Type="http://schemas.openxmlformats.org/officeDocument/2006/relationships/image" Target="../media/image21.png"  /><Relationship Id="rId16" Type="http://schemas.openxmlformats.org/officeDocument/2006/relationships/image" Target="../media/image22.png"  /><Relationship Id="rId17" Type="http://schemas.openxmlformats.org/officeDocument/2006/relationships/image" Target="../media/image23.png"  /><Relationship Id="rId18" Type="http://schemas.openxmlformats.org/officeDocument/2006/relationships/image" Target="../media/image24.png"  /><Relationship Id="rId19" Type="http://schemas.openxmlformats.org/officeDocument/2006/relationships/image" Target="../media/image25.png"  /><Relationship Id="rId2" Type="http://schemas.openxmlformats.org/officeDocument/2006/relationships/image" Target="../media/image1.png"  /><Relationship Id="rId20" Type="http://schemas.openxmlformats.org/officeDocument/2006/relationships/image" Target="../media/image26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31.png"  /><Relationship Id="rId8" Type="http://schemas.openxmlformats.org/officeDocument/2006/relationships/image" Target="../media/image3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0.png"  /><Relationship Id="rId11" Type="http://schemas.openxmlformats.org/officeDocument/2006/relationships/image" Target="../media/image41.png"  /><Relationship Id="rId12" Type="http://schemas.openxmlformats.org/officeDocument/2006/relationships/image" Target="../media/image42.png"  /><Relationship Id="rId13" Type="http://schemas.openxmlformats.org/officeDocument/2006/relationships/image" Target="../media/image43.png"  /><Relationship Id="rId14" Type="http://schemas.openxmlformats.org/officeDocument/2006/relationships/image" Target="../media/image44.png"  /><Relationship Id="rId15" Type="http://schemas.openxmlformats.org/officeDocument/2006/relationships/image" Target="../media/image45.png"  /><Relationship Id="rId2" Type="http://schemas.openxmlformats.org/officeDocument/2006/relationships/image" Target="../media/image1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Relationship Id="rId6" Type="http://schemas.openxmlformats.org/officeDocument/2006/relationships/image" Target="../media/image36.png"  /><Relationship Id="rId7" Type="http://schemas.openxmlformats.org/officeDocument/2006/relationships/image" Target="../media/image37.png"  /><Relationship Id="rId8" Type="http://schemas.openxmlformats.org/officeDocument/2006/relationships/image" Target="../media/image38.png"  /><Relationship Id="rId9" Type="http://schemas.openxmlformats.org/officeDocument/2006/relationships/image" Target="../media/image3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3.png"  /><Relationship Id="rId11" Type="http://schemas.openxmlformats.org/officeDocument/2006/relationships/image" Target="../media/image54.png"  /><Relationship Id="rId12" Type="http://schemas.openxmlformats.org/officeDocument/2006/relationships/image" Target="../media/image55.png"  /><Relationship Id="rId13" Type="http://schemas.openxmlformats.org/officeDocument/2006/relationships/image" Target="../media/image56.png"  /><Relationship Id="rId14" Type="http://schemas.openxmlformats.org/officeDocument/2006/relationships/image" Target="../media/image57.png"  /><Relationship Id="rId15" Type="http://schemas.openxmlformats.org/officeDocument/2006/relationships/image" Target="../media/image58.png"  /><Relationship Id="rId16" Type="http://schemas.openxmlformats.org/officeDocument/2006/relationships/image" Target="../media/image59.png"  /><Relationship Id="rId17" Type="http://schemas.openxmlformats.org/officeDocument/2006/relationships/image" Target="../media/image60.png"  /><Relationship Id="rId18" Type="http://schemas.openxmlformats.org/officeDocument/2006/relationships/image" Target="../media/image61.png"  /><Relationship Id="rId19" Type="http://schemas.openxmlformats.org/officeDocument/2006/relationships/image" Target="../media/image62.png"  /><Relationship Id="rId2" Type="http://schemas.openxmlformats.org/officeDocument/2006/relationships/image" Target="../media/image1.png"  /><Relationship Id="rId20" Type="http://schemas.openxmlformats.org/officeDocument/2006/relationships/image" Target="../media/image63.png"  /><Relationship Id="rId21" Type="http://schemas.openxmlformats.org/officeDocument/2006/relationships/image" Target="../media/image64.png"  /><Relationship Id="rId22" Type="http://schemas.openxmlformats.org/officeDocument/2006/relationships/image" Target="../media/image65.png"  /><Relationship Id="rId23" Type="http://schemas.openxmlformats.org/officeDocument/2006/relationships/image" Target="../media/image66.png"  /><Relationship Id="rId24" Type="http://schemas.openxmlformats.org/officeDocument/2006/relationships/image" Target="../media/image67.png"  /><Relationship Id="rId3" Type="http://schemas.openxmlformats.org/officeDocument/2006/relationships/image" Target="../media/image46.png"  /><Relationship Id="rId4" Type="http://schemas.openxmlformats.org/officeDocument/2006/relationships/image" Target="../media/image47.png"  /><Relationship Id="rId5" Type="http://schemas.openxmlformats.org/officeDocument/2006/relationships/image" Target="../media/image48.png"  /><Relationship Id="rId6" Type="http://schemas.openxmlformats.org/officeDocument/2006/relationships/image" Target="../media/image49.png"  /><Relationship Id="rId7" Type="http://schemas.openxmlformats.org/officeDocument/2006/relationships/image" Target="../media/image50.png"  /><Relationship Id="rId8" Type="http://schemas.openxmlformats.org/officeDocument/2006/relationships/image" Target="../media/image51.png"  /><Relationship Id="rId9" Type="http://schemas.openxmlformats.org/officeDocument/2006/relationships/image" Target="../media/image5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5.png"  /><Relationship Id="rId11" Type="http://schemas.openxmlformats.org/officeDocument/2006/relationships/image" Target="../media/image76.png"  /><Relationship Id="rId12" Type="http://schemas.openxmlformats.org/officeDocument/2006/relationships/image" Target="../media/image77.png"  /><Relationship Id="rId13" Type="http://schemas.openxmlformats.org/officeDocument/2006/relationships/image" Target="../media/image78.png"  /><Relationship Id="rId14" Type="http://schemas.openxmlformats.org/officeDocument/2006/relationships/image" Target="../media/image79.png"  /><Relationship Id="rId15" Type="http://schemas.openxmlformats.org/officeDocument/2006/relationships/image" Target="../media/image80.png"  /><Relationship Id="rId16" Type="http://schemas.openxmlformats.org/officeDocument/2006/relationships/image" Target="../media/image81.png"  /><Relationship Id="rId17" Type="http://schemas.openxmlformats.org/officeDocument/2006/relationships/image" Target="../media/image82.png"  /><Relationship Id="rId18" Type="http://schemas.openxmlformats.org/officeDocument/2006/relationships/image" Target="../media/image83.png"  /><Relationship Id="rId19" Type="http://schemas.openxmlformats.org/officeDocument/2006/relationships/image" Target="../media/image84.png"  /><Relationship Id="rId2" Type="http://schemas.openxmlformats.org/officeDocument/2006/relationships/image" Target="../media/image1.png"  /><Relationship Id="rId20" Type="http://schemas.openxmlformats.org/officeDocument/2006/relationships/image" Target="../media/image85.png"  /><Relationship Id="rId21" Type="http://schemas.openxmlformats.org/officeDocument/2006/relationships/image" Target="../media/image86.png"  /><Relationship Id="rId22" Type="http://schemas.openxmlformats.org/officeDocument/2006/relationships/image" Target="../media/image87.png"  /><Relationship Id="rId3" Type="http://schemas.openxmlformats.org/officeDocument/2006/relationships/image" Target="../media/image68.png"  /><Relationship Id="rId4" Type="http://schemas.openxmlformats.org/officeDocument/2006/relationships/image" Target="../media/image69.png"  /><Relationship Id="rId5" Type="http://schemas.openxmlformats.org/officeDocument/2006/relationships/image" Target="../media/image70.png"  /><Relationship Id="rId6" Type="http://schemas.openxmlformats.org/officeDocument/2006/relationships/image" Target="../media/image71.png"  /><Relationship Id="rId7" Type="http://schemas.openxmlformats.org/officeDocument/2006/relationships/image" Target="../media/image72.png"  /><Relationship Id="rId8" Type="http://schemas.openxmlformats.org/officeDocument/2006/relationships/image" Target="../media/image73.png"  /><Relationship Id="rId9" Type="http://schemas.openxmlformats.org/officeDocument/2006/relationships/image" Target="../media/image7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68.png"  /><Relationship Id="rId4" Type="http://schemas.openxmlformats.org/officeDocument/2006/relationships/image" Target="../media/image88.png"  /><Relationship Id="rId5" Type="http://schemas.openxmlformats.org/officeDocument/2006/relationships/image" Target="../media/image8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85020" y="1405544"/>
            <a:ext cx="7537410" cy="6202856"/>
            <a:chOff x="5085020" y="1405544"/>
            <a:chExt cx="7537410" cy="62028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5020" y="1405544"/>
              <a:ext cx="7537410" cy="620285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05858" y="7760963"/>
            <a:ext cx="5887515" cy="64135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4768" y="5814015"/>
            <a:ext cx="11793718" cy="263457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426797" y="2372157"/>
            <a:ext cx="4885971" cy="3323847"/>
            <a:chOff x="5426797" y="2372157"/>
            <a:chExt cx="4885971" cy="332384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6797" y="2372157"/>
              <a:ext cx="4885971" cy="33238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43242" y="2458280"/>
            <a:ext cx="4504606" cy="3321442"/>
            <a:chOff x="8743242" y="2458280"/>
            <a:chExt cx="4504606" cy="33214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43242" y="2458280"/>
              <a:ext cx="4504606" cy="33214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656352" y="9168508"/>
            <a:ext cx="10973010" cy="786741"/>
            <a:chOff x="3656352" y="9168508"/>
            <a:chExt cx="10973010" cy="78674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3656352" y="9168508"/>
              <a:ext cx="10973010" cy="786741"/>
              <a:chOff x="3656352" y="9168508"/>
              <a:chExt cx="10973010" cy="786741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656352" y="9168508"/>
                <a:ext cx="10973010" cy="786741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74993" y="9225427"/>
              <a:ext cx="8401242" cy="9220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3016" y="5766667"/>
            <a:ext cx="16939683" cy="114286"/>
            <a:chOff x="673016" y="5766667"/>
            <a:chExt cx="16939683" cy="1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5766667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30952" y="5766667"/>
            <a:ext cx="7528571" cy="114286"/>
            <a:chOff x="2530952" y="5766667"/>
            <a:chExt cx="7528571" cy="1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530952" y="5766667"/>
              <a:ext cx="7528571" cy="1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185714" y="5766667"/>
            <a:ext cx="7533333" cy="114286"/>
            <a:chOff x="8185714" y="5766667"/>
            <a:chExt cx="7533333" cy="1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185714" y="5766667"/>
              <a:ext cx="7533333" cy="11428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8573" y="4340153"/>
            <a:ext cx="3802844" cy="59414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911247" y="2667200"/>
            <a:ext cx="1177506" cy="1177505"/>
            <a:chOff x="2911247" y="2667200"/>
            <a:chExt cx="1177506" cy="117750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1247" y="2667200"/>
              <a:ext cx="1177506" cy="117750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39049" y="4321591"/>
            <a:ext cx="3143805" cy="59414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77144" y="4314707"/>
            <a:ext cx="3143016" cy="60103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747619" y="2292143"/>
            <a:ext cx="2370352" cy="1927619"/>
            <a:chOff x="7747619" y="2292143"/>
            <a:chExt cx="2370352" cy="192761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190352" y="2292143"/>
              <a:ext cx="1927619" cy="1927619"/>
              <a:chOff x="8190352" y="2292143"/>
              <a:chExt cx="1927619" cy="192761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190352" y="2292143"/>
                <a:ext cx="1927619" cy="192761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747619" y="2733816"/>
              <a:ext cx="518410" cy="518411"/>
              <a:chOff x="7747619" y="2733816"/>
              <a:chExt cx="518410" cy="518411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5400000">
                <a:off x="7747619" y="2733816"/>
                <a:ext cx="518410" cy="518411"/>
              </a:xfrm>
              <a:prstGeom prst="rect">
                <a:avLst/>
              </a:prstGeom>
            </p:spPr>
          </p:pic>
        </p:grpSp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29525" y="8056191"/>
            <a:ext cx="3215028" cy="59414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43811" y="7848819"/>
            <a:ext cx="3236162" cy="100734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468214" y="6574865"/>
            <a:ext cx="987382" cy="831752"/>
            <a:chOff x="14468214" y="6574865"/>
            <a:chExt cx="987382" cy="83175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96430" y="6664854"/>
              <a:ext cx="910204" cy="791337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045165" y="6503081"/>
              <a:ext cx="603091" cy="7756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002311" y="6517722"/>
            <a:ext cx="995379" cy="1211501"/>
            <a:chOff x="3002311" y="6517722"/>
            <a:chExt cx="995379" cy="121150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02311" y="6517722"/>
              <a:ext cx="995379" cy="1211501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061629" y="838966"/>
            <a:ext cx="821249" cy="42111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11430" y="637621"/>
            <a:ext cx="2560172" cy="71808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215240" y="8079938"/>
            <a:ext cx="2445774" cy="58789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3666904" y="2542597"/>
            <a:ext cx="2275716" cy="1388616"/>
            <a:chOff x="13666904" y="2542597"/>
            <a:chExt cx="2275716" cy="138861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666904" y="2542597"/>
              <a:ext cx="2275716" cy="138861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243838" y="6517722"/>
            <a:ext cx="1359944" cy="1249789"/>
            <a:chOff x="14243838" y="6517722"/>
            <a:chExt cx="1359944" cy="124978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243838" y="6517722"/>
              <a:ext cx="1359944" cy="124978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427853" y="6517722"/>
            <a:ext cx="1430009" cy="1211501"/>
            <a:chOff x="8427853" y="6517722"/>
            <a:chExt cx="1430009" cy="1211501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427853" y="6517722"/>
              <a:ext cx="1430009" cy="12115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240" y="633818"/>
            <a:ext cx="3550090" cy="7094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7784127" y="3563339"/>
            <a:ext cx="33853968" cy="63010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7771429" y="1570214"/>
            <a:ext cx="33828571" cy="291587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4970" y="1752531"/>
            <a:ext cx="2002410" cy="53350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3156" y="1729792"/>
            <a:ext cx="612019" cy="57241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4970" y="4593163"/>
            <a:ext cx="2017249" cy="53654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3156" y="4573465"/>
            <a:ext cx="612019" cy="5724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240" y="635420"/>
            <a:ext cx="2315708" cy="7078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6190" y="2291045"/>
            <a:ext cx="2896016" cy="2896016"/>
            <a:chOff x="676190" y="2291045"/>
            <a:chExt cx="2896016" cy="28960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71817" y="843037"/>
              <a:ext cx="5792031" cy="579203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190" y="2291045"/>
              <a:ext cx="2896016" cy="28960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10112" y="2291045"/>
            <a:ext cx="2896016" cy="2896016"/>
            <a:chOff x="4110112" y="2291045"/>
            <a:chExt cx="2896016" cy="289601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2104" y="843037"/>
              <a:ext cx="5792031" cy="5792031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0112" y="2291045"/>
              <a:ext cx="2896016" cy="28960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35492" y="2291045"/>
            <a:ext cx="2896016" cy="2896016"/>
            <a:chOff x="7535492" y="2291045"/>
            <a:chExt cx="2896016" cy="28960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7485" y="843037"/>
              <a:ext cx="5792031" cy="579203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35492" y="2291045"/>
              <a:ext cx="2896016" cy="28960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96949" y="2291045"/>
            <a:ext cx="2896016" cy="2896016"/>
            <a:chOff x="10996949" y="2291045"/>
            <a:chExt cx="2896016" cy="289601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48941" y="843037"/>
              <a:ext cx="5792031" cy="579203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96949" y="2291045"/>
              <a:ext cx="2896016" cy="28960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518716" y="2291045"/>
            <a:ext cx="2896016" cy="2896016"/>
            <a:chOff x="14518716" y="2291045"/>
            <a:chExt cx="2896016" cy="289601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70708" y="843037"/>
              <a:ext cx="5792031" cy="5792031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18716" y="2291045"/>
              <a:ext cx="2896016" cy="28960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70558" y="2508499"/>
            <a:ext cx="1507280" cy="2461106"/>
            <a:chOff x="1370558" y="2508499"/>
            <a:chExt cx="1507280" cy="246110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0558" y="2508499"/>
              <a:ext cx="1507280" cy="246110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75906" y="2962976"/>
            <a:ext cx="2564426" cy="1552153"/>
            <a:chOff x="4275906" y="2962976"/>
            <a:chExt cx="2564426" cy="155215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75906" y="2962976"/>
              <a:ext cx="2564426" cy="155215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884957" y="2640510"/>
            <a:ext cx="2197086" cy="2197086"/>
            <a:chOff x="7884957" y="2640510"/>
            <a:chExt cx="2197086" cy="219708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84957" y="2640510"/>
              <a:ext cx="2197086" cy="21970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620849" y="2871049"/>
            <a:ext cx="1720080" cy="1736006"/>
            <a:chOff x="11620849" y="2871049"/>
            <a:chExt cx="1720080" cy="173600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20849" y="2871049"/>
              <a:ext cx="1720080" cy="173600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585382" y="3310141"/>
            <a:ext cx="2779850" cy="885361"/>
            <a:chOff x="14585382" y="3310141"/>
            <a:chExt cx="2779850" cy="88536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85382" y="3310141"/>
              <a:ext cx="2779850" cy="88536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76190" y="6338166"/>
            <a:ext cx="2896016" cy="2896016"/>
            <a:chOff x="676190" y="6338166"/>
            <a:chExt cx="2896016" cy="289601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71817" y="4890158"/>
              <a:ext cx="5792031" cy="5792031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190" y="6338166"/>
              <a:ext cx="2896016" cy="289601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110112" y="6338166"/>
            <a:ext cx="2896016" cy="2896016"/>
            <a:chOff x="4110112" y="6338166"/>
            <a:chExt cx="2896016" cy="289601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2104" y="4890158"/>
              <a:ext cx="5792031" cy="5792031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0112" y="6338166"/>
              <a:ext cx="2896016" cy="289601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535492" y="6338166"/>
            <a:ext cx="2896016" cy="2896016"/>
            <a:chOff x="7535492" y="6338166"/>
            <a:chExt cx="2896016" cy="289601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7485" y="4890158"/>
              <a:ext cx="5792031" cy="5792031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35492" y="6338166"/>
              <a:ext cx="2896016" cy="289601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959491" y="6149663"/>
            <a:ext cx="3197257" cy="3273021"/>
            <a:chOff x="3959491" y="6149663"/>
            <a:chExt cx="3197257" cy="327302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59491" y="6149663"/>
              <a:ext cx="3197257" cy="327302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04762" y="7403697"/>
            <a:ext cx="2834997" cy="676944"/>
            <a:chOff x="704762" y="7403697"/>
            <a:chExt cx="2834997" cy="67694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4762" y="7403697"/>
              <a:ext cx="2834997" cy="67694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079503" y="6338166"/>
            <a:ext cx="2896016" cy="2896016"/>
            <a:chOff x="11079503" y="6338166"/>
            <a:chExt cx="2896016" cy="2896016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31495" y="4890158"/>
              <a:ext cx="5792031" cy="5792031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79503" y="6338166"/>
              <a:ext cx="2896016" cy="289601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227573" y="7025571"/>
            <a:ext cx="2599876" cy="1521204"/>
            <a:chOff x="11227573" y="7025571"/>
            <a:chExt cx="2599876" cy="152120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27573" y="7025571"/>
              <a:ext cx="2599876" cy="152120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4518716" y="6338166"/>
            <a:ext cx="2896016" cy="2896016"/>
            <a:chOff x="14518716" y="6338166"/>
            <a:chExt cx="2896016" cy="2896016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70708" y="4890158"/>
              <a:ext cx="5792031" cy="5792031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518716" y="6338166"/>
              <a:ext cx="2896016" cy="2896016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7558133" y="6940152"/>
            <a:ext cx="2850735" cy="1692043"/>
            <a:chOff x="7558133" y="6940152"/>
            <a:chExt cx="2850735" cy="1692043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58133" y="6940152"/>
              <a:ext cx="2850735" cy="1692043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564385" y="6997358"/>
            <a:ext cx="2804676" cy="1577630"/>
            <a:chOff x="14564385" y="6997358"/>
            <a:chExt cx="2804676" cy="1577630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564385" y="6997358"/>
              <a:ext cx="2804676" cy="15776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39760" y="3178887"/>
            <a:ext cx="5183011" cy="6954884"/>
            <a:chOff x="12339760" y="3178887"/>
            <a:chExt cx="5183011" cy="69548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6557" y="39748"/>
              <a:ext cx="10366022" cy="13909768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39760" y="3178887"/>
              <a:ext cx="5183011" cy="69548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82705" y="3178887"/>
            <a:ext cx="5183011" cy="6954884"/>
            <a:chOff x="6182705" y="3178887"/>
            <a:chExt cx="5183011" cy="695488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9502" y="39748"/>
              <a:ext cx="10366022" cy="13909768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2705" y="3178887"/>
              <a:ext cx="5183011" cy="695488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240" y="635419"/>
            <a:ext cx="3621648" cy="71134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316695" y="3005544"/>
            <a:ext cx="19939831" cy="173344"/>
            <a:chOff x="-316695" y="3005544"/>
            <a:chExt cx="19939831" cy="17334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16695" y="3005544"/>
              <a:ext cx="19939831" cy="1733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19048" y="2976972"/>
            <a:ext cx="171429" cy="171429"/>
            <a:chOff x="1019048" y="2976972"/>
            <a:chExt cx="171429" cy="1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9048" y="2976972"/>
              <a:ext cx="171429" cy="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66667" y="1888146"/>
            <a:ext cx="842530" cy="568061"/>
            <a:chOff x="666667" y="1888146"/>
            <a:chExt cx="842530" cy="56806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6667" y="1888146"/>
              <a:ext cx="842530" cy="5680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150437" y="2976972"/>
            <a:ext cx="171429" cy="171429"/>
            <a:chOff x="7150437" y="2976972"/>
            <a:chExt cx="171429" cy="17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50437" y="2976972"/>
              <a:ext cx="171429" cy="1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603958" y="1614694"/>
            <a:ext cx="1114965" cy="1114965"/>
            <a:chOff x="6603958" y="1614694"/>
            <a:chExt cx="1114965" cy="111496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03958" y="1614694"/>
              <a:ext cx="1114965" cy="11149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291120" y="2976972"/>
            <a:ext cx="171429" cy="171429"/>
            <a:chOff x="13291120" y="2976972"/>
            <a:chExt cx="171429" cy="1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91120" y="2976972"/>
              <a:ext cx="171429" cy="1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737175" y="1665271"/>
            <a:ext cx="1013811" cy="1013811"/>
            <a:chOff x="12737175" y="1665271"/>
            <a:chExt cx="1013811" cy="101381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737175" y="1665271"/>
              <a:ext cx="1013811" cy="101381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447740" y="2991774"/>
            <a:ext cx="171429" cy="171429"/>
            <a:chOff x="16447740" y="2991774"/>
            <a:chExt cx="171429" cy="17142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47740" y="2991774"/>
              <a:ext cx="171429" cy="17142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157211" y="3005544"/>
            <a:ext cx="171429" cy="171429"/>
            <a:chOff x="10157211" y="3005544"/>
            <a:chExt cx="171429" cy="17142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57211" y="3005544"/>
              <a:ext cx="171429" cy="17142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902346" y="3005544"/>
            <a:ext cx="171429" cy="171429"/>
            <a:chOff x="3902346" y="3005544"/>
            <a:chExt cx="171429" cy="17142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2346" y="3005544"/>
              <a:ext cx="171429" cy="171429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3674" y="3336311"/>
            <a:ext cx="969881" cy="529195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444402" y="3178887"/>
            <a:ext cx="5183011" cy="6954884"/>
            <a:chOff x="444402" y="3178887"/>
            <a:chExt cx="5183011" cy="695488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808801" y="39748"/>
              <a:ext cx="10366022" cy="13909768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402" y="3178887"/>
              <a:ext cx="5183011" cy="6954884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63483" y="3307555"/>
            <a:ext cx="3141524" cy="548874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1591478" y="3174089"/>
            <a:ext cx="9071172" cy="2837884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1591478" y="4686968"/>
            <a:ext cx="9071172" cy="2837884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1591478" y="6220697"/>
            <a:ext cx="9071172" cy="2837884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1591478" y="7773438"/>
            <a:ext cx="9071172" cy="2837884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236534" y="3336316"/>
            <a:ext cx="3186143" cy="548874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224249" y="3239274"/>
            <a:ext cx="9071172" cy="283788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238624" y="4775449"/>
            <a:ext cx="9071172" cy="2837884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238624" y="6309179"/>
            <a:ext cx="9071172" cy="2837884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402867" y="3282401"/>
            <a:ext cx="9071172" cy="2837884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417243" y="4818576"/>
            <a:ext cx="9071172" cy="2837884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417243" y="6352305"/>
            <a:ext cx="9071172" cy="2837884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17243" y="7905046"/>
            <a:ext cx="9071172" cy="2837884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331144" y="3407163"/>
            <a:ext cx="3461639" cy="55290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238624" y="7905046"/>
            <a:ext cx="9071172" cy="28378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257" y="633818"/>
            <a:ext cx="3468266" cy="7094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2348" y="3798859"/>
            <a:ext cx="1074675" cy="4780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73115" y="1923596"/>
            <a:ext cx="1113043" cy="1625996"/>
            <a:chOff x="3973115" y="1923596"/>
            <a:chExt cx="1113043" cy="162599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3115" y="1923596"/>
              <a:ext cx="1113043" cy="162599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77405" y="3798859"/>
            <a:ext cx="1102503" cy="4780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28173" y="1923596"/>
            <a:ext cx="1113043" cy="1625996"/>
            <a:chOff x="6628173" y="1923596"/>
            <a:chExt cx="1113043" cy="16259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28173" y="1923596"/>
              <a:ext cx="1113043" cy="162599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32462" y="3798859"/>
            <a:ext cx="1103373" cy="4780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243479" y="1923596"/>
            <a:ext cx="1113043" cy="1625996"/>
            <a:chOff x="9243479" y="1923596"/>
            <a:chExt cx="1113043" cy="16259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43479" y="1923596"/>
              <a:ext cx="1113043" cy="162599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87557" y="3798859"/>
            <a:ext cx="1105547" cy="4780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938288" y="1923596"/>
            <a:ext cx="1113043" cy="1625996"/>
            <a:chOff x="11938288" y="1923596"/>
            <a:chExt cx="1113043" cy="162599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38288" y="1923596"/>
              <a:ext cx="1113043" cy="16259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31845" y="4008076"/>
            <a:ext cx="1302857" cy="104229"/>
            <a:chOff x="5231845" y="4008076"/>
            <a:chExt cx="1302857" cy="1042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31845" y="4008076"/>
              <a:ext cx="1302857" cy="1042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850104" y="4008076"/>
            <a:ext cx="1302857" cy="104229"/>
            <a:chOff x="7850104" y="4008076"/>
            <a:chExt cx="1302857" cy="1042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50104" y="4008076"/>
              <a:ext cx="1302857" cy="1042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525505" y="4008076"/>
            <a:ext cx="1302857" cy="104229"/>
            <a:chOff x="10525505" y="4008076"/>
            <a:chExt cx="1302857" cy="1042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25505" y="4008076"/>
              <a:ext cx="1302857" cy="10422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5344018" y="4143690"/>
            <a:ext cx="30260497" cy="129357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5337707" y="4790476"/>
            <a:ext cx="30260497" cy="129357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5344018" y="5437263"/>
            <a:ext cx="30260497" cy="129357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5339772" y="6084049"/>
            <a:ext cx="30260497" cy="129357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-5339772" y="6730836"/>
            <a:ext cx="30260497" cy="129357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-5338739" y="7377622"/>
            <a:ext cx="30260497" cy="129357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-5341952" y="8024409"/>
            <a:ext cx="30260497" cy="129357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-5342411" y="8671195"/>
            <a:ext cx="30271053" cy="129357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-199936" y="1844329"/>
            <a:ext cx="3002095" cy="1056720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280677" y="782460"/>
            <a:ext cx="1890808" cy="421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257" y="633818"/>
            <a:ext cx="3468266" cy="7094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0675" y="782459"/>
            <a:ext cx="1596107" cy="4211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69620" y="1657831"/>
            <a:ext cx="12546474" cy="8228571"/>
            <a:chOff x="2869620" y="1657831"/>
            <a:chExt cx="12546474" cy="82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9620" y="1657831"/>
              <a:ext cx="12546474" cy="8228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사용자 지정</ep:PresentationFormat>
  <ep:Paragraphs>0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2022-04-15T12:39:49.000</dcterms:created>
  <dc:creator>officegen</dc:creator>
  <cp:lastModifiedBy>sist</cp:lastModifiedBy>
  <dcterms:modified xsi:type="dcterms:W3CDTF">2022-06-03T06:44:25.268</dcterms:modified>
  <cp:revision>14</cp:revision>
  <dc:title>PowerPoint 프레젠테이션</dc:title>
</cp:coreProperties>
</file>