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5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786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presProps" Target="presProps.xml"  /><Relationship Id="rId3" Type="http://schemas.openxmlformats.org/officeDocument/2006/relationships/slide" Target="slides/slide2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/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맑은 고딕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29970" y="2430939"/>
            <a:ext cx="11132060" cy="99806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ko-KR" altLang="en-US" sz="6000">
                <a:solidFill>
                  <a:schemeClr val="lt1"/>
                </a:solidFill>
                <a:latin typeface="맑은 고딕"/>
                <a:ea typeface="맑은 고딕"/>
              </a:rPr>
              <a:t>데이터 입출력 구현 포트폴리오 </a:t>
            </a:r>
            <a:endParaRPr lang="ko-KR" altLang="en-US" sz="6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688964" y="3429000"/>
            <a:ext cx="1796855" cy="693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ko-KR" altLang="en-US" sz="4000">
                <a:solidFill>
                  <a:schemeClr val="lt1"/>
                </a:solidFill>
                <a:latin typeface="맑은 고딕"/>
                <a:ea typeface="맑은 고딕"/>
              </a:rPr>
              <a:t>정재호</a:t>
            </a:r>
            <a:endParaRPr lang="ko-KR" altLang="en-US" sz="4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306462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8125"/>
            <a:ext cx="3064629" cy="5437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0.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소개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79184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8125"/>
            <a:ext cx="4821915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3-1.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있는 계좌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(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입금 기능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)</a:t>
            </a:r>
            <a:endParaRPr lang="en-US" altLang="ko-KR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747" y="963227"/>
            <a:ext cx="5753902" cy="545858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05235" y="1774381"/>
            <a:ext cx="7070360" cy="4647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54689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8125"/>
            <a:ext cx="4747379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3-2.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없는 계좌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(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예외 처리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)</a:t>
            </a:r>
            <a:endParaRPr lang="en-US" altLang="ko-KR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910176"/>
            <a:ext cx="6603165" cy="332895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77843" y="2958129"/>
            <a:ext cx="8366910" cy="2976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6" y="781867"/>
            <a:ext cx="5558530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6" y="234043"/>
            <a:ext cx="5734850" cy="5478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3-3.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잔금 초과 입금액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6" y="1127349"/>
            <a:ext cx="6648776" cy="242978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95285" y="2171524"/>
            <a:ext cx="8297306" cy="3863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6" y="781867"/>
            <a:ext cx="3883724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8125"/>
            <a:ext cx="404888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3-4.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입금액 예외 처리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6" y="911074"/>
            <a:ext cx="5734850" cy="3734101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45762" y="2984502"/>
            <a:ext cx="9127112" cy="2206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4042"/>
            <a:ext cx="4007303" cy="5478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4.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출금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한눈에 보기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224073" y="1929764"/>
            <a:ext cx="4024312" cy="1166812"/>
            <a:chOff x="378355" y="1678780"/>
            <a:chExt cx="4024312" cy="1166812"/>
          </a:xfrm>
        </p:grpSpPr>
        <p:sp>
          <p:nvSpPr>
            <p:cNvPr id="13" name=""/>
            <p:cNvSpPr/>
            <p:nvPr/>
          </p:nvSpPr>
          <p:spPr>
            <a:xfrm>
              <a:off x="378355" y="1678780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4" name=""/>
            <p:cNvSpPr txBox="1"/>
            <p:nvPr/>
          </p:nvSpPr>
          <p:spPr>
            <a:xfrm>
              <a:off x="378355" y="1989293"/>
              <a:ext cx="4024312" cy="5457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잔금보다 작은 출금액</a:t>
              </a:r>
              <a:endParaRPr lang="ko-KR" altLang="en-US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1" name=""/>
          <p:cNvGrpSpPr/>
          <p:nvPr/>
        </p:nvGrpSpPr>
        <p:grpSpPr>
          <a:xfrm rot="0">
            <a:off x="1224073" y="3952875"/>
            <a:ext cx="4024312" cy="1166812"/>
            <a:chOff x="1541574" y="4285298"/>
            <a:chExt cx="4024312" cy="1166812"/>
          </a:xfrm>
        </p:grpSpPr>
        <p:sp>
          <p:nvSpPr>
            <p:cNvPr id="15" name=""/>
            <p:cNvSpPr/>
            <p:nvPr/>
          </p:nvSpPr>
          <p:spPr>
            <a:xfrm>
              <a:off x="1541574" y="4285298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1541574" y="4595812"/>
              <a:ext cx="4024312" cy="545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없는 계좌 </a:t>
              </a:r>
              <a:r>
                <a:rPr lang="en-US" altLang="ko-KR" sz="3000">
                  <a:solidFill>
                    <a:schemeClr val="lt1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예외 출력</a:t>
              </a:r>
              <a:r>
                <a:rPr lang="en-US" altLang="ko-KR" sz="3000">
                  <a:solidFill>
                    <a:schemeClr val="lt1"/>
                  </a:solidFill>
                  <a:latin typeface="맑은 고딕"/>
                  <a:ea typeface="맑은 고딕"/>
                </a:rPr>
                <a:t>)</a:t>
              </a:r>
              <a:endParaRPr lang="en-US" altLang="ko-KR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3" name=""/>
          <p:cNvGrpSpPr/>
          <p:nvPr/>
        </p:nvGrpSpPr>
        <p:grpSpPr>
          <a:xfrm rot="0">
            <a:off x="6713423" y="1929764"/>
            <a:ext cx="4024313" cy="1166813"/>
            <a:chOff x="5828393" y="1678780"/>
            <a:chExt cx="4024313" cy="1166813"/>
          </a:xfrm>
        </p:grpSpPr>
        <p:sp>
          <p:nvSpPr>
            <p:cNvPr id="17" name=""/>
            <p:cNvSpPr/>
            <p:nvPr/>
          </p:nvSpPr>
          <p:spPr>
            <a:xfrm>
              <a:off x="5828393" y="1678780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8" name=""/>
            <p:cNvSpPr txBox="1"/>
            <p:nvPr/>
          </p:nvSpPr>
          <p:spPr>
            <a:xfrm>
              <a:off x="5962196" y="1989533"/>
              <a:ext cx="3756706" cy="545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잔금보다 큰 출금액</a:t>
              </a:r>
              <a:endParaRPr lang="ko-KR" altLang="en-US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6713423" y="3952875"/>
            <a:ext cx="4024313" cy="1166812"/>
            <a:chOff x="7840549" y="3428999"/>
            <a:chExt cx="4024313" cy="1166812"/>
          </a:xfrm>
        </p:grpSpPr>
        <p:sp>
          <p:nvSpPr>
            <p:cNvPr id="19" name=""/>
            <p:cNvSpPr/>
            <p:nvPr/>
          </p:nvSpPr>
          <p:spPr>
            <a:xfrm>
              <a:off x="7840549" y="3428999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7840550" y="3739989"/>
              <a:ext cx="4024312" cy="544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입금액 입력 예외 처리</a:t>
              </a:r>
              <a:endParaRPr lang="ko-KR" altLang="en-US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5299828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40847"/>
            <a:ext cx="5068055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4-1.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잔금보다 작은 출금액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1066470"/>
            <a:ext cx="7621064" cy="4725059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3721" y="1992313"/>
            <a:ext cx="8199400" cy="4626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CookieRunOTF Regular"/>
              <a:ea typeface="CookieRunOTF Regular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32589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8125"/>
            <a:ext cx="4572755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4-2.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잔금보다 큰 출금액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999786"/>
            <a:ext cx="7367195" cy="4429803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80674" y="1992313"/>
            <a:ext cx="8717756" cy="4243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CookieRunOTF Regular"/>
              <a:ea typeface="CookieRunOTF Regular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780684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4044"/>
            <a:ext cx="4715630" cy="547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4-3.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없는 계좌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(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예외 출력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)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979101"/>
            <a:ext cx="7687747" cy="5534797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02349" y="1992313"/>
            <a:ext cx="8783275" cy="2534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CookieRunOTF Regular"/>
              <a:ea typeface="CookieRunOTF Regular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656968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4044"/>
            <a:ext cx="4955265" cy="547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4-4.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입금액 입력 예외 처리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6" y="1048308"/>
            <a:ext cx="8221740" cy="538199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49679" y="4794250"/>
            <a:ext cx="6134956" cy="1400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909511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817310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5.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계좌 해지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한눈에 보기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grpSp>
        <p:nvGrpSpPr>
          <p:cNvPr id="21" name=""/>
          <p:cNvGrpSpPr/>
          <p:nvPr/>
        </p:nvGrpSpPr>
        <p:grpSpPr>
          <a:xfrm rot="0">
            <a:off x="448283" y="1445758"/>
            <a:ext cx="4881562" cy="2274092"/>
            <a:chOff x="1541574" y="4285298"/>
            <a:chExt cx="4024312" cy="1166812"/>
          </a:xfrm>
        </p:grpSpPr>
        <p:sp>
          <p:nvSpPr>
            <p:cNvPr id="15" name=""/>
            <p:cNvSpPr/>
            <p:nvPr/>
          </p:nvSpPr>
          <p:spPr>
            <a:xfrm>
              <a:off x="1541574" y="4285298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1809181" y="4595811"/>
              <a:ext cx="3489098" cy="43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5000">
                  <a:solidFill>
                    <a:schemeClr val="lt1"/>
                  </a:solidFill>
                  <a:latin typeface="맑은 고딕"/>
                  <a:ea typeface="맑은 고딕"/>
                </a:rPr>
                <a:t>있는 계좌</a:t>
              </a:r>
              <a:endParaRPr lang="ko-KR" altLang="en-US" sz="5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6095999" y="1445758"/>
            <a:ext cx="4881561" cy="2274093"/>
            <a:chOff x="7840549" y="3428999"/>
            <a:chExt cx="4024312" cy="1166812"/>
          </a:xfrm>
        </p:grpSpPr>
        <p:sp>
          <p:nvSpPr>
            <p:cNvPr id="19" name=""/>
            <p:cNvSpPr/>
            <p:nvPr/>
          </p:nvSpPr>
          <p:spPr>
            <a:xfrm>
              <a:off x="7840549" y="3428999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7974353" y="3739512"/>
              <a:ext cx="3756705" cy="671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4000">
                  <a:solidFill>
                    <a:schemeClr val="lt1"/>
                  </a:solidFill>
                  <a:latin typeface="맑은 고딕"/>
                  <a:ea typeface="맑은 고딕"/>
                </a:rPr>
                <a:t>없는 계좌</a:t>
              </a:r>
              <a:endParaRPr lang="ko-KR" altLang="en-US" sz="4000">
                <a:solidFill>
                  <a:schemeClr val="lt1"/>
                </a:solidFill>
                <a:latin typeface="맑은 고딕"/>
                <a:ea typeface="맑은 고딕"/>
              </a:endParaRPr>
            </a:p>
            <a:p>
              <a:pPr algn="ctr">
                <a:defRPr>
                  <a:ea typeface="맑은 고딕"/>
                </a:defRPr>
              </a:pPr>
              <a:r>
                <a:rPr lang="en-US" altLang="ko-KR" sz="4000">
                  <a:solidFill>
                    <a:schemeClr val="lt1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4000">
                  <a:solidFill>
                    <a:schemeClr val="lt1"/>
                  </a:solidFill>
                  <a:latin typeface="맑은 고딕"/>
                  <a:ea typeface="맑은 고딕"/>
                </a:rPr>
                <a:t>계좌번호 불일치</a:t>
              </a:r>
              <a:r>
                <a:rPr lang="en-US" altLang="ko-KR" sz="4000">
                  <a:solidFill>
                    <a:schemeClr val="lt1"/>
                  </a:solidFill>
                  <a:latin typeface="맑은 고딕"/>
                  <a:ea typeface="맑은 고딕"/>
                </a:rPr>
                <a:t>)</a:t>
              </a:r>
              <a:endParaRPr lang="en-US" altLang="ko-KR" sz="4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 rot="0">
            <a:off x="3180607" y="4089580"/>
            <a:ext cx="4881561" cy="2274093"/>
            <a:chOff x="7840549" y="3428999"/>
            <a:chExt cx="4024312" cy="1166812"/>
          </a:xfrm>
        </p:grpSpPr>
        <p:sp>
          <p:nvSpPr>
            <p:cNvPr id="26" name=""/>
            <p:cNvSpPr/>
            <p:nvPr/>
          </p:nvSpPr>
          <p:spPr>
            <a:xfrm>
              <a:off x="7840549" y="3428999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27" name=""/>
            <p:cNvSpPr txBox="1"/>
            <p:nvPr/>
          </p:nvSpPr>
          <p:spPr>
            <a:xfrm>
              <a:off x="7974353" y="3739513"/>
              <a:ext cx="3756704" cy="669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4000">
                  <a:solidFill>
                    <a:schemeClr val="lt1"/>
                  </a:solidFill>
                  <a:latin typeface="맑은 고딕"/>
                  <a:ea typeface="맑은 고딕"/>
                </a:rPr>
                <a:t>없는 계좌</a:t>
              </a:r>
              <a:endParaRPr lang="ko-KR" altLang="en-US" sz="4000">
                <a:solidFill>
                  <a:schemeClr val="lt1"/>
                </a:solidFill>
                <a:latin typeface="맑은 고딕"/>
                <a:ea typeface="맑은 고딕"/>
              </a:endParaRPr>
            </a:p>
            <a:p>
              <a:pPr algn="ctr">
                <a:defRPr>
                  <a:ea typeface="맑은 고딕"/>
                </a:defRPr>
              </a:pPr>
              <a:r>
                <a:rPr lang="en-US" altLang="ko-KR" sz="4000">
                  <a:solidFill>
                    <a:schemeClr val="lt1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4000">
                  <a:solidFill>
                    <a:schemeClr val="lt1"/>
                  </a:solidFill>
                  <a:latin typeface="맑은 고딕"/>
                  <a:ea typeface="맑은 고딕"/>
                </a:rPr>
                <a:t>계좌주 불일치</a:t>
              </a:r>
              <a:r>
                <a:rPr lang="en-US" altLang="ko-KR" sz="4000">
                  <a:solidFill>
                    <a:schemeClr val="lt1"/>
                  </a:solidFill>
                  <a:latin typeface="맑은 고딕"/>
                  <a:ea typeface="맑은 고딕"/>
                </a:rPr>
                <a:t>)</a:t>
              </a:r>
              <a:endParaRPr lang="en-US" altLang="ko-KR" sz="4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77232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계좌 생성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한눈에 보기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224073" y="1929764"/>
            <a:ext cx="4024312" cy="1166812"/>
            <a:chOff x="378355" y="1678780"/>
            <a:chExt cx="4024312" cy="1166812"/>
          </a:xfrm>
        </p:grpSpPr>
        <p:sp>
          <p:nvSpPr>
            <p:cNvPr id="13" name=""/>
            <p:cNvSpPr/>
            <p:nvPr/>
          </p:nvSpPr>
          <p:spPr>
            <a:xfrm>
              <a:off x="378355" y="1678780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4" name=""/>
            <p:cNvSpPr txBox="1"/>
            <p:nvPr/>
          </p:nvSpPr>
          <p:spPr>
            <a:xfrm>
              <a:off x="512158" y="1989294"/>
              <a:ext cx="3778066" cy="54578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최대 계좌 이내일 때</a:t>
              </a:r>
              <a:endParaRPr lang="ko-KR" altLang="en-US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1" name=""/>
          <p:cNvGrpSpPr/>
          <p:nvPr/>
        </p:nvGrpSpPr>
        <p:grpSpPr>
          <a:xfrm rot="0">
            <a:off x="1224073" y="3952875"/>
            <a:ext cx="4024312" cy="1166812"/>
            <a:chOff x="1541574" y="4285298"/>
            <a:chExt cx="4024312" cy="1166812"/>
          </a:xfrm>
        </p:grpSpPr>
        <p:sp>
          <p:nvSpPr>
            <p:cNvPr id="15" name=""/>
            <p:cNvSpPr/>
            <p:nvPr/>
          </p:nvSpPr>
          <p:spPr>
            <a:xfrm>
              <a:off x="1541574" y="4285298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1664697" y="4595812"/>
              <a:ext cx="3778066" cy="545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중복 계좌를 만들 때</a:t>
              </a:r>
              <a:endParaRPr lang="ko-KR" altLang="en-US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3" name=""/>
          <p:cNvGrpSpPr/>
          <p:nvPr/>
        </p:nvGrpSpPr>
        <p:grpSpPr>
          <a:xfrm rot="0">
            <a:off x="6713423" y="1929764"/>
            <a:ext cx="4024313" cy="1166812"/>
            <a:chOff x="5828393" y="1678780"/>
            <a:chExt cx="4024313" cy="1166812"/>
          </a:xfrm>
        </p:grpSpPr>
        <p:sp>
          <p:nvSpPr>
            <p:cNvPr id="17" name=""/>
            <p:cNvSpPr/>
            <p:nvPr/>
          </p:nvSpPr>
          <p:spPr>
            <a:xfrm>
              <a:off x="5828393" y="1678780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8" name=""/>
            <p:cNvSpPr txBox="1"/>
            <p:nvPr/>
          </p:nvSpPr>
          <p:spPr>
            <a:xfrm>
              <a:off x="5828393" y="1992038"/>
              <a:ext cx="4024313" cy="540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최대 계좌를 넘어설 때</a:t>
              </a:r>
              <a:endParaRPr lang="ko-KR" altLang="en-US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6713423" y="3952875"/>
            <a:ext cx="4024313" cy="1166812"/>
            <a:chOff x="7840549" y="3428999"/>
            <a:chExt cx="4024313" cy="1166812"/>
          </a:xfrm>
        </p:grpSpPr>
        <p:sp>
          <p:nvSpPr>
            <p:cNvPr id="19" name=""/>
            <p:cNvSpPr/>
            <p:nvPr/>
          </p:nvSpPr>
          <p:spPr>
            <a:xfrm>
              <a:off x="7840549" y="3428999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7840550" y="3739989"/>
              <a:ext cx="4024312" cy="544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잔금 초과 초기 입금액</a:t>
              </a:r>
              <a:endParaRPr lang="ko-KR" altLang="en-US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latin typeface="CookieRunOTF Regular"/>
              <a:ea typeface="CookieRunOTF Regular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656968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40847"/>
            <a:ext cx="4639430" cy="547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5-1.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있는 계좌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953633"/>
            <a:ext cx="6581077" cy="5569859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3540" y="3738563"/>
            <a:ext cx="7430537" cy="2838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latin typeface="CookieRunOTF Regular"/>
              <a:ea typeface="CookieRunOTF Regular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656968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40847"/>
            <a:ext cx="4639430" cy="547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5-2.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없는 계좌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(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계좌주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X)</a:t>
            </a:r>
            <a:endParaRPr lang="en-US" altLang="ko-KR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920144"/>
            <a:ext cx="7219305" cy="3742006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82009" y="2791148"/>
            <a:ext cx="6991683" cy="3656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latin typeface="CookieRunOTF Regular"/>
              <a:ea typeface="CookieRunOTF Regular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656968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40847"/>
            <a:ext cx="4955265" cy="547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5-3.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없는 계좌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(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계좌번호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X)</a:t>
            </a:r>
            <a:endParaRPr lang="en-US" altLang="ko-KR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920145"/>
            <a:ext cx="7194644" cy="368015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2465" y="2760222"/>
            <a:ext cx="6949070" cy="3565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4042"/>
            <a:ext cx="443630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6.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종료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한눈에 보기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grpSp>
        <p:nvGrpSpPr>
          <p:cNvPr id="21" name=""/>
          <p:cNvGrpSpPr/>
          <p:nvPr/>
        </p:nvGrpSpPr>
        <p:grpSpPr>
          <a:xfrm rot="0">
            <a:off x="3655219" y="2291954"/>
            <a:ext cx="4881562" cy="2274092"/>
            <a:chOff x="1541574" y="4285298"/>
            <a:chExt cx="4024312" cy="1166812"/>
          </a:xfrm>
        </p:grpSpPr>
        <p:sp>
          <p:nvSpPr>
            <p:cNvPr id="15" name=""/>
            <p:cNvSpPr/>
            <p:nvPr/>
          </p:nvSpPr>
          <p:spPr>
            <a:xfrm>
              <a:off x="1541574" y="4285298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1809181" y="4595811"/>
              <a:ext cx="3489098" cy="43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5000">
                  <a:solidFill>
                    <a:schemeClr val="lt1"/>
                  </a:solidFill>
                  <a:latin typeface="맑은 고딕"/>
                  <a:ea typeface="맑은 고딕"/>
                </a:rPr>
                <a:t>종료</a:t>
              </a:r>
              <a:endParaRPr lang="ko-KR" altLang="en-US" sz="5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latin typeface="CookieRunOTF Regular"/>
              <a:ea typeface="CookieRunOTF Regular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656968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40847"/>
            <a:ext cx="4639430" cy="547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6.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종료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1100702"/>
            <a:ext cx="11610333" cy="1910927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0731" y="2501972"/>
            <a:ext cx="3715268" cy="1019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4042"/>
            <a:ext cx="4849059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7.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부가 기능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한눈에 보기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grpSp>
        <p:nvGrpSpPr>
          <p:cNvPr id="21" name=""/>
          <p:cNvGrpSpPr/>
          <p:nvPr/>
        </p:nvGrpSpPr>
        <p:grpSpPr>
          <a:xfrm rot="0">
            <a:off x="584354" y="2262187"/>
            <a:ext cx="4881562" cy="2274092"/>
            <a:chOff x="1541574" y="4285298"/>
            <a:chExt cx="4024312" cy="1166812"/>
          </a:xfrm>
        </p:grpSpPr>
        <p:sp>
          <p:nvSpPr>
            <p:cNvPr id="15" name=""/>
            <p:cNvSpPr/>
            <p:nvPr/>
          </p:nvSpPr>
          <p:spPr>
            <a:xfrm>
              <a:off x="1541574" y="4285298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2275923" y="4471109"/>
              <a:ext cx="2555614" cy="825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5000">
                  <a:solidFill>
                    <a:schemeClr val="lt1"/>
                  </a:solidFill>
                  <a:latin typeface="맑은 고딕"/>
                  <a:ea typeface="맑은 고딕"/>
                </a:rPr>
                <a:t>없는 기능 요청시</a:t>
              </a:r>
              <a:endParaRPr lang="ko-KR" altLang="en-US" sz="5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6096000" y="2291953"/>
            <a:ext cx="4881561" cy="2274093"/>
            <a:chOff x="7840549" y="3428999"/>
            <a:chExt cx="4024312" cy="1166812"/>
          </a:xfrm>
        </p:grpSpPr>
        <p:sp>
          <p:nvSpPr>
            <p:cNvPr id="19" name=""/>
            <p:cNvSpPr/>
            <p:nvPr/>
          </p:nvSpPr>
          <p:spPr>
            <a:xfrm>
              <a:off x="7840549" y="3428999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7974353" y="3739513"/>
              <a:ext cx="3756705" cy="433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5000">
                  <a:solidFill>
                    <a:schemeClr val="lt1"/>
                  </a:solidFill>
                  <a:latin typeface="맑은 고딕"/>
                  <a:ea typeface="맑은 고딕"/>
                </a:rPr>
                <a:t>싱글톤</a:t>
              </a:r>
              <a:endParaRPr lang="ko-KR" altLang="en-US" sz="5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656968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40847"/>
            <a:ext cx="4639430" cy="547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7-1.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없는 기능 요청시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967334"/>
            <a:ext cx="7592484" cy="1390844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7622" y="1662756"/>
            <a:ext cx="6693891" cy="5051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656968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40847"/>
            <a:ext cx="4639430" cy="547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7-2.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 싱글톤</a:t>
            </a:r>
            <a:endParaRPr lang="ko-KR" altLang="en-US" sz="3000">
              <a:solidFill>
                <a:schemeClr val="lt1"/>
              </a:solidFill>
              <a:latin typeface="맑은 고딕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4680365"/>
            <a:ext cx="10542139" cy="1185129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357" y="960201"/>
            <a:ext cx="8354591" cy="3381846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4349652" y="5500687"/>
            <a:ext cx="4746722" cy="364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405434" y="2882023"/>
            <a:ext cx="6635750" cy="14594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혹시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AccountManager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를 중복으로 만들어도 같은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Instance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를 얻으므로 중복된 계좌 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List</a:t>
            </a:r>
            <a:r>
              <a:rPr lang="ko-KR" altLang="en-US" sz="3000">
                <a:solidFill>
                  <a:schemeClr val="lt1"/>
                </a:solidFill>
                <a:latin typeface="맑은 고딕"/>
              </a:rPr>
              <a:t>가 만들어지지 않는다</a:t>
            </a:r>
            <a:r>
              <a:rPr lang="en-US" altLang="ko-KR" sz="3000">
                <a:solidFill>
                  <a:schemeClr val="lt1"/>
                </a:solidFill>
                <a:latin typeface="맑은 고딕"/>
              </a:rPr>
              <a:t>.</a:t>
            </a:r>
            <a:endParaRPr lang="en-US" altLang="ko-KR" sz="3000">
              <a:solidFill>
                <a:schemeClr val="lt1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latin typeface="CookieRunOTF Regular"/>
              <a:ea typeface="CookieRunOTF Regular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6" y="781867"/>
            <a:ext cx="3952713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8125"/>
            <a:ext cx="408214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>
                <a:solidFill>
                  <a:schemeClr val="lt1"/>
                </a:solidFill>
                <a:latin typeface="맑은 고딕"/>
                <a:cs typeface="맑은 고딕 Semilight"/>
              </a:rPr>
              <a:t>1-1.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cs typeface="맑은 고딕 Semilight"/>
              </a:rPr>
              <a:t> 최대계좌 이내</a:t>
            </a:r>
            <a:endParaRPr lang="ko-KR" altLang="en-US" sz="3000">
              <a:solidFill>
                <a:schemeClr val="lt1"/>
              </a:solidFill>
              <a:latin typeface="맑은 고딕"/>
              <a:cs typeface="맑은 고딕 Semilight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365" y="1095049"/>
            <a:ext cx="4862257" cy="233395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7622" y="1095049"/>
            <a:ext cx="6697010" cy="5058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487566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8125"/>
            <a:ext cx="5923643" cy="5437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1-2.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최대계좌를 넘어설 때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993949"/>
            <a:ext cx="6196385" cy="3666621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1826" y="2988071"/>
            <a:ext cx="8275797" cy="3034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4231156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40847"/>
            <a:ext cx="4497634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1-3.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중복 계좌를 만들 때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998260"/>
            <a:ext cx="5744376" cy="397247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5044" y="3429000"/>
            <a:ext cx="8533747" cy="2587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6" y="781867"/>
            <a:ext cx="4855503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8125"/>
            <a:ext cx="4955265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1-4.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잔금 초과 초기 입금액 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6" y="993980"/>
            <a:ext cx="6762883" cy="2786038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53797" y="2175245"/>
            <a:ext cx="7811359" cy="3707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861748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6764"/>
            <a:ext cx="4883984" cy="545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계좌 목록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한눈에 보기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3385343" y="2297906"/>
            <a:ext cx="5421313" cy="2262187"/>
            <a:chOff x="378355" y="1678780"/>
            <a:chExt cx="4024312" cy="1166812"/>
          </a:xfrm>
        </p:grpSpPr>
        <p:sp>
          <p:nvSpPr>
            <p:cNvPr id="13" name=""/>
            <p:cNvSpPr/>
            <p:nvPr/>
          </p:nvSpPr>
          <p:spPr>
            <a:xfrm>
              <a:off x="378355" y="1678780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4" name=""/>
            <p:cNvSpPr txBox="1"/>
            <p:nvPr/>
          </p:nvSpPr>
          <p:spPr>
            <a:xfrm>
              <a:off x="1190393" y="2043203"/>
              <a:ext cx="2400236" cy="4379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>
                  <a:ea typeface="맑은 고딕"/>
                </a:defRPr>
              </a:pPr>
              <a:r>
                <a:rPr lang="ko-KR" altLang="en-US" sz="5000">
                  <a:solidFill>
                    <a:schemeClr val="lt1"/>
                  </a:solidFill>
                  <a:latin typeface="맑은 고딕"/>
                  <a:ea typeface="맑은 고딕"/>
                </a:rPr>
                <a:t>목록 출력</a:t>
              </a:r>
              <a:endParaRPr lang="ko-KR" altLang="en-US" sz="5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127622" y="1992313"/>
            <a:ext cx="7064376" cy="36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172357" y="781867"/>
            <a:ext cx="306462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8125"/>
            <a:ext cx="3064629" cy="5437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2-1.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목록 출력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357" y="1000124"/>
            <a:ext cx="6589335" cy="544512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43149" y="5273511"/>
            <a:ext cx="8316485" cy="1171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72357" y="781867"/>
            <a:ext cx="4436309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72357" y="234042"/>
            <a:ext cx="4007303" cy="5478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>
                <a:ea typeface="맑은 고딕"/>
              </a:defRPr>
            </a:pP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3.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입금 </a:t>
            </a:r>
            <a:r>
              <a:rPr lang="en-US" altLang="ko-KR" sz="3000">
                <a:solidFill>
                  <a:schemeClr val="lt1"/>
                </a:solidFill>
                <a:latin typeface="맑은 고딕"/>
                <a:ea typeface="맑은 고딕"/>
              </a:rPr>
              <a:t>-</a:t>
            </a:r>
            <a:r>
              <a:rPr lang="ko-KR" altLang="en-US" sz="3000">
                <a:solidFill>
                  <a:schemeClr val="lt1"/>
                </a:solidFill>
                <a:latin typeface="맑은 고딕"/>
                <a:ea typeface="맑은 고딕"/>
              </a:rPr>
              <a:t> 한눈에 보기</a:t>
            </a:r>
            <a:endParaRPr lang="ko-KR" altLang="en-US" sz="300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224073" y="1929764"/>
            <a:ext cx="4024312" cy="1166812"/>
            <a:chOff x="378355" y="1678780"/>
            <a:chExt cx="4024312" cy="1166812"/>
          </a:xfrm>
        </p:grpSpPr>
        <p:sp>
          <p:nvSpPr>
            <p:cNvPr id="13" name=""/>
            <p:cNvSpPr/>
            <p:nvPr/>
          </p:nvSpPr>
          <p:spPr>
            <a:xfrm>
              <a:off x="378355" y="1678780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4" name=""/>
            <p:cNvSpPr txBox="1"/>
            <p:nvPr/>
          </p:nvSpPr>
          <p:spPr>
            <a:xfrm>
              <a:off x="512158" y="1992628"/>
              <a:ext cx="3756705" cy="53911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있는 계좌 </a:t>
              </a:r>
              <a:r>
                <a:rPr lang="en-US" altLang="ko-KR" sz="3000">
                  <a:solidFill>
                    <a:schemeClr val="lt1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입금 기능</a:t>
              </a:r>
              <a:r>
                <a:rPr lang="en-US" altLang="ko-KR" sz="3000">
                  <a:solidFill>
                    <a:schemeClr val="lt1"/>
                  </a:solidFill>
                  <a:latin typeface="맑은 고딕"/>
                  <a:ea typeface="맑은 고딕"/>
                </a:rPr>
                <a:t>)</a:t>
              </a:r>
              <a:endParaRPr lang="en-US" altLang="ko-KR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1" name=""/>
          <p:cNvGrpSpPr/>
          <p:nvPr/>
        </p:nvGrpSpPr>
        <p:grpSpPr>
          <a:xfrm rot="0">
            <a:off x="1224073" y="3952875"/>
            <a:ext cx="4024312" cy="1166812"/>
            <a:chOff x="1541574" y="4285298"/>
            <a:chExt cx="4024312" cy="1166812"/>
          </a:xfrm>
        </p:grpSpPr>
        <p:sp>
          <p:nvSpPr>
            <p:cNvPr id="15" name=""/>
            <p:cNvSpPr/>
            <p:nvPr/>
          </p:nvSpPr>
          <p:spPr>
            <a:xfrm>
              <a:off x="1541574" y="4285298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6" name=""/>
            <p:cNvSpPr txBox="1"/>
            <p:nvPr/>
          </p:nvSpPr>
          <p:spPr>
            <a:xfrm>
              <a:off x="1675377" y="4595812"/>
              <a:ext cx="3756705" cy="545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없는 계좌 </a:t>
              </a:r>
              <a:r>
                <a:rPr lang="en-US" altLang="ko-KR" sz="3000">
                  <a:solidFill>
                    <a:schemeClr val="lt1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예외 출력</a:t>
              </a:r>
              <a:r>
                <a:rPr lang="en-US" altLang="ko-KR" sz="3000">
                  <a:solidFill>
                    <a:schemeClr val="lt1"/>
                  </a:solidFill>
                  <a:latin typeface="맑은 고딕"/>
                  <a:ea typeface="맑은 고딕"/>
                </a:rPr>
                <a:t>)</a:t>
              </a:r>
              <a:endParaRPr lang="en-US" altLang="ko-KR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3" name=""/>
          <p:cNvGrpSpPr/>
          <p:nvPr/>
        </p:nvGrpSpPr>
        <p:grpSpPr>
          <a:xfrm rot="0">
            <a:off x="6713424" y="1929764"/>
            <a:ext cx="4024312" cy="1166812"/>
            <a:chOff x="5828393" y="1678780"/>
            <a:chExt cx="4024312" cy="1166812"/>
          </a:xfrm>
        </p:grpSpPr>
        <p:sp>
          <p:nvSpPr>
            <p:cNvPr id="17" name=""/>
            <p:cNvSpPr/>
            <p:nvPr/>
          </p:nvSpPr>
          <p:spPr>
            <a:xfrm>
              <a:off x="5828393" y="1678780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18" name=""/>
            <p:cNvSpPr txBox="1"/>
            <p:nvPr/>
          </p:nvSpPr>
          <p:spPr>
            <a:xfrm>
              <a:off x="5962196" y="1989532"/>
              <a:ext cx="3756706" cy="545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잔금 초과 입금액</a:t>
              </a:r>
              <a:endParaRPr lang="ko-KR" altLang="en-US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6713423" y="3952875"/>
            <a:ext cx="4024313" cy="1166812"/>
            <a:chOff x="7840549" y="3428999"/>
            <a:chExt cx="4024313" cy="1166812"/>
          </a:xfrm>
        </p:grpSpPr>
        <p:sp>
          <p:nvSpPr>
            <p:cNvPr id="19" name=""/>
            <p:cNvSpPr/>
            <p:nvPr/>
          </p:nvSpPr>
          <p:spPr>
            <a:xfrm>
              <a:off x="7840549" y="3428999"/>
              <a:ext cx="4024312" cy="1166812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595959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a typeface="맑은 고딕"/>
                </a:defRPr>
              </a:pPr>
              <a:endParaRPr lang="ko-KR" altLang="en-US">
                <a:ea typeface="맑은 고딕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7840550" y="3738561"/>
              <a:ext cx="4024312" cy="547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>
                  <a:ea typeface="맑은 고딕"/>
                </a:defRPr>
              </a:pPr>
              <a:r>
                <a:rPr lang="ko-KR" altLang="en-US" sz="3000">
                  <a:solidFill>
                    <a:schemeClr val="lt1"/>
                  </a:solidFill>
                  <a:latin typeface="맑은 고딕"/>
                  <a:ea typeface="맑은 고딕"/>
                </a:rPr>
                <a:t>입금액 입력 예외 처리</a:t>
              </a:r>
              <a:endParaRPr lang="ko-KR" altLang="en-US" sz="300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197</ep:Words>
  <ep:PresentationFormat>화면 슬라이드 쇼(4:3)</ep:PresentationFormat>
  <ep:Paragraphs>30</ep:Paragraphs>
  <ep:Slides>27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2020-12-08T08:14:07.366</dcterms:created>
  <dc:creator>ywm20</dc:creator>
  <cp:lastModifiedBy>ywm20</cp:lastModifiedBy>
  <dcterms:modified xsi:type="dcterms:W3CDTF">2020-12-09T01:37:15.533</dcterms:modified>
  <cp:revision>137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