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9.jpeg"  /><Relationship Id="rId4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9.jpeg"  /><Relationship Id="rId4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9.jpeg"  /><Relationship Id="rId4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222508" y="3043028"/>
            <a:ext cx="5746984" cy="7719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500">
                <a:solidFill>
                  <a:schemeClr val="lt1"/>
                </a:solidFill>
                <a:latin typeface="맑은 고딕"/>
              </a:rPr>
              <a:t>화면 구현 포트폴리오 </a:t>
            </a:r>
            <a:endParaRPr lang="ko-KR" altLang="en-US" sz="4500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623285" y="3814971"/>
            <a:ext cx="1346207" cy="54557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000">
                <a:solidFill>
                  <a:schemeClr val="lt1"/>
                </a:solidFill>
              </a:rPr>
              <a:t>정재호</a:t>
            </a:r>
            <a:endParaRPr lang="ko-KR" altLang="en-US" sz="3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3.2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BroadcastReceiver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에서 서비스 구동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4190036"/>
            <a:ext cx="12192000" cy="999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AlarmReceiver</a:t>
            </a:r>
            <a:r>
              <a:rPr lang="ko-KR" altLang="en-US" sz="3000">
                <a:solidFill>
                  <a:schemeClr val="lt1"/>
                </a:solidFill>
              </a:rPr>
              <a:t>에서 현재 시간과 ᄉᆞ용자가 설정한 시간을 비교하여 </a:t>
            </a:r>
            <a:endParaRPr lang="ko-KR" altLang="en-US" sz="3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서비스를 구동</a:t>
            </a:r>
            <a:endParaRPr lang="ko-KR" altLang="en-US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39896"/>
            <a:ext cx="12192000" cy="321946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39896"/>
            <a:ext cx="12192000" cy="321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3.3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서비스에서 주기적인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task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등록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4190036"/>
            <a:ext cx="12192000" cy="999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브로드 캐스트에서 실행 된 서비스를 구동하여 </a:t>
            </a:r>
            <a:r>
              <a:rPr lang="en-US" altLang="ko-KR" sz="3000">
                <a:solidFill>
                  <a:schemeClr val="lt1"/>
                </a:solidFill>
              </a:rPr>
              <a:t>Runnable</a:t>
            </a:r>
            <a:r>
              <a:rPr lang="ko-KR" altLang="en-US" sz="3000">
                <a:solidFill>
                  <a:schemeClr val="lt1"/>
                </a:solidFill>
              </a:rPr>
              <a:t> 객체로 백그라운드에서 실행</a:t>
            </a:r>
            <a:endParaRPr lang="ko-KR" altLang="en-US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39896"/>
            <a:ext cx="12192000" cy="321946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773256"/>
            <a:ext cx="12192000" cy="3086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4.1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시간 변경 기능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4967912"/>
            <a:ext cx="12192000" cy="1002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플로팅 버튼을 클릭하면 타임피커를 동작하여 설정된 시간을 </a:t>
            </a:r>
            <a:r>
              <a:rPr lang="en-US" altLang="ko-KR" sz="3000">
                <a:solidFill>
                  <a:schemeClr val="lt1"/>
                </a:solidFill>
              </a:rPr>
              <a:t>SharedPreference</a:t>
            </a:r>
            <a:r>
              <a:rPr lang="ko-KR" altLang="en-US" sz="3000">
                <a:solidFill>
                  <a:schemeClr val="lt1"/>
                </a:solidFill>
              </a:rPr>
              <a:t>에 저장함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39896"/>
            <a:ext cx="12192000" cy="321946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14987"/>
            <a:ext cx="12192000" cy="4074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4.2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변경된 시간에 데이터 가져오기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4190036"/>
            <a:ext cx="12192000" cy="541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SharedPreference</a:t>
            </a:r>
            <a:r>
              <a:rPr lang="ko-KR" altLang="en-US" sz="3000">
                <a:solidFill>
                  <a:schemeClr val="lt1"/>
                </a:solidFill>
              </a:rPr>
              <a:t>에 저장된 시간</a:t>
            </a:r>
            <a:r>
              <a:rPr lang="en-US" altLang="ko-KR" sz="3000">
                <a:solidFill>
                  <a:schemeClr val="lt1"/>
                </a:solidFill>
              </a:rPr>
              <a:t>,</a:t>
            </a:r>
            <a:r>
              <a:rPr lang="ko-KR" altLang="en-US" sz="3000">
                <a:solidFill>
                  <a:schemeClr val="lt1"/>
                </a:solidFill>
              </a:rPr>
              <a:t>분값을 캘린터에 설정함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39896"/>
            <a:ext cx="12192000" cy="321946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39896"/>
            <a:ext cx="12123304" cy="321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1.1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Activitiy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에서 서비스 구동하기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54844" y="5856604"/>
            <a:ext cx="10882312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Main Acitivity</a:t>
            </a:r>
            <a:r>
              <a:rPr lang="ko-KR" altLang="en-US" sz="3000">
                <a:solidFill>
                  <a:schemeClr val="lt1"/>
                </a:solidFill>
              </a:rPr>
              <a:t>에서 onCreate를 통하여 최초 실행시 서비스를 실행</a:t>
            </a:r>
            <a:endParaRPr lang="ko-KR" altLang="en-US" sz="3000">
              <a:solidFill>
                <a:schemeClr val="lt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4830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1.2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서비스 구동 시 데이터 가져오기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4749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5601641"/>
            <a:ext cx="12192000" cy="1002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등록 된 </a:t>
            </a:r>
            <a:r>
              <a:rPr lang="en-US" altLang="ko-KR" sz="3000">
                <a:solidFill>
                  <a:schemeClr val="lt1"/>
                </a:solidFill>
              </a:rPr>
              <a:t>DBService</a:t>
            </a:r>
            <a:r>
              <a:rPr lang="ko-KR" altLang="en-US" sz="3000">
                <a:solidFill>
                  <a:schemeClr val="lt1"/>
                </a:solidFill>
              </a:rPr>
              <a:t>에서 </a:t>
            </a:r>
            <a:r>
              <a:rPr lang="en-US" altLang="ko-KR" sz="3000">
                <a:solidFill>
                  <a:schemeClr val="lt1"/>
                </a:solidFill>
              </a:rPr>
              <a:t>Runnable</a:t>
            </a:r>
            <a:r>
              <a:rPr lang="ko-KR" altLang="en-US" sz="3000">
                <a:solidFill>
                  <a:schemeClr val="lt1"/>
                </a:solidFill>
              </a:rPr>
              <a:t> 메시지로 </a:t>
            </a:r>
            <a:r>
              <a:rPr lang="en-US" altLang="ko-KR" sz="3000">
                <a:solidFill>
                  <a:schemeClr val="lt1"/>
                </a:solidFill>
              </a:rPr>
              <a:t>RSS</a:t>
            </a:r>
            <a:r>
              <a:rPr lang="ko-KR" altLang="en-US" sz="3000">
                <a:solidFill>
                  <a:schemeClr val="lt1"/>
                </a:solidFill>
              </a:rPr>
              <a:t> 데이터를 파싱하여 데이터 베이스에 등록</a:t>
            </a:r>
            <a:endParaRPr lang="ko-KR" altLang="en-US" sz="3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1.3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설정된 시간에 주시적으로 데잍터 가져오기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5634662"/>
            <a:ext cx="12192000" cy="1002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AlarmReceiver.class</a:t>
            </a:r>
            <a:r>
              <a:rPr lang="ko-KR" altLang="en-US" sz="3000">
                <a:solidFill>
                  <a:schemeClr val="lt1"/>
                </a:solidFill>
              </a:rPr>
              <a:t>에서 현재 시간과 설정한 시간을 비교하여 주기적인 브로드 캐스트 서비스를 실행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71500"/>
            <a:ext cx="12192000" cy="4888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1.4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데이터베이스에 저장하기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5888663"/>
            <a:ext cx="12192000" cy="5451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Room Database</a:t>
            </a:r>
            <a:r>
              <a:rPr lang="ko-KR" altLang="en-US" sz="3000">
                <a:solidFill>
                  <a:schemeClr val="lt1"/>
                </a:solidFill>
              </a:rPr>
              <a:t>를 이용하여 </a:t>
            </a:r>
            <a:r>
              <a:rPr lang="en-US" altLang="ko-KR" sz="3000">
                <a:solidFill>
                  <a:schemeClr val="lt1"/>
                </a:solidFill>
              </a:rPr>
              <a:t>BaseDao</a:t>
            </a:r>
            <a:r>
              <a:rPr lang="ko-KR" altLang="en-US" sz="3000">
                <a:solidFill>
                  <a:schemeClr val="lt1"/>
                </a:solidFill>
              </a:rPr>
              <a:t>에서 </a:t>
            </a:r>
            <a:r>
              <a:rPr lang="en-US" altLang="ko-KR" sz="3000">
                <a:solidFill>
                  <a:schemeClr val="lt1"/>
                </a:solidFill>
              </a:rPr>
              <a:t>insert</a:t>
            </a:r>
            <a:r>
              <a:rPr lang="ko-KR" altLang="en-US" sz="3000">
                <a:solidFill>
                  <a:schemeClr val="lt1"/>
                </a:solidFill>
              </a:rPr>
              <a:t>를 구현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14987"/>
            <a:ext cx="12192000" cy="4832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1.4.1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데이터베이스 생성하기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3586787"/>
            <a:ext cx="12192000" cy="5451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텍스트</a:t>
            </a:r>
            <a:endParaRPr lang="ko-KR" altLang="en-US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14987"/>
            <a:ext cx="12192000" cy="452755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450850" y="5476875"/>
            <a:ext cx="1103312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NewsDatabase</a:t>
            </a:r>
            <a:r>
              <a:rPr lang="ko-KR" altLang="en-US" sz="3000">
                <a:solidFill>
                  <a:schemeClr val="lt1"/>
                </a:solidFill>
              </a:rPr>
              <a:t> 클래스에서 싱글톤 기법으로 데이터 베이스 생성</a:t>
            </a:r>
            <a:endParaRPr lang="ko-KR" altLang="en-US" sz="3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1.4.2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데이터 중복 저장하지 않기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5174287"/>
            <a:ext cx="12192001" cy="999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</a:rPr>
              <a:t>Insert </a:t>
            </a:r>
            <a:r>
              <a:rPr lang="ko-KR" altLang="en-US" sz="3000">
                <a:solidFill>
                  <a:schemeClr val="lt1"/>
                </a:solidFill>
              </a:rPr>
              <a:t>어노테이션에 옵션으로 </a:t>
            </a:r>
            <a:r>
              <a:rPr lang="en-US" altLang="ko-KR" sz="3000">
                <a:solidFill>
                  <a:schemeClr val="lt1"/>
                </a:solidFill>
              </a:rPr>
              <a:t>OnConfilctStrategy.IGNORE</a:t>
            </a:r>
            <a:r>
              <a:rPr lang="ko-KR" altLang="en-US" sz="3000">
                <a:solidFill>
                  <a:schemeClr val="lt1"/>
                </a:solidFill>
              </a:rPr>
              <a:t> 옵션을 사용하여 중복된 데이터가 들어오면 무시하게 만듬</a:t>
            </a:r>
            <a:endParaRPr lang="ko-KR" altLang="en-US" sz="3000">
              <a:solidFill>
                <a:schemeClr val="lt1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14987"/>
            <a:ext cx="11846992" cy="4036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2.1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데이터 종류 선택 기능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0" y="3586787"/>
            <a:ext cx="12192000" cy="5451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9528" y="614987"/>
            <a:ext cx="2201530" cy="4651375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4469" y="614987"/>
            <a:ext cx="2201530" cy="465137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7709" y="614987"/>
            <a:ext cx="2201530" cy="465137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0" y="5266363"/>
            <a:ext cx="12192000" cy="54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하단 툴바를 선택하여 각각 다른 뉴스 데이터를 보여줌</a:t>
            </a:r>
            <a:endParaRPr lang="ko-KR" altLang="en-US" sz="3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"/>
          <p:cNvCxnSpPr/>
          <p:nvPr/>
        </p:nvCxnSpPr>
        <p:spPr>
          <a:xfrm>
            <a:off x="0" y="545192"/>
            <a:ext cx="947586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9475861" y="475396"/>
            <a:ext cx="186758" cy="139590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9569240" cy="5451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3.1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부팅을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BroadcastReceiver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로 인식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14987"/>
            <a:ext cx="12192000" cy="29718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4190037"/>
            <a:ext cx="12192000" cy="999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매니패스트에 브로드 캐스트를 등록하여</a:t>
            </a:r>
            <a:r>
              <a:rPr lang="en-US" altLang="ko-KR" sz="3000">
                <a:solidFill>
                  <a:schemeClr val="lt1"/>
                </a:solidFill>
              </a:rPr>
              <a:t> BOOT_COMPLETED </a:t>
            </a:r>
            <a:r>
              <a:rPr lang="ko-KR" altLang="en-US" sz="3000">
                <a:solidFill>
                  <a:schemeClr val="lt1"/>
                </a:solidFill>
              </a:rPr>
              <a:t>필터를 통해 핸드폰 부팅시 이벤트를 받아옴</a:t>
            </a:r>
            <a:r>
              <a:rPr lang="en-US" altLang="ko-KR" sz="3000">
                <a:solidFill>
                  <a:schemeClr val="lt1"/>
                </a:solidFill>
              </a:rPr>
              <a:t>.</a:t>
            </a:r>
            <a:endParaRPr lang="en-US" altLang="ko-KR" sz="30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39896"/>
            <a:ext cx="12192000" cy="321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</ep:Words>
  <ep:PresentationFormat>화면 슬라이드 쇼(4:3)</ep:PresentationFormat>
  <ep:Paragraphs>28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2021-01-05T05:45:10.743</dcterms:created>
  <dc:creator>ywm20</dc:creator>
  <cp:lastModifiedBy>ywm20</cp:lastModifiedBy>
  <dcterms:modified xsi:type="dcterms:W3CDTF">2021-01-05T06:52:21.310</dcterms:modified>
  <cp:revision>25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