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72" r:id="rId1"/>
  </p:sld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8722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맑은 고딕"/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맑은 고딕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맑은 고딕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맑은 고딕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맑은 고딕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맑은 고딕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맑은 고딕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27622" y="1992313"/>
            <a:ext cx="7064376" cy="365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29969" y="2926159"/>
            <a:ext cx="11132060" cy="1005681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p>
            <a:pPr algn="ctr">
              <a:defRPr>
                <a:ea typeface="맑은 고딕"/>
              </a:defRPr>
            </a:pPr>
            <a:r>
              <a:rPr lang="ko-KR" altLang="en-US" sz="6000">
                <a:solidFill>
                  <a:schemeClr val="lt1"/>
                </a:solidFill>
                <a:latin typeface="맑은 고딕"/>
                <a:ea typeface="맑은 고딕"/>
              </a:rPr>
              <a:t>화면 설계 포트폴리오</a:t>
            </a:r>
            <a:endParaRPr lang="ko-KR" altLang="en-US" sz="6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9688964" y="3924220"/>
            <a:ext cx="1796855" cy="6934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ko-KR" altLang="en-US" sz="4000">
                <a:solidFill>
                  <a:schemeClr val="lt1"/>
                </a:solidFill>
                <a:latin typeface="맑은 고딕"/>
                <a:ea typeface="맑은 고딕"/>
              </a:rPr>
              <a:t>정재호</a:t>
            </a:r>
            <a:endParaRPr lang="ko-KR" altLang="en-US" sz="4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172357" y="781867"/>
            <a:ext cx="306462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8125"/>
            <a:ext cx="3064629" cy="5437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0.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소개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43630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6764"/>
            <a:ext cx="4772329" cy="5451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8.1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화면 정의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93779" y="0"/>
            <a:ext cx="324594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43630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6764"/>
            <a:ext cx="4772329" cy="5451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8.2 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갤러리 호출 동작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44686" y="0"/>
            <a:ext cx="324594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43630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6764"/>
            <a:ext cx="5534329" cy="4661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8.3</a:t>
            </a:r>
            <a:r>
              <a:rPr lang="ko-KR" altLang="en-US" sz="2500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ShredPreference</a:t>
            </a:r>
            <a:r>
              <a:rPr lang="ko-KR" altLang="en-US" sz="2500">
                <a:solidFill>
                  <a:schemeClr val="lt1"/>
                </a:solidFill>
                <a:latin typeface="맑은 고딕"/>
                <a:ea typeface="맑은 고딕"/>
              </a:rPr>
              <a:t> 저장</a:t>
            </a: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/</a:t>
            </a:r>
            <a:r>
              <a:rPr lang="ko-KR" altLang="en-US" sz="2500">
                <a:solidFill>
                  <a:schemeClr val="lt1"/>
                </a:solidFill>
                <a:latin typeface="맑은 고딕"/>
                <a:ea typeface="맑은 고딕"/>
              </a:rPr>
              <a:t>복구</a:t>
            </a: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/</a:t>
            </a:r>
            <a:r>
              <a:rPr lang="ko-KR" altLang="en-US" sz="2500">
                <a:solidFill>
                  <a:schemeClr val="lt1"/>
                </a:solidFill>
                <a:latin typeface="맑은 고딕"/>
                <a:ea typeface="맑은 고딕"/>
              </a:rPr>
              <a:t>삭제</a:t>
            </a:r>
            <a:endParaRPr lang="ko-KR" altLang="en-US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06686" y="0"/>
            <a:ext cx="324594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43630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6764"/>
            <a:ext cx="5229529" cy="5423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9.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Slideshowfragment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동작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01886" y="0"/>
            <a:ext cx="324594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43630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6764"/>
            <a:ext cx="4772329" cy="5451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9.1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화면 정의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62029" y="0"/>
            <a:ext cx="324594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43630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6764"/>
            <a:ext cx="5705779" cy="5423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9.2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MenuActivity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로 데이터 전달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77250" y="920750"/>
            <a:ext cx="2810144" cy="5937250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31308" y="920750"/>
            <a:ext cx="2810144" cy="5937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43630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6764"/>
            <a:ext cx="5705779" cy="5423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9.3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MenuActivity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동작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66778" y="0"/>
            <a:ext cx="3245941" cy="6858000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12720" y="0"/>
            <a:ext cx="324594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43630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6764"/>
            <a:ext cx="5705779" cy="4661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9.4</a:t>
            </a:r>
            <a:r>
              <a:rPr lang="ko-KR" altLang="en-US" sz="2500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MenuActivity</a:t>
            </a:r>
            <a:r>
              <a:rPr lang="ko-KR" altLang="en-US" sz="2500">
                <a:solidFill>
                  <a:schemeClr val="lt1"/>
                </a:solidFill>
                <a:latin typeface="맑은 고딕"/>
                <a:ea typeface="맑은 고딕"/>
              </a:rPr>
              <a:t>로부터 응답 처리</a:t>
            </a:r>
            <a:endParaRPr lang="ko-KR" altLang="en-US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0"/>
            <a:ext cx="324594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43630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6764"/>
            <a:ext cx="5705779" cy="5423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10.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EmailFragment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동작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68511" y="0"/>
            <a:ext cx="324594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43630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6764"/>
            <a:ext cx="5705779" cy="5423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11.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InfoFragment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동작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68511" y="0"/>
            <a:ext cx="324594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43630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6764"/>
            <a:ext cx="4772329" cy="5451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1.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초기화면 구성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44686" y="0"/>
            <a:ext cx="324594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43630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6764"/>
            <a:ext cx="5705779" cy="5423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12.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MapFragment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동작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39949" y="0"/>
            <a:ext cx="324594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43630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6764"/>
            <a:ext cx="5705779" cy="5423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13.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종료 확인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30280" y="0"/>
            <a:ext cx="324594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43630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6764"/>
            <a:ext cx="4772329" cy="5451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2.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바로가기 메뉴 동작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73029" y="0"/>
            <a:ext cx="324594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43630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6764"/>
            <a:ext cx="4772329" cy="5451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3.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하단 탭 메뉴 동작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8521" y="952499"/>
            <a:ext cx="2795116" cy="5905500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6751" y="952499"/>
            <a:ext cx="2795116" cy="5905500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91117" y="952499"/>
            <a:ext cx="2795116" cy="5905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43630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6764"/>
            <a:ext cx="4772329" cy="5451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4.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Settings 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메뉴 동작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73029" y="0"/>
            <a:ext cx="3245941" cy="6858000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85721" y="0"/>
            <a:ext cx="324594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43630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6764"/>
            <a:ext cx="4772329" cy="5451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5.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Edit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메뉴 동작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44686" y="0"/>
            <a:ext cx="324594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43630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6764"/>
            <a:ext cx="5458129" cy="5423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6.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Floating Action Button 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동작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30486" y="0"/>
            <a:ext cx="324594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43630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6764"/>
            <a:ext cx="5923643" cy="5423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7.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HomeFragment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뷰페이저 동작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40809" y="857249"/>
            <a:ext cx="2840199" cy="6000750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87289" y="857249"/>
            <a:ext cx="2840199" cy="6000750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62663" y="857250"/>
            <a:ext cx="2840199" cy="6000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43630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6764"/>
            <a:ext cx="4772329" cy="5451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8.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GalleryFragment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동작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44686" y="0"/>
            <a:ext cx="324594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/>
        </a:solidFill>
      </a:spPr>
      <a:bodyPr anchor="ctr"/>
      <a:lstStyle>
        <a:defPPr algn="ctr">
          <a:defRPr lang="ko-KR" altLang="en-US"/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77</ep:Words>
  <ep:PresentationFormat>화면 슬라이드 쇼(4:3)</ep:PresentationFormat>
  <ep:Paragraphs>23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2020-12-08T08:14:07.366</dcterms:created>
  <dc:creator>ywm20</dc:creator>
  <cp:lastModifiedBy>ywm20</cp:lastModifiedBy>
  <dcterms:modified xsi:type="dcterms:W3CDTF">2020-12-23T18:46:41.536</dcterms:modified>
  <cp:revision>134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