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8" r:id="rId3"/>
    <p:sldId id="299" r:id="rId4"/>
    <p:sldId id="300" r:id="rId5"/>
    <p:sldId id="271" r:id="rId6"/>
    <p:sldId id="307" r:id="rId7"/>
    <p:sldId id="308" r:id="rId8"/>
    <p:sldId id="309" r:id="rId9"/>
    <p:sldId id="259" r:id="rId10"/>
    <p:sldId id="270" r:id="rId11"/>
    <p:sldId id="303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294AD5"/>
    <a:srgbClr val="2D5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807E34B9-E7BB-44F3-AF3E-A400FBCF07E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직원관리</a:t>
          </a:r>
          <a:endParaRPr lang="ko-KR" altLang="en-US" dirty="0"/>
        </a:p>
      </dgm:t>
    </dgm:pt>
    <dgm:pt modelId="{5E9542C5-BE70-4653-B59E-BA8B3734BD24}" type="parTrans" cxnId="{05E071D9-C886-40AC-B393-8B2C04D5AC7C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6C83A4-BE77-4FC4-BA64-AF7D262C702F}" type="sibTrans" cxnId="{05E071D9-C886-40AC-B393-8B2C04D5AC7C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총 관리자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/>
        <a:lstStyle/>
        <a:p>
          <a:pPr latinLnBrk="1"/>
          <a:r>
            <a:rPr lang="ko-KR" altLang="en-US" dirty="0" smtClean="0"/>
            <a:t>도서분류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/>
      <dgm:spPr/>
      <dgm:t>
        <a:bodyPr/>
        <a:lstStyle/>
        <a:p>
          <a:pPr latinLnBrk="1"/>
          <a:r>
            <a:rPr lang="ko-KR" altLang="en-US" dirty="0" smtClean="0"/>
            <a:t>추천도서 등록</a:t>
          </a:r>
          <a:endParaRPr lang="ko-KR" altLang="en-US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DBE87ED7-7FBC-4E0D-A93C-E4743B66A4B9}">
      <dgm:prSet/>
      <dgm:spPr/>
      <dgm:t>
        <a:bodyPr/>
        <a:lstStyle/>
        <a:p>
          <a:pPr latinLnBrk="1"/>
          <a:r>
            <a:rPr lang="ko-KR" altLang="en-US" dirty="0" smtClean="0"/>
            <a:t>출판사 관리</a:t>
          </a:r>
          <a:endParaRPr lang="ko-KR" altLang="en-US" dirty="0"/>
        </a:p>
      </dgm:t>
    </dgm:pt>
    <dgm:pt modelId="{0C80AE49-F641-435D-9E4C-53B87461C9B9}" type="par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67781CD-F5E6-4A4D-A3E1-F1470162BE2F}" type="sibTrans" cxnId="{3F672476-2047-44DE-B7EB-412600C7BB4A}">
      <dgm:prSet/>
      <dgm:spPr/>
      <dgm:t>
        <a:bodyPr/>
        <a:lstStyle/>
        <a:p>
          <a:pPr latinLnBrk="1"/>
          <a:endParaRPr lang="ko-KR" altLang="en-US"/>
        </a:p>
      </dgm:t>
    </dgm:pt>
    <dgm:pt modelId="{430DBB76-BBDA-411B-B212-A4895A714453}">
      <dgm:prSet custT="1"/>
      <dgm:spPr/>
      <dgm:t>
        <a:bodyPr/>
        <a:lstStyle/>
        <a:p>
          <a:pPr latinLnBrk="1"/>
          <a:r>
            <a:rPr lang="ko-KR" altLang="en-US" sz="1200" dirty="0" smtClean="0"/>
            <a:t>보유도서 관리</a:t>
          </a:r>
          <a:endParaRPr lang="ko-KR" altLang="en-US" sz="1200" dirty="0"/>
        </a:p>
      </dgm:t>
    </dgm:pt>
    <dgm:pt modelId="{32BFEA55-9DD6-4122-B84A-13A3FEA7F66A}" type="par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8E9FAD28-D182-4578-8860-A8331E639F65}" type="sibTrans" cxnId="{61D2ADCE-1420-4DED-ACBC-A34450011C82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87D3034C-C04E-4BD7-AB68-1A4D546B24C6}">
      <dgm:prSet/>
      <dgm:spPr/>
      <dgm:t>
        <a:bodyPr/>
        <a:lstStyle/>
        <a:p>
          <a:pPr latinLnBrk="1"/>
          <a:r>
            <a:rPr lang="ko-KR" altLang="en-US" dirty="0" smtClean="0"/>
            <a:t>직원 등록</a:t>
          </a:r>
          <a:endParaRPr lang="ko-KR" altLang="en-US" dirty="0"/>
        </a:p>
      </dgm:t>
    </dgm:pt>
    <dgm:pt modelId="{5CDD6459-5D91-4F4F-AFB2-9E1CDCC6472B}" type="par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4B0266AE-F27A-4E9E-8EAE-3FEBF4245EC3}" type="sibTrans" cxnId="{AE138809-3DEB-47CE-A1DE-129A36BAD347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74C04D-8418-451B-848E-06F14A84F971}">
      <dgm:prSet/>
      <dgm:spPr/>
      <dgm:t>
        <a:bodyPr/>
        <a:lstStyle/>
        <a:p>
          <a:pPr latinLnBrk="1"/>
          <a:r>
            <a:rPr lang="ko-KR" altLang="en-US" dirty="0" smtClean="0"/>
            <a:t>직원 수정</a:t>
          </a:r>
          <a:endParaRPr lang="ko-KR" altLang="en-US" dirty="0"/>
        </a:p>
      </dgm:t>
    </dgm:pt>
    <dgm:pt modelId="{70F4E2CB-E163-40F1-841B-A0DEB06490FA}" type="par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46573E60-88E2-475C-959B-41CC5E043174}" type="sibTrans" cxnId="{FE56DC37-3260-4B68-A2C2-0A3F2B5C31F1}">
      <dgm:prSet/>
      <dgm:spPr/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/>
      <dgm:spPr/>
      <dgm:t>
        <a:bodyPr/>
        <a:lstStyle/>
        <a:p>
          <a:pPr latinLnBrk="1"/>
          <a:r>
            <a:rPr lang="ko-KR" altLang="en-US" dirty="0" smtClean="0"/>
            <a:t>도서 보유 현황</a:t>
          </a:r>
          <a:endParaRPr lang="ko-KR" altLang="en-US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6" custLinFactX="-32502" custLinFactY="6258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9" custLinFactX="-32135" custLinFactY="45407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9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9" custLinFactY="100000" custLinFactNeighborX="-22057" custLinFactNeighborY="1267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9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9" custLinFactX="-32135" custLinFactNeighborX="-100000" custLinFactNeighborY="68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9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9" custLinFactX="-32135" custLinFactNeighborX="-100000" custLinFactNeighborY="277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9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ACF789F8-CB00-4533-A56C-C8CF57A4C453}" type="pres">
      <dgm:prSet presAssocID="{0C80AE49-F641-435D-9E4C-53B87461C9B9}" presName="Name37" presStyleLbl="parChTrans1D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38EF0DBF-07C6-4A5A-BB02-DBB1DA827B8D}" type="pres">
      <dgm:prSet presAssocID="{DBE87ED7-7FBC-4E0D-A93C-E4743B66A4B9}" presName="hierRoot2" presStyleCnt="0">
        <dgm:presLayoutVars>
          <dgm:hierBranch val="init"/>
        </dgm:presLayoutVars>
      </dgm:prSet>
      <dgm:spPr/>
    </dgm:pt>
    <dgm:pt modelId="{F4846D01-E035-496A-A10B-6E9A9B30C772}" type="pres">
      <dgm:prSet presAssocID="{DBE87ED7-7FBC-4E0D-A93C-E4743B66A4B9}" presName="rootComposite" presStyleCnt="0"/>
      <dgm:spPr/>
    </dgm:pt>
    <dgm:pt modelId="{D05AC3C6-AF1C-4236-A1E8-ED04FDC74409}" type="pres">
      <dgm:prSet presAssocID="{DBE87ED7-7FBC-4E0D-A93C-E4743B66A4B9}" presName="rootText" presStyleLbl="node3" presStyleIdx="4" presStyleCnt="19" custLinFactNeighborX="-21977" custLinFactNeighborY="-433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F90C7-D11C-4264-8709-C80458233053}" type="pres">
      <dgm:prSet presAssocID="{DBE87ED7-7FBC-4E0D-A93C-E4743B66A4B9}" presName="rootConnector" presStyleLbl="node3" presStyleIdx="4" presStyleCnt="19"/>
      <dgm:spPr/>
      <dgm:t>
        <a:bodyPr/>
        <a:lstStyle/>
        <a:p>
          <a:pPr latinLnBrk="1"/>
          <a:endParaRPr lang="ko-KR" altLang="en-US"/>
        </a:p>
      </dgm:t>
    </dgm:pt>
    <dgm:pt modelId="{0D79913A-DE9B-4D9F-B8C3-5CFE10E68A7F}" type="pres">
      <dgm:prSet presAssocID="{DBE87ED7-7FBC-4E0D-A93C-E4743B66A4B9}" presName="hierChild4" presStyleCnt="0"/>
      <dgm:spPr/>
    </dgm:pt>
    <dgm:pt modelId="{6089F832-D54F-4D14-9540-33712242C0ED}" type="pres">
      <dgm:prSet presAssocID="{DBE87ED7-7FBC-4E0D-A93C-E4743B66A4B9}" presName="hierChild5" presStyleCnt="0"/>
      <dgm:spPr/>
    </dgm:pt>
    <dgm:pt modelId="{26A7E86A-302F-41AA-9A94-68EEEA645ADB}" type="pres">
      <dgm:prSet presAssocID="{32BFEA55-9DD6-4122-B84A-13A3FEA7F66A}" presName="Name37" presStyleLbl="parChTrans1D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94A2E7A6-CDE8-42E5-8A72-277DD10CFC6E}" type="pres">
      <dgm:prSet presAssocID="{430DBB76-BBDA-411B-B212-A4895A714453}" presName="hierRoot2" presStyleCnt="0">
        <dgm:presLayoutVars>
          <dgm:hierBranch val="init"/>
        </dgm:presLayoutVars>
      </dgm:prSet>
      <dgm:spPr/>
    </dgm:pt>
    <dgm:pt modelId="{D1EFE0FD-105B-4AC2-A015-58A6EB71A25D}" type="pres">
      <dgm:prSet presAssocID="{430DBB76-BBDA-411B-B212-A4895A714453}" presName="rootComposite" presStyleCnt="0"/>
      <dgm:spPr/>
    </dgm:pt>
    <dgm:pt modelId="{7A8D300E-BB1A-472C-81F2-31A0BB8CA152}" type="pres">
      <dgm:prSet presAssocID="{430DBB76-BBDA-411B-B212-A4895A714453}" presName="rootText" presStyleLbl="node3" presStyleIdx="5" presStyleCnt="19" custLinFactY="-200000" custLinFactNeighborX="-21235" custLinFactNeighborY="-29168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0FDD9-7EFF-4C15-919F-07468C108818}" type="pres">
      <dgm:prSet presAssocID="{430DBB76-BBDA-411B-B212-A4895A714453}" presName="rootConnector" presStyleLbl="node3" presStyleIdx="5" presStyleCnt="19"/>
      <dgm:spPr/>
      <dgm:t>
        <a:bodyPr/>
        <a:lstStyle/>
        <a:p>
          <a:pPr latinLnBrk="1"/>
          <a:endParaRPr lang="ko-KR" altLang="en-US"/>
        </a:p>
      </dgm:t>
    </dgm:pt>
    <dgm:pt modelId="{CE28EBA9-54B4-40CC-9FD2-D7E371E8353C}" type="pres">
      <dgm:prSet presAssocID="{430DBB76-BBDA-411B-B212-A4895A714453}" presName="hierChild4" presStyleCnt="0"/>
      <dgm:spPr/>
    </dgm:pt>
    <dgm:pt modelId="{9DF8CF0C-40B8-4DD8-B001-DD493CA98A02}" type="pres">
      <dgm:prSet presAssocID="{430DBB76-BBDA-411B-B212-A4895A714453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6" custLinFactY="62662" custLinFactNeighborX="-726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6" presStyleCnt="19" custLinFactY="200000" custLinFactNeighborX="1354" custLinFactNeighborY="2310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6" presStyleCnt="19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7" presStyleCnt="19" custLinFactNeighborX="-369" custLinFactNeighborY="86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7" presStyleCnt="19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8" presStyleCnt="19" custLinFactNeighborX="870" custLinFactNeighborY="68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8" presStyleCnt="19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6" custLinFactY="62662" custLinFactNeighborX="3674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9" presStyleCnt="19" custLinFactY="200000" custLinFactNeighborX="42315" custLinFactNeighborY="2311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9" presStyleCnt="19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10" presStyleCnt="19" custLinFactNeighborX="37925" custLinFactNeighborY="5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10" presStyleCnt="19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11" presStyleCnt="19" custLinFactNeighborX="40511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11" presStyleCnt="19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C145A33-3A6D-44B2-B0B4-5F916B04A328}" type="pres">
      <dgm:prSet presAssocID="{5E9542C5-BE70-4653-B59E-BA8B3734BD24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EEE33794-C2EC-4214-94C6-7D5A6B951624}" type="pres">
      <dgm:prSet presAssocID="{807E34B9-E7BB-44F3-AF3E-A400FBCF07E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462C6B-7686-44AB-A56E-A47F327F2285}" type="pres">
      <dgm:prSet presAssocID="{807E34B9-E7BB-44F3-AF3E-A400FBCF07E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F778147-66E4-4DE6-8C56-D40EEA3F5B30}" type="pres">
      <dgm:prSet presAssocID="{807E34B9-E7BB-44F3-AF3E-A400FBCF07EF}" presName="rootText" presStyleLbl="node2" presStyleIdx="3" presStyleCnt="6" custLinFactY="62662" custLinFactNeighborX="766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EF2F3-2990-4A04-A00E-CAABE6623773}" type="pres">
      <dgm:prSet presAssocID="{807E34B9-E7BB-44F3-AF3E-A400FBCF07EF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D47B8F0-9CBA-4AC3-8F90-29F502891FB0}" type="pres">
      <dgm:prSet presAssocID="{807E34B9-E7BB-44F3-AF3E-A400FBCF07E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F027C75-036C-4726-8EBC-FEC2B66E7C20}" type="pres">
      <dgm:prSet presAssocID="{5CDD6459-5D91-4F4F-AFB2-9E1CDCC6472B}" presName="Name37" presStyleLbl="parChTrans1D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B0AFEB62-C0EC-4A4C-A552-20DE0E203951}" type="pres">
      <dgm:prSet presAssocID="{87D3034C-C04E-4BD7-AB68-1A4D546B24C6}" presName="hierRoot2" presStyleCnt="0">
        <dgm:presLayoutVars>
          <dgm:hierBranch val="init"/>
        </dgm:presLayoutVars>
      </dgm:prSet>
      <dgm:spPr/>
    </dgm:pt>
    <dgm:pt modelId="{2E11BCFE-877E-4184-B654-A76B80FED05F}" type="pres">
      <dgm:prSet presAssocID="{87D3034C-C04E-4BD7-AB68-1A4D546B24C6}" presName="rootComposite" presStyleCnt="0"/>
      <dgm:spPr/>
    </dgm:pt>
    <dgm:pt modelId="{20264456-7BF9-447B-B42B-1B6A390F8276}" type="pres">
      <dgm:prSet presAssocID="{87D3034C-C04E-4BD7-AB68-1A4D546B24C6}" presName="rootText" presStyleLbl="node3" presStyleIdx="12" presStyleCnt="19" custLinFactY="100000" custLinFactNeighborX="80439" custLinFactNeighborY="1794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AB8D09-76FE-4644-A9AB-117B10F4F4B0}" type="pres">
      <dgm:prSet presAssocID="{87D3034C-C04E-4BD7-AB68-1A4D546B24C6}" presName="rootConnector" presStyleLbl="node3" presStyleIdx="12" presStyleCnt="19"/>
      <dgm:spPr/>
      <dgm:t>
        <a:bodyPr/>
        <a:lstStyle/>
        <a:p>
          <a:pPr latinLnBrk="1"/>
          <a:endParaRPr lang="ko-KR" altLang="en-US"/>
        </a:p>
      </dgm:t>
    </dgm:pt>
    <dgm:pt modelId="{0CCDA3DC-B2AE-41C2-A66F-CC3089C5018C}" type="pres">
      <dgm:prSet presAssocID="{87D3034C-C04E-4BD7-AB68-1A4D546B24C6}" presName="hierChild4" presStyleCnt="0"/>
      <dgm:spPr/>
    </dgm:pt>
    <dgm:pt modelId="{915D09CD-401E-4D74-8E20-7D6A452816CA}" type="pres">
      <dgm:prSet presAssocID="{87D3034C-C04E-4BD7-AB68-1A4D546B24C6}" presName="hierChild5" presStyleCnt="0"/>
      <dgm:spPr/>
    </dgm:pt>
    <dgm:pt modelId="{89616EC0-6036-473C-871B-44163E926191}" type="pres">
      <dgm:prSet presAssocID="{70F4E2CB-E163-40F1-841B-A0DEB06490FA}" presName="Name37" presStyleLbl="parChTrans1D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7A1136CD-4DEE-4FB0-B724-B024F8F2EC06}" type="pres">
      <dgm:prSet presAssocID="{5C74C04D-8418-451B-848E-06F14A84F971}" presName="hierRoot2" presStyleCnt="0">
        <dgm:presLayoutVars>
          <dgm:hierBranch val="init"/>
        </dgm:presLayoutVars>
      </dgm:prSet>
      <dgm:spPr/>
    </dgm:pt>
    <dgm:pt modelId="{45584C50-7D56-42F7-B93A-5D66F73FDC31}" type="pres">
      <dgm:prSet presAssocID="{5C74C04D-8418-451B-848E-06F14A84F971}" presName="rootComposite" presStyleCnt="0"/>
      <dgm:spPr/>
    </dgm:pt>
    <dgm:pt modelId="{8FCB7BD8-474C-48B3-A638-10ECE5C2BF22}" type="pres">
      <dgm:prSet presAssocID="{5C74C04D-8418-451B-848E-06F14A84F971}" presName="rootText" presStyleLbl="node3" presStyleIdx="13" presStyleCnt="19" custLinFactNeighborX="80159" custLinFactNeighborY="17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2F5A1-186D-4F64-A3D5-C7D2BDCA114C}" type="pres">
      <dgm:prSet presAssocID="{5C74C04D-8418-451B-848E-06F14A84F971}" presName="rootConnector" presStyleLbl="node3" presStyleIdx="13" presStyleCnt="19"/>
      <dgm:spPr/>
      <dgm:t>
        <a:bodyPr/>
        <a:lstStyle/>
        <a:p>
          <a:pPr latinLnBrk="1"/>
          <a:endParaRPr lang="ko-KR" altLang="en-US"/>
        </a:p>
      </dgm:t>
    </dgm:pt>
    <dgm:pt modelId="{F3BD1D4B-A428-4A99-8B5F-D66E9571851E}" type="pres">
      <dgm:prSet presAssocID="{5C74C04D-8418-451B-848E-06F14A84F971}" presName="hierChild4" presStyleCnt="0"/>
      <dgm:spPr/>
    </dgm:pt>
    <dgm:pt modelId="{4E9B6296-CD5B-4E13-A36F-12A63AAE6660}" type="pres">
      <dgm:prSet presAssocID="{5C74C04D-8418-451B-848E-06F14A84F971}" presName="hierChild5" presStyleCnt="0"/>
      <dgm:spPr/>
    </dgm:pt>
    <dgm:pt modelId="{1EBFF002-1F2E-43C0-97D9-1004DF77BC79}" type="pres">
      <dgm:prSet presAssocID="{807E34B9-E7BB-44F3-AF3E-A400FBCF07E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4" presStyleCnt="6" custLinFactX="27775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4" presStyleCnt="19" custLinFactX="23336" custLinFactY="249351" custLinFactNeighborX="100000" custLinFactNeighborY="3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4" presStyleCnt="19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5" presStyleCnt="19" custLinFactX="24117" custLinFactNeighborX="100000" custLinFactNeighborY="51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5" presStyleCnt="19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6" presStyleCnt="19" custLinFactX="23256" custLinFactNeighborX="100000" custLinFactNeighborY="-68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6" presStyleCnt="19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7" presStyleCnt="19" custLinFactX="24980" custLinFactNeighborX="100000" custLinFactNeighborY="-1034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7" presStyleCnt="19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5" presStyleCnt="6" custLinFactX="35790" custLinFactY="62662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8" presStyleCnt="19" custLinFactX="34340" custLinFactY="100000" custLinFactNeighborX="100000" custLinFactNeighborY="1328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8" presStyleCnt="19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LinFactNeighborX="-20419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LinFactNeighborX="25714" custLinFactNeighborY="-166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LinFactX="-20510" custLinFactY="100000" custLinFactNeighborX="-100000" custLinFactNeighborY="1630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4A81E19A-DA7D-4922-9821-2F7206CFAE56}" type="presOf" srcId="{DA0624AE-AA7A-44BB-89D4-6C86E7C8FC7D}" destId="{D2124260-198E-4815-8DA3-DB00912DF0BC}" srcOrd="1" destOrd="0" presId="urn:microsoft.com/office/officeart/2005/8/layout/orgChart1"/>
    <dgm:cxn modelId="{F18CA616-3552-462B-B6A2-59DDBEC798BE}" type="presOf" srcId="{CAE64F84-6F3D-4BCC-A55A-FF4A3E77BB0C}" destId="{A6FDE849-758A-4417-932A-4E587158D03B}" srcOrd="0" destOrd="0" presId="urn:microsoft.com/office/officeart/2005/8/layout/orgChart1"/>
    <dgm:cxn modelId="{7B312449-C2BA-4C9F-95D4-7C5A1A32E153}" type="presOf" srcId="{11AECA46-D0B8-46F7-A6AA-A5CD55D68EC0}" destId="{7CDA04C0-8ED3-4FCE-BFEA-6E081960B6D8}" srcOrd="1" destOrd="0" presId="urn:microsoft.com/office/officeart/2005/8/layout/orgChart1"/>
    <dgm:cxn modelId="{E99291D1-BB1C-4841-93D4-CE75B690B482}" type="presOf" srcId="{E6131FCD-E4E7-4D15-811F-D7618424C34C}" destId="{780D91C4-74B2-42FC-9958-37F14BAB831E}" srcOrd="0" destOrd="0" presId="urn:microsoft.com/office/officeart/2005/8/layout/orgChart1"/>
    <dgm:cxn modelId="{CA0D8B58-B663-458C-9E96-D00BBB55BA89}" type="presOf" srcId="{AA466D9F-0580-48F2-A033-A4F8F75528BA}" destId="{DE151D06-8D74-4E89-B761-40F3FB2EA76E}" srcOrd="0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EC38A4CC-0E9F-42EA-ABDA-6D73CE201755}" type="presOf" srcId="{743FB4E3-2270-4D36-A242-AA52905AE92A}" destId="{26105B5E-E1F2-404E-8417-40D6F596EAC0}" srcOrd="0" destOrd="0" presId="urn:microsoft.com/office/officeart/2005/8/layout/orgChart1"/>
    <dgm:cxn modelId="{A814FBC4-09A2-439B-B827-8E0B90F9465D}" type="presOf" srcId="{DC05B810-F745-43BD-8639-AD73A3CB9577}" destId="{5FA0255C-EEDB-49A8-9F00-C22D1F37A136}" srcOrd="1" destOrd="0" presId="urn:microsoft.com/office/officeart/2005/8/layout/orgChart1"/>
    <dgm:cxn modelId="{AD146352-B3E6-440D-B07B-D27D87DD7756}" type="presOf" srcId="{B382FB21-9C45-4F46-B746-02D8BBB3AB62}" destId="{0CD04C76-605E-4421-95BE-24D0F81F3BA5}" srcOrd="1" destOrd="0" presId="urn:microsoft.com/office/officeart/2005/8/layout/orgChart1"/>
    <dgm:cxn modelId="{EDFFE1DF-D6F8-4798-A3CC-6E652AA06E0B}" type="presOf" srcId="{DC05B810-F745-43BD-8639-AD73A3CB9577}" destId="{68C017A5-DD8A-4053-A7B6-C88575317BEC}" srcOrd="0" destOrd="0" presId="urn:microsoft.com/office/officeart/2005/8/layout/orgChart1"/>
    <dgm:cxn modelId="{092190AD-7744-4905-BAD3-5077AB750292}" type="presOf" srcId="{76C43A3A-BE60-4960-8EF4-C4D13566E948}" destId="{6F6C7363-E715-4886-93BE-6DE5F6CD3B94}" srcOrd="0" destOrd="0" presId="urn:microsoft.com/office/officeart/2005/8/layout/orgChart1"/>
    <dgm:cxn modelId="{04A5EE12-66CC-4749-A46E-9FEECA04181D}" type="presOf" srcId="{F708221A-F21A-42E4-9511-720D466C325B}" destId="{FD210AF8-BAA5-4A48-9F9F-45E8FEAEDE10}" srcOrd="0" destOrd="0" presId="urn:microsoft.com/office/officeart/2005/8/layout/orgChart1"/>
    <dgm:cxn modelId="{6955A932-0079-4F84-A1C9-B46B42DA430C}" type="presOf" srcId="{430DBB76-BBDA-411B-B212-A4895A714453}" destId="{EAC0FDD9-7EFF-4C15-919F-07468C108818}" srcOrd="1" destOrd="0" presId="urn:microsoft.com/office/officeart/2005/8/layout/orgChart1"/>
    <dgm:cxn modelId="{60C6DCC5-D55A-432D-89F9-1F7CE8D38837}" type="presOf" srcId="{0E36490F-E906-424F-8A18-6417ACBB6F80}" destId="{35763B2B-1AB0-46C0-B78D-024197F9B0C4}" srcOrd="1" destOrd="0" presId="urn:microsoft.com/office/officeart/2005/8/layout/orgChart1"/>
    <dgm:cxn modelId="{F7F71EFB-3039-46A9-969D-5EF6B8DABDBB}" type="presOf" srcId="{16426D70-1B6A-4327-B731-66ED7E4D3606}" destId="{8E792C26-D0CA-4ACE-A4B0-8E9BB1334129}" srcOrd="1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7AFE72B4-FDAA-4C39-A17F-D2727AC55B8C}" type="presOf" srcId="{963FD762-F1C2-4C74-965D-DAB2C34D5EB7}" destId="{55F1F4EB-F3DA-430D-9D25-F31E070E488F}" srcOrd="0" destOrd="0" presId="urn:microsoft.com/office/officeart/2005/8/layout/orgChart1"/>
    <dgm:cxn modelId="{351B7814-35ED-4177-965F-2A6AA7CC8BE0}" type="presOf" srcId="{CAE64F84-6F3D-4BCC-A55A-FF4A3E77BB0C}" destId="{34A3F3AA-7D26-4E81-BD93-0959260F2701}" srcOrd="1" destOrd="0" presId="urn:microsoft.com/office/officeart/2005/8/layout/orgChart1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2BC77DC1-62B0-4F88-8B4A-12FA5CA3930A}" type="presOf" srcId="{AA466D9F-0580-48F2-A033-A4F8F75528BA}" destId="{FC66F4E9-66A3-405E-A383-458E585858C5}" srcOrd="1" destOrd="0" presId="urn:microsoft.com/office/officeart/2005/8/layout/orgChart1"/>
    <dgm:cxn modelId="{AA10C54B-64B6-4469-AD6C-B020AD3EE6E3}" type="presOf" srcId="{2392D12C-188E-472B-9D44-28C24C402DFF}" destId="{1BCCBFBC-E92F-4754-8F1B-F677DF5A0E5C}" srcOrd="0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BC83AC6B-3923-42B2-BD45-F0DFC9C84C0B}" type="presOf" srcId="{DED3A5C7-7E26-4C75-A7C3-33A929DBA504}" destId="{84B34BD5-8155-4738-BE64-A703073450AA}" srcOrd="1" destOrd="0" presId="urn:microsoft.com/office/officeart/2005/8/layout/orgChart1"/>
    <dgm:cxn modelId="{FF55EDC3-4D9F-4AA2-9285-0BF041F33C83}" type="presOf" srcId="{5CDD6459-5D91-4F4F-AFB2-9E1CDCC6472B}" destId="{0F027C75-036C-4726-8EBC-FEC2B66E7C20}" srcOrd="0" destOrd="0" presId="urn:microsoft.com/office/officeart/2005/8/layout/orgChart1"/>
    <dgm:cxn modelId="{69F49423-2C15-494E-81BD-2861DD36B912}" type="presOf" srcId="{405F2C4E-51A1-4B72-9682-6BBECBB97752}" destId="{65865C3C-0115-44E8-9754-005AFC102E52}" srcOrd="0" destOrd="0" presId="urn:microsoft.com/office/officeart/2005/8/layout/orgChart1"/>
    <dgm:cxn modelId="{BC7D5ED2-3936-4D25-BC8A-28938D070B9B}" type="presOf" srcId="{5802B9F9-7FCF-478F-A7A9-4A1D2210983E}" destId="{54962BDB-A7CC-4007-9B24-B83C6E94067E}" srcOrd="0" destOrd="0" presId="urn:microsoft.com/office/officeart/2005/8/layout/orgChart1"/>
    <dgm:cxn modelId="{B4E83974-04C6-416A-93E9-F7C9C573AC35}" type="presOf" srcId="{5C74C04D-8418-451B-848E-06F14A84F971}" destId="{8FCB7BD8-474C-48B3-A638-10ECE5C2BF22}" srcOrd="0" destOrd="0" presId="urn:microsoft.com/office/officeart/2005/8/layout/orgChart1"/>
    <dgm:cxn modelId="{110F736D-538A-49C3-8372-5EC632235476}" type="presOf" srcId="{C7795E84-FE20-4319-8027-CA6C7066F85E}" destId="{DBF619A0-4080-4178-833B-4F6B950387DD}" srcOrd="0" destOrd="0" presId="urn:microsoft.com/office/officeart/2005/8/layout/orgChart1"/>
    <dgm:cxn modelId="{4BF813E6-21EA-449B-AF2B-3189BDB71695}" type="presOf" srcId="{77F93436-C1ED-40D7-99BE-6A6FCC447A74}" destId="{1732E64C-9799-403C-B8BC-F033C2415690}" srcOrd="1" destOrd="0" presId="urn:microsoft.com/office/officeart/2005/8/layout/orgChart1"/>
    <dgm:cxn modelId="{6378B1F5-714C-4176-B4F8-FB0C2C3A3E14}" type="presOf" srcId="{5C74C04D-8418-451B-848E-06F14A84F971}" destId="{A932F5A1-186D-4F64-A3D5-C7D2BDCA114C}" srcOrd="1" destOrd="0" presId="urn:microsoft.com/office/officeart/2005/8/layout/orgChart1"/>
    <dgm:cxn modelId="{F8EEEBC7-0839-4915-A423-5D6E4CCEC166}" type="presOf" srcId="{149771C7-777F-46E5-B827-0EF1E5BCA2A8}" destId="{15DBAA39-44F8-4A8F-AEF5-B870EC3EF263}" srcOrd="1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972F7624-6FF7-420C-8D29-2739A2F53339}" type="presOf" srcId="{A6E9D87E-AC1B-4BD3-A461-4D7193C0F294}" destId="{A8EBCEA3-8ED1-4E15-ACB0-5C4827A1A877}" srcOrd="0" destOrd="0" presId="urn:microsoft.com/office/officeart/2005/8/layout/orgChart1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05E071D9-C886-40AC-B393-8B2C04D5AC7C}" srcId="{5249BA17-F0C3-4B7C-85B0-63834C2EAA46}" destId="{807E34B9-E7BB-44F3-AF3E-A400FBCF07EF}" srcOrd="5" destOrd="0" parTransId="{5E9542C5-BE70-4653-B59E-BA8B3734BD24}" sibTransId="{A46C83A4-BE77-4FC4-BA64-AF7D262C702F}"/>
    <dgm:cxn modelId="{0BBEED9A-BD3B-45E0-9999-F305D09F6568}" type="presOf" srcId="{90FB1916-EDB3-4BB2-9567-3453D39F987C}" destId="{F33C675A-85EB-4293-BF95-AD9138A47236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8524B32A-51FD-40E1-8FA6-1D191780208E}" type="presOf" srcId="{B8A75B0B-54FA-48BF-8B2E-B0444C455CDB}" destId="{C7E6BD11-D119-4FA4-BC13-9DD81F386AD5}" srcOrd="0" destOrd="0" presId="urn:microsoft.com/office/officeart/2005/8/layout/orgChart1"/>
    <dgm:cxn modelId="{738E4E0B-F486-4DBD-A3E0-F8C30927EEC9}" type="presOf" srcId="{F5D2E446-42E0-42AC-A2BE-2E540B8F9F1E}" destId="{DF28CB1D-DBF6-4A5D-AC39-04C9C94B0276}" srcOrd="0" destOrd="0" presId="urn:microsoft.com/office/officeart/2005/8/layout/orgChart1"/>
    <dgm:cxn modelId="{31231602-292F-4B60-8FB2-44246807382F}" type="presOf" srcId="{A32FAFEC-360B-494E-AB33-3389F1FF7120}" destId="{617BD35B-106D-40E9-A5DC-D6B53C4DBD73}" srcOrd="1" destOrd="0" presId="urn:microsoft.com/office/officeart/2005/8/layout/orgChart1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85CB0CBB-26A9-437D-A26D-2764D5D21311}" type="presOf" srcId="{CA1AB85B-2D37-4603-A62F-5B8152823060}" destId="{95592CAA-37D6-42A5-B289-69742358F6F6}" srcOrd="1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4998337F-4210-4E3F-ADCD-4FFC369F7AC7}" type="presOf" srcId="{43C1C23C-C39E-4A53-9F92-9C1C58127408}" destId="{AD5B7E28-B8AE-4463-ACAB-9DC1F14A6197}" srcOrd="0" destOrd="0" presId="urn:microsoft.com/office/officeart/2005/8/layout/orgChart1"/>
    <dgm:cxn modelId="{F61B4878-E0A6-4F57-A753-89FB3BD05BE4}" type="presOf" srcId="{70F4E2CB-E163-40F1-841B-A0DEB06490FA}" destId="{89616EC0-6036-473C-871B-44163E926191}" srcOrd="0" destOrd="0" presId="urn:microsoft.com/office/officeart/2005/8/layout/orgChart1"/>
    <dgm:cxn modelId="{5D316755-11FA-4DF8-83F2-1F31CF31CE83}" type="presOf" srcId="{0E36490F-E906-424F-8A18-6417ACBB6F80}" destId="{A3998CD6-66FF-45DB-9968-C26F4F638F7A}" srcOrd="0" destOrd="0" presId="urn:microsoft.com/office/officeart/2005/8/layout/orgChart1"/>
    <dgm:cxn modelId="{72FA4DBD-9E31-4431-8D70-45C145DB305F}" type="presOf" srcId="{0C80AE49-F641-435D-9E4C-53B87461C9B9}" destId="{ACF789F8-CB00-4533-A56C-C8CF57A4C453}" srcOrd="0" destOrd="0" presId="urn:microsoft.com/office/officeart/2005/8/layout/orgChart1"/>
    <dgm:cxn modelId="{A2E2EFC4-0996-4DFB-B94D-819C450C6E0E}" type="presOf" srcId="{C2EFE9B3-713C-4A04-BA9B-27E0F34230E2}" destId="{6077C34D-1EC8-4BFD-AE28-0CFF8EC9352B}" srcOrd="0" destOrd="0" presId="urn:microsoft.com/office/officeart/2005/8/layout/orgChart1"/>
    <dgm:cxn modelId="{FE56DC37-3260-4B68-A2C2-0A3F2B5C31F1}" srcId="{807E34B9-E7BB-44F3-AF3E-A400FBCF07EF}" destId="{5C74C04D-8418-451B-848E-06F14A84F971}" srcOrd="1" destOrd="0" parTransId="{70F4E2CB-E163-40F1-841B-A0DEB06490FA}" sibTransId="{46573E60-88E2-475C-959B-41CC5E043174}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2EAC6E33-3DB4-449F-8E2E-8228EB24A5A3}" type="presOf" srcId="{2D3F17EA-C758-41A1-8945-A7E236B248CF}" destId="{83F7AC24-A11B-4EAA-BC26-B618A087CEEB}" srcOrd="0" destOrd="0" presId="urn:microsoft.com/office/officeart/2005/8/layout/orgChart1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E031283D-DAE7-472F-99CE-63EF09B32EA8}" type="presOf" srcId="{89034512-7395-4EFB-91A1-4B8BD40C79EA}" destId="{6C805BAF-DC8A-413B-B6C4-492FD5265D9E}" srcOrd="0" destOrd="0" presId="urn:microsoft.com/office/officeart/2005/8/layout/orgChart1"/>
    <dgm:cxn modelId="{D9D4FBBB-BA08-46B3-918A-AAAD5ECD626F}" srcId="{5249BA17-F0C3-4B7C-85B0-63834C2EAA46}" destId="{6C987C97-913E-4330-AB4F-31BD0AAF858C}" srcOrd="7" destOrd="0" parTransId="{2D3F17EA-C758-41A1-8945-A7E236B248CF}" sibTransId="{7841D1A3-DCBA-4529-8D97-6672AC703906}"/>
    <dgm:cxn modelId="{3DDAB794-9B62-4533-A22E-F29512CBB3A6}" type="presOf" srcId="{DA0624AE-AA7A-44BB-89D4-6C86E7C8FC7D}" destId="{55024883-FB1B-4079-84C7-0CF9C4B114FC}" srcOrd="0" destOrd="0" presId="urn:microsoft.com/office/officeart/2005/8/layout/orgChart1"/>
    <dgm:cxn modelId="{DA0390B0-3471-4764-8232-76F1F048923C}" type="presOf" srcId="{B805C2C0-952F-441F-8FAC-181A597ADBB2}" destId="{75827E85-A254-4C7C-A2B2-5FA7F133BCB2}" srcOrd="0" destOrd="0" presId="urn:microsoft.com/office/officeart/2005/8/layout/orgChart1"/>
    <dgm:cxn modelId="{39BBBBD3-0979-4262-91DF-5C8D84AC2AB0}" type="presOf" srcId="{F5D2E446-42E0-42AC-A2BE-2E540B8F9F1E}" destId="{E0B37A0F-5D09-47C0-B017-3AD39082199B}" srcOrd="1" destOrd="0" presId="urn:microsoft.com/office/officeart/2005/8/layout/orgChart1"/>
    <dgm:cxn modelId="{549471FF-AB97-4822-BD25-42E4148E85D1}" type="presOf" srcId="{149771C7-777F-46E5-B827-0EF1E5BCA2A8}" destId="{AF813FA8-9EB7-4B54-A2B8-AC9593B50443}" srcOrd="0" destOrd="0" presId="urn:microsoft.com/office/officeart/2005/8/layout/orgChart1"/>
    <dgm:cxn modelId="{D8EB685A-8C68-40EC-B88E-2F6CDA1167EA}" type="presOf" srcId="{32BFEA55-9DD6-4122-B84A-13A3FEA7F66A}" destId="{26A7E86A-302F-41AA-9A94-68EEEA645ADB}" srcOrd="0" destOrd="0" presId="urn:microsoft.com/office/officeart/2005/8/layout/orgChart1"/>
    <dgm:cxn modelId="{B55ABD36-14E2-4B73-8649-6B6CDAB5F06B}" type="presOf" srcId="{807E34B9-E7BB-44F3-AF3E-A400FBCF07EF}" destId="{D1BEF2F3-2990-4A04-A00E-CAABE6623773}" srcOrd="1" destOrd="0" presId="urn:microsoft.com/office/officeart/2005/8/layout/orgChart1"/>
    <dgm:cxn modelId="{4198234B-3834-4052-80A2-EEDEBF516A42}" type="presOf" srcId="{5E9542C5-BE70-4653-B59E-BA8B3734BD24}" destId="{0C145A33-3A6D-44B2-B0B4-5F916B04A328}" srcOrd="0" destOrd="0" presId="urn:microsoft.com/office/officeart/2005/8/layout/orgChart1"/>
    <dgm:cxn modelId="{56C7BE77-EDDB-4079-8B91-6CF10134FE6C}" type="presOf" srcId="{A32FAFEC-360B-494E-AB33-3389F1FF7120}" destId="{D1730155-C99D-4B3B-BF9B-03DDB1D16DCB}" srcOrd="0" destOrd="0" presId="urn:microsoft.com/office/officeart/2005/8/layout/orgChart1"/>
    <dgm:cxn modelId="{100E07AB-EDD8-4139-B50F-C7E9DB21D744}" type="presOf" srcId="{DED3A5C7-7E26-4C75-A7C3-33A929DBA504}" destId="{B86CCF97-122D-4505-A72D-F540AA0FFB81}" srcOrd="0" destOrd="0" presId="urn:microsoft.com/office/officeart/2005/8/layout/orgChart1"/>
    <dgm:cxn modelId="{C4218702-ABAC-4828-B98D-0CA538844833}" type="presOf" srcId="{5249BA17-F0C3-4B7C-85B0-63834C2EAA46}" destId="{226D7D85-35AE-440D-B17B-1F465A6AB602}" srcOrd="0" destOrd="0" presId="urn:microsoft.com/office/officeart/2005/8/layout/orgChart1"/>
    <dgm:cxn modelId="{7EED7DE0-7838-4FFF-89BC-782FFB8B403D}" type="presOf" srcId="{1E6890E3-AC06-49E6-92C3-C2B47F30486C}" destId="{7D76585E-2D08-4185-A8C2-3D479540B539}" srcOrd="0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854DC27D-8E93-4550-97A8-F2384F922BB9}" type="presOf" srcId="{77F93436-C1ED-40D7-99BE-6A6FCC447A74}" destId="{6B0B466E-1B17-4758-92C8-02BFBB33148B}" srcOrd="0" destOrd="0" presId="urn:microsoft.com/office/officeart/2005/8/layout/orgChart1"/>
    <dgm:cxn modelId="{B4B287AC-718D-48CF-9E46-9992670EC3C7}" type="presOf" srcId="{A8AAFBF9-CA26-4096-A7DF-47BCDAC7750F}" destId="{1124CF49-9B40-4BAA-B659-5FF92D8A3963}" srcOrd="0" destOrd="0" presId="urn:microsoft.com/office/officeart/2005/8/layout/orgChart1"/>
    <dgm:cxn modelId="{3F672476-2047-44DE-B7EB-412600C7BB4A}" srcId="{77F93436-C1ED-40D7-99BE-6A6FCC447A74}" destId="{DBE87ED7-7FBC-4E0D-A93C-E4743B66A4B9}" srcOrd="4" destOrd="0" parTransId="{0C80AE49-F641-435D-9E4C-53B87461C9B9}" sibTransId="{467781CD-F5E6-4A4D-A3E1-F1470162BE2F}"/>
    <dgm:cxn modelId="{97B31B91-7A84-4E98-AD93-C6000D787315}" type="presOf" srcId="{CA1AB85B-2D37-4603-A62F-5B8152823060}" destId="{AC5745F3-C185-4B2D-AD48-A6CB6285D3E7}" srcOrd="0" destOrd="0" presId="urn:microsoft.com/office/officeart/2005/8/layout/orgChart1"/>
    <dgm:cxn modelId="{CCEC39DF-4302-4D9E-B60D-BB7AC444EE88}" type="presOf" srcId="{DBE87ED7-7FBC-4E0D-A93C-E4743B66A4B9}" destId="{D05AC3C6-AF1C-4236-A1E8-ED04FDC74409}" srcOrd="0" destOrd="0" presId="urn:microsoft.com/office/officeart/2005/8/layout/orgChart1"/>
    <dgm:cxn modelId="{68AB7D15-53A4-4189-A40D-5716D9148839}" type="presOf" srcId="{6C987C97-913E-4330-AB4F-31BD0AAF858C}" destId="{B196236F-59FE-4C67-9176-F4F8542071E0}" srcOrd="0" destOrd="0" presId="urn:microsoft.com/office/officeart/2005/8/layout/orgChart1"/>
    <dgm:cxn modelId="{2E384BB8-2274-4212-84A1-2F9FC97E0DE7}" type="presOf" srcId="{B805C2C0-952F-441F-8FAC-181A597ADBB2}" destId="{C36E5F00-0A99-45F8-9709-47D3EDFD347D}" srcOrd="1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A0752E6D-C457-4D33-9FAF-C0AB0438334D}" type="presOf" srcId="{B382FB21-9C45-4F46-B746-02D8BBB3AB62}" destId="{A2B04E07-AA0E-4ABC-A0F4-490CBAB9B2A4}" srcOrd="0" destOrd="0" presId="urn:microsoft.com/office/officeart/2005/8/layout/orgChart1"/>
    <dgm:cxn modelId="{61D2ADCE-1420-4DED-ACBC-A34450011C82}" srcId="{77F93436-C1ED-40D7-99BE-6A6FCC447A74}" destId="{430DBB76-BBDA-411B-B212-A4895A714453}" srcOrd="5" destOrd="0" parTransId="{32BFEA55-9DD6-4122-B84A-13A3FEA7F66A}" sibTransId="{8E9FAD28-D182-4578-8860-A8331E639F65}"/>
    <dgm:cxn modelId="{3A0F54AB-652E-40DB-8C48-123F0B98F57C}" type="presOf" srcId="{16426D70-1B6A-4327-B731-66ED7E4D3606}" destId="{B38ACC87-0FDD-49D2-B823-50AA21E49B2D}" srcOrd="0" destOrd="0" presId="urn:microsoft.com/office/officeart/2005/8/layout/orgChart1"/>
    <dgm:cxn modelId="{CAD10E0B-AAE3-49A7-A80C-F15A73BB3259}" type="presOf" srcId="{536FEFE7-75CA-4A0C-89F7-26541BA2A841}" destId="{149D66A3-096E-496B-BB9A-73F5726C0CF5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BF861897-C355-4B3F-8E37-EFECFE8463E8}" type="presOf" srcId="{2BCCECAC-CBE6-44C1-8254-083566B6D0D6}" destId="{F8C66C60-A56E-4F9C-9271-E59346E06030}" srcOrd="0" destOrd="0" presId="urn:microsoft.com/office/officeart/2005/8/layout/orgChart1"/>
    <dgm:cxn modelId="{BFF46262-EDB5-4B90-B13C-AADEF68F9722}" type="presOf" srcId="{027D23A0-2CCA-4AA2-9BE9-82811ECA751B}" destId="{FED82215-FFCA-4CD7-BA36-11435887302A}" srcOrd="0" destOrd="0" presId="urn:microsoft.com/office/officeart/2005/8/layout/orgChart1"/>
    <dgm:cxn modelId="{0A52ABD2-ED75-4D0F-B3DA-C3F6283BA04B}" type="presOf" srcId="{11AECA46-D0B8-46F7-A6AA-A5CD55D68EC0}" destId="{AD361514-95A4-40C3-9163-7B0BE59BAD36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AD8F8FA1-0681-4D00-A0F7-EE664A70FCB3}" type="presOf" srcId="{DBE87ED7-7FBC-4E0D-A93C-E4743B66A4B9}" destId="{0F2F90C7-D11C-4264-8709-C80458233053}" srcOrd="1" destOrd="0" presId="urn:microsoft.com/office/officeart/2005/8/layout/orgChart1"/>
    <dgm:cxn modelId="{0DA1CF52-AE2D-47CE-93B2-F5B9A7DA2D8E}" type="presOf" srcId="{5249BA17-F0C3-4B7C-85B0-63834C2EAA46}" destId="{38123920-2415-47EA-8ACD-BEEECB179364}" srcOrd="1" destOrd="0" presId="urn:microsoft.com/office/officeart/2005/8/layout/orgChart1"/>
    <dgm:cxn modelId="{A32774F5-98E0-4407-8A9A-4418E7FD5180}" type="presOf" srcId="{87D3034C-C04E-4BD7-AB68-1A4D546B24C6}" destId="{20264456-7BF9-447B-B42B-1B6A390F8276}" srcOrd="0" destOrd="0" presId="urn:microsoft.com/office/officeart/2005/8/layout/orgChart1"/>
    <dgm:cxn modelId="{5A68408D-B9E9-4383-AF70-439F0593B12B}" type="presOf" srcId="{334699B0-D6E4-48A8-98F1-1B53DCA80EA4}" destId="{48E77FAC-0DF4-4099-9D58-8CDF7C5B27A5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F66659BC-0A19-403C-8C20-591CF78E0894}" type="presOf" srcId="{2392D12C-188E-472B-9D44-28C24C402DFF}" destId="{8BE625BC-8F89-4E7A-91C6-DD4AA110D40C}" srcOrd="1" destOrd="0" presId="urn:microsoft.com/office/officeart/2005/8/layout/orgChart1"/>
    <dgm:cxn modelId="{B3CDBF8C-0E4E-4088-9C42-3766E22F8DC7}" type="presOf" srcId="{87D3034C-C04E-4BD7-AB68-1A4D546B24C6}" destId="{C1AB8D09-76FE-4644-A9AB-117B10F4F4B0}" srcOrd="1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3B33A591-8980-4D83-8D3C-6FEA67708CDB}" type="presOf" srcId="{807E34B9-E7BB-44F3-AF3E-A400FBCF07EF}" destId="{7F778147-66E4-4DE6-8C56-D40EEA3F5B30}" srcOrd="0" destOrd="0" presId="urn:microsoft.com/office/officeart/2005/8/layout/orgChart1"/>
    <dgm:cxn modelId="{733941FB-9146-4385-97C3-B72F55B72480}" type="presOf" srcId="{90FB1916-EDB3-4BB2-9567-3453D39F987C}" destId="{4E57FBF9-B862-492C-B3A4-6314ED8F9B6F}" srcOrd="1" destOrd="0" presId="urn:microsoft.com/office/officeart/2005/8/layout/orgChart1"/>
    <dgm:cxn modelId="{1902E184-E788-473A-9ECB-DEA70916262B}" type="presOf" srcId="{916193C2-8714-498D-88C1-C332CA22DAC6}" destId="{A5FD7EF5-3CCF-4469-9EC3-671A24C81DE3}" srcOrd="0" destOrd="0" presId="urn:microsoft.com/office/officeart/2005/8/layout/orgChart1"/>
    <dgm:cxn modelId="{1E4730CC-BDE0-4940-9DA6-24AD3C0F6DC7}" type="presOf" srcId="{1E6890E3-AC06-49E6-92C3-C2B47F30486C}" destId="{DAD80018-8636-459C-8BE4-1CF3CB541E8E}" srcOrd="1" destOrd="0" presId="urn:microsoft.com/office/officeart/2005/8/layout/orgChart1"/>
    <dgm:cxn modelId="{8400D349-E358-43CF-B0D4-912893AFCC58}" type="presOf" srcId="{161A7BBA-B054-4A38-BE7F-F02B390D28D9}" destId="{1E392069-3488-47F5-88C9-1374E9E4934B}" srcOrd="0" destOrd="0" presId="urn:microsoft.com/office/officeart/2005/8/layout/orgChart1"/>
    <dgm:cxn modelId="{59BC5FB7-0A6B-4FC7-9B06-7089F0E6CBC9}" srcId="{5249BA17-F0C3-4B7C-85B0-63834C2EAA46}" destId="{CA1AB85B-2D37-4603-A62F-5B8152823060}" srcOrd="6" destOrd="0" parTransId="{1ABC3AE5-D576-4957-889F-F55CB3CD5302}" sibTransId="{26B40527-6663-4D1A-A0CF-6EDC0AA4FC2E}"/>
    <dgm:cxn modelId="{B283ED33-8DC6-4711-AB7F-812B5B41C839}" type="presOf" srcId="{536FEFE7-75CA-4A0C-89F7-26541BA2A841}" destId="{17A49893-FCCB-499F-97F2-A89BFF90988F}" srcOrd="1" destOrd="0" presId="urn:microsoft.com/office/officeart/2005/8/layout/orgChart1"/>
    <dgm:cxn modelId="{E1DFF741-9831-4DC9-AEAB-79E8F22CFD9D}" type="presOf" srcId="{334699B0-D6E4-48A8-98F1-1B53DCA80EA4}" destId="{02153EF3-8F12-4909-A126-69B94C703AC1}" srcOrd="0" destOrd="0" presId="urn:microsoft.com/office/officeart/2005/8/layout/orgChart1"/>
    <dgm:cxn modelId="{A610B237-BAB6-440C-AE5D-830F8382A599}" type="presOf" srcId="{ED4610B4-D8AD-45FF-8A8F-F0B0C77AACDB}" destId="{B2B7DDBA-841B-4DF8-AF53-CF1F04228FAE}" srcOrd="0" destOrd="0" presId="urn:microsoft.com/office/officeart/2005/8/layout/orgChart1"/>
    <dgm:cxn modelId="{5929BEDA-15D9-4506-95BF-51C5F19055CB}" type="presOf" srcId="{204F1429-EDBC-4D15-B3EC-874D45844425}" destId="{E3423502-3FB9-48C1-A7C0-B714D343F71C}" srcOrd="0" destOrd="0" presId="urn:microsoft.com/office/officeart/2005/8/layout/orgChart1"/>
    <dgm:cxn modelId="{79C59C9E-E44C-4881-855F-28C2CF4E1FC4}" type="presOf" srcId="{430DBB76-BBDA-411B-B212-A4895A714453}" destId="{7A8D300E-BB1A-472C-81F2-31A0BB8CA152}" srcOrd="0" destOrd="0" presId="urn:microsoft.com/office/officeart/2005/8/layout/orgChart1"/>
    <dgm:cxn modelId="{AE138809-3DEB-47CE-A1DE-129A36BAD347}" srcId="{807E34B9-E7BB-44F3-AF3E-A400FBCF07EF}" destId="{87D3034C-C04E-4BD7-AB68-1A4D546B24C6}" srcOrd="0" destOrd="0" parTransId="{5CDD6459-5D91-4F4F-AFB2-9E1CDCC6472B}" sibTransId="{4B0266AE-F27A-4E9E-8EAE-3FEBF4245EC3}"/>
    <dgm:cxn modelId="{1A90CF70-F9BB-4A6C-BBCE-D49683321250}" type="presOf" srcId="{6C987C97-913E-4330-AB4F-31BD0AAF858C}" destId="{DEFA3391-4DE9-4E6F-8A0B-AAF392BB64B8}" srcOrd="1" destOrd="0" presId="urn:microsoft.com/office/officeart/2005/8/layout/orgChart1"/>
    <dgm:cxn modelId="{979DD5C5-5A1D-4616-8D12-FC683F88287F}" type="presOf" srcId="{0BF66DD6-E33D-4717-844C-DA00A1DB5942}" destId="{4FC29AA1-9406-4AC2-B71B-3D3C431A119E}" srcOrd="0" destOrd="0" presId="urn:microsoft.com/office/officeart/2005/8/layout/orgChart1"/>
    <dgm:cxn modelId="{0667D016-7535-463B-A2C9-223397D938E9}" type="presOf" srcId="{A5AC0FE3-FC7D-42C9-A142-3361BDE8D159}" destId="{1036EAFB-86EA-4EA8-9609-0B14C7352ABF}" srcOrd="0" destOrd="0" presId="urn:microsoft.com/office/officeart/2005/8/layout/orgChart1"/>
    <dgm:cxn modelId="{18947664-DC6A-47EF-964B-01C8281E4C85}" type="presOf" srcId="{95F52EB5-4C9C-4B4C-ACC9-92C9AA8E2C85}" destId="{70923E7D-9D5E-4CCA-AE82-63A8B7F386D0}" srcOrd="0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230F6542-0C3A-4449-BDD0-26160D347E17}" type="presOf" srcId="{1ABC3AE5-D576-4957-889F-F55CB3CD5302}" destId="{0EFAA20B-840F-4C81-973A-00215C039E27}" srcOrd="0" destOrd="0" presId="urn:microsoft.com/office/officeart/2005/8/layout/orgChart1"/>
    <dgm:cxn modelId="{B36E8210-250B-432D-BB2B-42079F5C7893}" type="presOf" srcId="{405F2C4E-51A1-4B72-9682-6BBECBB97752}" destId="{9E2DC408-7108-4E9E-8A0F-0D5D5324E9D6}" srcOrd="1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B20F6ABC-0DF9-4F26-B5E4-473D5A4A65F0}" type="presOf" srcId="{743FB4E3-2270-4D36-A242-AA52905AE92A}" destId="{BC6EF9C3-7242-4E3F-8192-257E7968FCA2}" srcOrd="1" destOrd="0" presId="urn:microsoft.com/office/officeart/2005/8/layout/orgChart1"/>
    <dgm:cxn modelId="{80582565-3CB2-4846-B864-F6C802D03DD3}" type="presParOf" srcId="{6C805BAF-DC8A-413B-B6C4-492FD5265D9E}" destId="{5331EA47-E43A-4860-85DF-9101C4FFA968}" srcOrd="0" destOrd="0" presId="urn:microsoft.com/office/officeart/2005/8/layout/orgChart1"/>
    <dgm:cxn modelId="{F3150D01-EA78-4CA7-94E2-4A25CE6CD4CA}" type="presParOf" srcId="{5331EA47-E43A-4860-85DF-9101C4FFA968}" destId="{6E1BA684-0EF6-48C9-A534-AA87A34768D5}" srcOrd="0" destOrd="0" presId="urn:microsoft.com/office/officeart/2005/8/layout/orgChart1"/>
    <dgm:cxn modelId="{63ABECBC-DCDA-430A-AEA1-7ABF15B11B43}" type="presParOf" srcId="{6E1BA684-0EF6-48C9-A534-AA87A34768D5}" destId="{226D7D85-35AE-440D-B17B-1F465A6AB602}" srcOrd="0" destOrd="0" presId="urn:microsoft.com/office/officeart/2005/8/layout/orgChart1"/>
    <dgm:cxn modelId="{917D0A87-E133-46BC-BF24-49391305AF74}" type="presParOf" srcId="{6E1BA684-0EF6-48C9-A534-AA87A34768D5}" destId="{38123920-2415-47EA-8ACD-BEEECB179364}" srcOrd="1" destOrd="0" presId="urn:microsoft.com/office/officeart/2005/8/layout/orgChart1"/>
    <dgm:cxn modelId="{1D50BB47-BF27-4FE4-8521-4100C6E5CD48}" type="presParOf" srcId="{5331EA47-E43A-4860-85DF-9101C4FFA968}" destId="{87EB3ABC-0A17-4F67-91F3-04EC0AEE3970}" srcOrd="1" destOrd="0" presId="urn:microsoft.com/office/officeart/2005/8/layout/orgChart1"/>
    <dgm:cxn modelId="{7DFD23F1-22C0-46BE-945F-42454E807F42}" type="presParOf" srcId="{87EB3ABC-0A17-4F67-91F3-04EC0AEE3970}" destId="{FED82215-FFCA-4CD7-BA36-11435887302A}" srcOrd="0" destOrd="0" presId="urn:microsoft.com/office/officeart/2005/8/layout/orgChart1"/>
    <dgm:cxn modelId="{D6326327-57DD-4F50-9F81-C56EE259D545}" type="presParOf" srcId="{87EB3ABC-0A17-4F67-91F3-04EC0AEE3970}" destId="{77F7083E-7447-45A0-8A68-3358487BBB96}" srcOrd="1" destOrd="0" presId="urn:microsoft.com/office/officeart/2005/8/layout/orgChart1"/>
    <dgm:cxn modelId="{B7E62DC3-BF80-4477-A979-1311BFB565DE}" type="presParOf" srcId="{77F7083E-7447-45A0-8A68-3358487BBB96}" destId="{E22D2586-FB3D-4504-A8C4-5410700EAF15}" srcOrd="0" destOrd="0" presId="urn:microsoft.com/office/officeart/2005/8/layout/orgChart1"/>
    <dgm:cxn modelId="{D6B0C202-4E90-4649-978A-9A98240FEAE1}" type="presParOf" srcId="{E22D2586-FB3D-4504-A8C4-5410700EAF15}" destId="{6B0B466E-1B17-4758-92C8-02BFBB33148B}" srcOrd="0" destOrd="0" presId="urn:microsoft.com/office/officeart/2005/8/layout/orgChart1"/>
    <dgm:cxn modelId="{5B85437B-8484-431B-8632-D2A52C1D5AA9}" type="presParOf" srcId="{E22D2586-FB3D-4504-A8C4-5410700EAF15}" destId="{1732E64C-9799-403C-B8BC-F033C2415690}" srcOrd="1" destOrd="0" presId="urn:microsoft.com/office/officeart/2005/8/layout/orgChart1"/>
    <dgm:cxn modelId="{6E9E1224-D601-417C-82FD-28332B1E1ACF}" type="presParOf" srcId="{77F7083E-7447-45A0-8A68-3358487BBB96}" destId="{AC5B8C63-CAFB-4D19-B991-88FB1279012A}" srcOrd="1" destOrd="0" presId="urn:microsoft.com/office/officeart/2005/8/layout/orgChart1"/>
    <dgm:cxn modelId="{7B68BEF1-C511-407A-8C59-5AEA703D668B}" type="presParOf" srcId="{AC5B8C63-CAFB-4D19-B991-88FB1279012A}" destId="{4FC29AA1-9406-4AC2-B71B-3D3C431A119E}" srcOrd="0" destOrd="0" presId="urn:microsoft.com/office/officeart/2005/8/layout/orgChart1"/>
    <dgm:cxn modelId="{B254D3FC-3FCA-4F2A-A07A-D7CD5D9349FB}" type="presParOf" srcId="{AC5B8C63-CAFB-4D19-B991-88FB1279012A}" destId="{E7971865-426E-4BC1-8631-B2A58C5EFB07}" srcOrd="1" destOrd="0" presId="urn:microsoft.com/office/officeart/2005/8/layout/orgChart1"/>
    <dgm:cxn modelId="{10D97A4D-CC70-4342-9A31-7C49D6D5CEFD}" type="presParOf" srcId="{E7971865-426E-4BC1-8631-B2A58C5EFB07}" destId="{FBE74017-1349-485E-8B59-612068A40D17}" srcOrd="0" destOrd="0" presId="urn:microsoft.com/office/officeart/2005/8/layout/orgChart1"/>
    <dgm:cxn modelId="{A298FA38-9137-4F24-A8FD-8C85F7BC82BE}" type="presParOf" srcId="{FBE74017-1349-485E-8B59-612068A40D17}" destId="{55024883-FB1B-4079-84C7-0CF9C4B114FC}" srcOrd="0" destOrd="0" presId="urn:microsoft.com/office/officeart/2005/8/layout/orgChart1"/>
    <dgm:cxn modelId="{6EED1C4F-C391-40C2-8F56-4345C1A85927}" type="presParOf" srcId="{FBE74017-1349-485E-8B59-612068A40D17}" destId="{D2124260-198E-4815-8DA3-DB00912DF0BC}" srcOrd="1" destOrd="0" presId="urn:microsoft.com/office/officeart/2005/8/layout/orgChart1"/>
    <dgm:cxn modelId="{1D5518E3-D274-4A93-960E-9CC6EE37B4BF}" type="presParOf" srcId="{E7971865-426E-4BC1-8631-B2A58C5EFB07}" destId="{4E1A8954-06B1-4BF4-96CF-2EBB9C3142FB}" srcOrd="1" destOrd="0" presId="urn:microsoft.com/office/officeart/2005/8/layout/orgChart1"/>
    <dgm:cxn modelId="{91CDF463-6F41-4572-B970-09008E1341AC}" type="presParOf" srcId="{E7971865-426E-4BC1-8631-B2A58C5EFB07}" destId="{89725DA4-CA29-46B9-8EDF-D24E9B6B5DA2}" srcOrd="2" destOrd="0" presId="urn:microsoft.com/office/officeart/2005/8/layout/orgChart1"/>
    <dgm:cxn modelId="{F728C60C-DA4B-4D79-8FDE-A5099FE397B7}" type="presParOf" srcId="{AC5B8C63-CAFB-4D19-B991-88FB1279012A}" destId="{AD5B7E28-B8AE-4463-ACAB-9DC1F14A6197}" srcOrd="2" destOrd="0" presId="urn:microsoft.com/office/officeart/2005/8/layout/orgChart1"/>
    <dgm:cxn modelId="{14062695-23F5-46D7-8F8E-9D87CD7F380A}" type="presParOf" srcId="{AC5B8C63-CAFB-4D19-B991-88FB1279012A}" destId="{F5EB37A7-979A-4E11-AE86-0D27427120CC}" srcOrd="3" destOrd="0" presId="urn:microsoft.com/office/officeart/2005/8/layout/orgChart1"/>
    <dgm:cxn modelId="{23DED4C9-2D16-45BC-B0DD-0926AFD9246B}" type="presParOf" srcId="{F5EB37A7-979A-4E11-AE86-0D27427120CC}" destId="{7D99672E-C77C-40C7-BB12-1C7FE00B8548}" srcOrd="0" destOrd="0" presId="urn:microsoft.com/office/officeart/2005/8/layout/orgChart1"/>
    <dgm:cxn modelId="{C4F83347-850F-4236-8CBD-8988AD612844}" type="presParOf" srcId="{7D99672E-C77C-40C7-BB12-1C7FE00B8548}" destId="{75827E85-A254-4C7C-A2B2-5FA7F133BCB2}" srcOrd="0" destOrd="0" presId="urn:microsoft.com/office/officeart/2005/8/layout/orgChart1"/>
    <dgm:cxn modelId="{31AF8FB9-7BAE-4C3E-924B-E115920796C6}" type="presParOf" srcId="{7D99672E-C77C-40C7-BB12-1C7FE00B8548}" destId="{C36E5F00-0A99-45F8-9709-47D3EDFD347D}" srcOrd="1" destOrd="0" presId="urn:microsoft.com/office/officeart/2005/8/layout/orgChart1"/>
    <dgm:cxn modelId="{3BEE4653-3A9F-4AE7-9C12-22E7CD3E089C}" type="presParOf" srcId="{F5EB37A7-979A-4E11-AE86-0D27427120CC}" destId="{A2EEC808-1928-430E-B250-0E5D79C867A1}" srcOrd="1" destOrd="0" presId="urn:microsoft.com/office/officeart/2005/8/layout/orgChart1"/>
    <dgm:cxn modelId="{66D1FA76-D5A4-41A4-9918-C51B60FD8FF9}" type="presParOf" srcId="{F5EB37A7-979A-4E11-AE86-0D27427120CC}" destId="{5C789A13-8D22-45E2-B2A7-0B751CF29C2A}" srcOrd="2" destOrd="0" presId="urn:microsoft.com/office/officeart/2005/8/layout/orgChart1"/>
    <dgm:cxn modelId="{5795D11E-564B-4056-B99B-CFF17CB2FF4D}" type="presParOf" srcId="{AC5B8C63-CAFB-4D19-B991-88FB1279012A}" destId="{A5FD7EF5-3CCF-4469-9EC3-671A24C81DE3}" srcOrd="4" destOrd="0" presId="urn:microsoft.com/office/officeart/2005/8/layout/orgChart1"/>
    <dgm:cxn modelId="{E6638A88-3550-4C03-87BC-396761ED801F}" type="presParOf" srcId="{AC5B8C63-CAFB-4D19-B991-88FB1279012A}" destId="{24A2E961-C765-47D7-A4BC-74056C8FF97D}" srcOrd="5" destOrd="0" presId="urn:microsoft.com/office/officeart/2005/8/layout/orgChart1"/>
    <dgm:cxn modelId="{121DBA4F-F4BE-4036-9642-3C34EED59A9A}" type="presParOf" srcId="{24A2E961-C765-47D7-A4BC-74056C8FF97D}" destId="{2FCBD910-F8BB-4CD3-824F-7497ED91DE7C}" srcOrd="0" destOrd="0" presId="urn:microsoft.com/office/officeart/2005/8/layout/orgChart1"/>
    <dgm:cxn modelId="{BA96FB32-21A1-401D-8B00-9D8D9F0C3376}" type="presParOf" srcId="{2FCBD910-F8BB-4CD3-824F-7497ED91DE7C}" destId="{149D66A3-096E-496B-BB9A-73F5726C0CF5}" srcOrd="0" destOrd="0" presId="urn:microsoft.com/office/officeart/2005/8/layout/orgChart1"/>
    <dgm:cxn modelId="{A801B485-AADF-4E41-894B-E5A569E9954A}" type="presParOf" srcId="{2FCBD910-F8BB-4CD3-824F-7497ED91DE7C}" destId="{17A49893-FCCB-499F-97F2-A89BFF90988F}" srcOrd="1" destOrd="0" presId="urn:microsoft.com/office/officeart/2005/8/layout/orgChart1"/>
    <dgm:cxn modelId="{A058550F-B73E-4D43-9324-335D48CA4F70}" type="presParOf" srcId="{24A2E961-C765-47D7-A4BC-74056C8FF97D}" destId="{D5A6BCF4-BFF0-4CE1-996B-2F27B40C0819}" srcOrd="1" destOrd="0" presId="urn:microsoft.com/office/officeart/2005/8/layout/orgChart1"/>
    <dgm:cxn modelId="{03EC7C76-5CCC-4BCF-A177-9CC72A3F95D5}" type="presParOf" srcId="{24A2E961-C765-47D7-A4BC-74056C8FF97D}" destId="{E38491CF-C524-4BD6-A917-D2F9A59065B2}" srcOrd="2" destOrd="0" presId="urn:microsoft.com/office/officeart/2005/8/layout/orgChart1"/>
    <dgm:cxn modelId="{F6795FDE-91E8-4300-99E1-F8391274F76F}" type="presParOf" srcId="{AC5B8C63-CAFB-4D19-B991-88FB1279012A}" destId="{DBF619A0-4080-4178-833B-4F6B950387DD}" srcOrd="6" destOrd="0" presId="urn:microsoft.com/office/officeart/2005/8/layout/orgChart1"/>
    <dgm:cxn modelId="{09475E5B-BE16-4664-89CF-B93A9B7560D9}" type="presParOf" srcId="{AC5B8C63-CAFB-4D19-B991-88FB1279012A}" destId="{3B706480-C316-4457-AA58-4D57E84EA477}" srcOrd="7" destOrd="0" presId="urn:microsoft.com/office/officeart/2005/8/layout/orgChart1"/>
    <dgm:cxn modelId="{5E95C59C-C8D1-4DDE-8637-AB70E27D42A9}" type="presParOf" srcId="{3B706480-C316-4457-AA58-4D57E84EA477}" destId="{D2CB8C73-EDD1-4C44-81BB-9E21D96F3B09}" srcOrd="0" destOrd="0" presId="urn:microsoft.com/office/officeart/2005/8/layout/orgChart1"/>
    <dgm:cxn modelId="{AFED8A36-94F6-4DE9-8AB9-3CE5A2B6EFE5}" type="presParOf" srcId="{D2CB8C73-EDD1-4C44-81BB-9E21D96F3B09}" destId="{B38ACC87-0FDD-49D2-B823-50AA21E49B2D}" srcOrd="0" destOrd="0" presId="urn:microsoft.com/office/officeart/2005/8/layout/orgChart1"/>
    <dgm:cxn modelId="{26B69CFD-1BB4-4004-979D-183F56DE8777}" type="presParOf" srcId="{D2CB8C73-EDD1-4C44-81BB-9E21D96F3B09}" destId="{8E792C26-D0CA-4ACE-A4B0-8E9BB1334129}" srcOrd="1" destOrd="0" presId="urn:microsoft.com/office/officeart/2005/8/layout/orgChart1"/>
    <dgm:cxn modelId="{67CAFB43-056B-4CF2-9EC8-FBB66E2FE17B}" type="presParOf" srcId="{3B706480-C316-4457-AA58-4D57E84EA477}" destId="{E19D40F9-0880-439D-9CA1-65D0E535AEB0}" srcOrd="1" destOrd="0" presId="urn:microsoft.com/office/officeart/2005/8/layout/orgChart1"/>
    <dgm:cxn modelId="{2FB0C19D-B6D5-4BBC-9C11-3E868F0AA943}" type="presParOf" srcId="{3B706480-C316-4457-AA58-4D57E84EA477}" destId="{66E82601-09A5-43DB-A40D-2DE563BAF980}" srcOrd="2" destOrd="0" presId="urn:microsoft.com/office/officeart/2005/8/layout/orgChart1"/>
    <dgm:cxn modelId="{E61ED09C-A016-4049-87D2-5443D3C0F666}" type="presParOf" srcId="{AC5B8C63-CAFB-4D19-B991-88FB1279012A}" destId="{ACF789F8-CB00-4533-A56C-C8CF57A4C453}" srcOrd="8" destOrd="0" presId="urn:microsoft.com/office/officeart/2005/8/layout/orgChart1"/>
    <dgm:cxn modelId="{1867DC7F-CF4D-4DF6-924C-D554D3499D1C}" type="presParOf" srcId="{AC5B8C63-CAFB-4D19-B991-88FB1279012A}" destId="{38EF0DBF-07C6-4A5A-BB02-DBB1DA827B8D}" srcOrd="9" destOrd="0" presId="urn:microsoft.com/office/officeart/2005/8/layout/orgChart1"/>
    <dgm:cxn modelId="{AB897DB6-8628-43CF-B590-380A3BFA7DA6}" type="presParOf" srcId="{38EF0DBF-07C6-4A5A-BB02-DBB1DA827B8D}" destId="{F4846D01-E035-496A-A10B-6E9A9B30C772}" srcOrd="0" destOrd="0" presId="urn:microsoft.com/office/officeart/2005/8/layout/orgChart1"/>
    <dgm:cxn modelId="{8E3C0EC5-55C9-4FA9-BD23-2603A69381AD}" type="presParOf" srcId="{F4846D01-E035-496A-A10B-6E9A9B30C772}" destId="{D05AC3C6-AF1C-4236-A1E8-ED04FDC74409}" srcOrd="0" destOrd="0" presId="urn:microsoft.com/office/officeart/2005/8/layout/orgChart1"/>
    <dgm:cxn modelId="{2D8BBF9C-4AA2-4FFF-9D47-A7D1BC0EA5E8}" type="presParOf" srcId="{F4846D01-E035-496A-A10B-6E9A9B30C772}" destId="{0F2F90C7-D11C-4264-8709-C80458233053}" srcOrd="1" destOrd="0" presId="urn:microsoft.com/office/officeart/2005/8/layout/orgChart1"/>
    <dgm:cxn modelId="{B7C202A8-F406-4EAD-8A2B-AF2243726538}" type="presParOf" srcId="{38EF0DBF-07C6-4A5A-BB02-DBB1DA827B8D}" destId="{0D79913A-DE9B-4D9F-B8C3-5CFE10E68A7F}" srcOrd="1" destOrd="0" presId="urn:microsoft.com/office/officeart/2005/8/layout/orgChart1"/>
    <dgm:cxn modelId="{7D4CFFE6-3E0D-49EC-9C9C-5CC43C4490A2}" type="presParOf" srcId="{38EF0DBF-07C6-4A5A-BB02-DBB1DA827B8D}" destId="{6089F832-D54F-4D14-9540-33712242C0ED}" srcOrd="2" destOrd="0" presId="urn:microsoft.com/office/officeart/2005/8/layout/orgChart1"/>
    <dgm:cxn modelId="{0F8EC48B-EF06-43CA-9A5C-BD2FEBDAE0E4}" type="presParOf" srcId="{AC5B8C63-CAFB-4D19-B991-88FB1279012A}" destId="{26A7E86A-302F-41AA-9A94-68EEEA645ADB}" srcOrd="10" destOrd="0" presId="urn:microsoft.com/office/officeart/2005/8/layout/orgChart1"/>
    <dgm:cxn modelId="{D602C8CD-7ECE-44E5-83E3-9AC721C6D44E}" type="presParOf" srcId="{AC5B8C63-CAFB-4D19-B991-88FB1279012A}" destId="{94A2E7A6-CDE8-42E5-8A72-277DD10CFC6E}" srcOrd="11" destOrd="0" presId="urn:microsoft.com/office/officeart/2005/8/layout/orgChart1"/>
    <dgm:cxn modelId="{55478E23-ECBD-423D-ADEA-D506E7CD3803}" type="presParOf" srcId="{94A2E7A6-CDE8-42E5-8A72-277DD10CFC6E}" destId="{D1EFE0FD-105B-4AC2-A015-58A6EB71A25D}" srcOrd="0" destOrd="0" presId="urn:microsoft.com/office/officeart/2005/8/layout/orgChart1"/>
    <dgm:cxn modelId="{E57E1ECE-D489-4FBF-B302-97BC72F3FEE0}" type="presParOf" srcId="{D1EFE0FD-105B-4AC2-A015-58A6EB71A25D}" destId="{7A8D300E-BB1A-472C-81F2-31A0BB8CA152}" srcOrd="0" destOrd="0" presId="urn:microsoft.com/office/officeart/2005/8/layout/orgChart1"/>
    <dgm:cxn modelId="{E1A2F18A-7407-4FBF-81CD-99624F2D6AF0}" type="presParOf" srcId="{D1EFE0FD-105B-4AC2-A015-58A6EB71A25D}" destId="{EAC0FDD9-7EFF-4C15-919F-07468C108818}" srcOrd="1" destOrd="0" presId="urn:microsoft.com/office/officeart/2005/8/layout/orgChart1"/>
    <dgm:cxn modelId="{8C167718-60A4-4079-8851-F702271F7D71}" type="presParOf" srcId="{94A2E7A6-CDE8-42E5-8A72-277DD10CFC6E}" destId="{CE28EBA9-54B4-40CC-9FD2-D7E371E8353C}" srcOrd="1" destOrd="0" presId="urn:microsoft.com/office/officeart/2005/8/layout/orgChart1"/>
    <dgm:cxn modelId="{3184EB8C-BEC0-49F2-A6F2-7469B7E097E0}" type="presParOf" srcId="{94A2E7A6-CDE8-42E5-8A72-277DD10CFC6E}" destId="{9DF8CF0C-40B8-4DD8-B001-DD493CA98A02}" srcOrd="2" destOrd="0" presId="urn:microsoft.com/office/officeart/2005/8/layout/orgChart1"/>
    <dgm:cxn modelId="{42E96E18-0D10-49B4-B0AC-648862009465}" type="presParOf" srcId="{77F7083E-7447-45A0-8A68-3358487BBB96}" destId="{F72EFB2E-CA4E-4605-B801-6FE4F15089D1}" srcOrd="2" destOrd="0" presId="urn:microsoft.com/office/officeart/2005/8/layout/orgChart1"/>
    <dgm:cxn modelId="{E1CFC769-CF18-4544-9CE8-9565B2578763}" type="presParOf" srcId="{87EB3ABC-0A17-4F67-91F3-04EC0AEE3970}" destId="{6077C34D-1EC8-4BFD-AE28-0CFF8EC9352B}" srcOrd="2" destOrd="0" presId="urn:microsoft.com/office/officeart/2005/8/layout/orgChart1"/>
    <dgm:cxn modelId="{08428D23-27A1-48DA-B383-94C5B4093998}" type="presParOf" srcId="{87EB3ABC-0A17-4F67-91F3-04EC0AEE3970}" destId="{3210E941-21F9-4079-9015-C588DC1972DB}" srcOrd="3" destOrd="0" presId="urn:microsoft.com/office/officeart/2005/8/layout/orgChart1"/>
    <dgm:cxn modelId="{980D91CE-1EF0-4225-AF0E-BC03E2BDFDC2}" type="presParOf" srcId="{3210E941-21F9-4079-9015-C588DC1972DB}" destId="{DF9307FD-E200-43B5-AF78-65668B8E510C}" srcOrd="0" destOrd="0" presId="urn:microsoft.com/office/officeart/2005/8/layout/orgChart1"/>
    <dgm:cxn modelId="{58426C1D-BAA6-4766-BC55-ED16B2EDCDDB}" type="presParOf" srcId="{DF9307FD-E200-43B5-AF78-65668B8E510C}" destId="{A2B04E07-AA0E-4ABC-A0F4-490CBAB9B2A4}" srcOrd="0" destOrd="0" presId="urn:microsoft.com/office/officeart/2005/8/layout/orgChart1"/>
    <dgm:cxn modelId="{4782D7AB-1DE7-4176-B441-EE12E036A4A6}" type="presParOf" srcId="{DF9307FD-E200-43B5-AF78-65668B8E510C}" destId="{0CD04C76-605E-4421-95BE-24D0F81F3BA5}" srcOrd="1" destOrd="0" presId="urn:microsoft.com/office/officeart/2005/8/layout/orgChart1"/>
    <dgm:cxn modelId="{F7DA951B-3552-41FA-BC6B-649AA4A6E19E}" type="presParOf" srcId="{3210E941-21F9-4079-9015-C588DC1972DB}" destId="{BEA23DF9-763F-4820-97A3-D14CAA2F5B67}" srcOrd="1" destOrd="0" presId="urn:microsoft.com/office/officeart/2005/8/layout/orgChart1"/>
    <dgm:cxn modelId="{5AC52D93-6325-4A36-9835-D34199E3AEED}" type="presParOf" srcId="{BEA23DF9-763F-4820-97A3-D14CAA2F5B67}" destId="{55F1F4EB-F3DA-430D-9D25-F31E070E488F}" srcOrd="0" destOrd="0" presId="urn:microsoft.com/office/officeart/2005/8/layout/orgChart1"/>
    <dgm:cxn modelId="{3ADDEF4A-BCA9-4CCF-8472-8C33F793AA99}" type="presParOf" srcId="{BEA23DF9-763F-4820-97A3-D14CAA2F5B67}" destId="{1B6E6A14-68A0-433F-9751-D674630FBB3B}" srcOrd="1" destOrd="0" presId="urn:microsoft.com/office/officeart/2005/8/layout/orgChart1"/>
    <dgm:cxn modelId="{83AD0734-411E-4F0C-8B20-D51BABC169B4}" type="presParOf" srcId="{1B6E6A14-68A0-433F-9751-D674630FBB3B}" destId="{FDB14B33-AFD1-4D4F-B4E5-ECA1FFF4ACF0}" srcOrd="0" destOrd="0" presId="urn:microsoft.com/office/officeart/2005/8/layout/orgChart1"/>
    <dgm:cxn modelId="{5AD64829-E496-4480-9324-E35E4117F125}" type="presParOf" srcId="{FDB14B33-AFD1-4D4F-B4E5-ECA1FFF4ACF0}" destId="{DE151D06-8D74-4E89-B761-40F3FB2EA76E}" srcOrd="0" destOrd="0" presId="urn:microsoft.com/office/officeart/2005/8/layout/orgChart1"/>
    <dgm:cxn modelId="{98D50A50-C10B-41A1-85E3-387246BC6C27}" type="presParOf" srcId="{FDB14B33-AFD1-4D4F-B4E5-ECA1FFF4ACF0}" destId="{FC66F4E9-66A3-405E-A383-458E585858C5}" srcOrd="1" destOrd="0" presId="urn:microsoft.com/office/officeart/2005/8/layout/orgChart1"/>
    <dgm:cxn modelId="{735B0B0D-278D-4030-8223-D2512D073C8E}" type="presParOf" srcId="{1B6E6A14-68A0-433F-9751-D674630FBB3B}" destId="{1FE6DB9C-9D40-40CE-A483-BB381A651FB1}" srcOrd="1" destOrd="0" presId="urn:microsoft.com/office/officeart/2005/8/layout/orgChart1"/>
    <dgm:cxn modelId="{42490C7F-84BC-4121-B03F-75893C35865B}" type="presParOf" srcId="{1B6E6A14-68A0-433F-9751-D674630FBB3B}" destId="{16F755C3-9D22-421A-A9F1-1CBD1BF8B2EA}" srcOrd="2" destOrd="0" presId="urn:microsoft.com/office/officeart/2005/8/layout/orgChart1"/>
    <dgm:cxn modelId="{3F3D6F50-1C10-463D-B028-9A3B494F92E3}" type="presParOf" srcId="{BEA23DF9-763F-4820-97A3-D14CAA2F5B67}" destId="{1124CF49-9B40-4BAA-B659-5FF92D8A3963}" srcOrd="2" destOrd="0" presId="urn:microsoft.com/office/officeart/2005/8/layout/orgChart1"/>
    <dgm:cxn modelId="{791801A1-7D6B-492F-AB96-48D71E9A4A8F}" type="presParOf" srcId="{BEA23DF9-763F-4820-97A3-D14CAA2F5B67}" destId="{F9A8901B-10A4-4056-8632-EC9007DE1698}" srcOrd="3" destOrd="0" presId="urn:microsoft.com/office/officeart/2005/8/layout/orgChart1"/>
    <dgm:cxn modelId="{2A791C7F-1490-498F-84D8-34D9CC361102}" type="presParOf" srcId="{F9A8901B-10A4-4056-8632-EC9007DE1698}" destId="{14CFBFF6-87E1-4C9E-A65C-990B9C9BB693}" srcOrd="0" destOrd="0" presId="urn:microsoft.com/office/officeart/2005/8/layout/orgChart1"/>
    <dgm:cxn modelId="{51B16430-4B26-49FA-9173-2B8E57AA5F1E}" type="presParOf" srcId="{14CFBFF6-87E1-4C9E-A65C-990B9C9BB693}" destId="{DF28CB1D-DBF6-4A5D-AC39-04C9C94B0276}" srcOrd="0" destOrd="0" presId="urn:microsoft.com/office/officeart/2005/8/layout/orgChart1"/>
    <dgm:cxn modelId="{314635E9-5DD8-4B46-B684-79F9877AD37E}" type="presParOf" srcId="{14CFBFF6-87E1-4C9E-A65C-990B9C9BB693}" destId="{E0B37A0F-5D09-47C0-B017-3AD39082199B}" srcOrd="1" destOrd="0" presId="urn:microsoft.com/office/officeart/2005/8/layout/orgChart1"/>
    <dgm:cxn modelId="{66388F0A-D27F-476D-AB55-254A66A825B5}" type="presParOf" srcId="{F9A8901B-10A4-4056-8632-EC9007DE1698}" destId="{AD18F833-DE15-45E4-BA1C-30459A1FCE73}" srcOrd="1" destOrd="0" presId="urn:microsoft.com/office/officeart/2005/8/layout/orgChart1"/>
    <dgm:cxn modelId="{435E3182-FA7A-4596-9E9F-80BBCD0EA43A}" type="presParOf" srcId="{F9A8901B-10A4-4056-8632-EC9007DE1698}" destId="{3DDC5D5E-DB04-40A9-9F43-454F43039968}" srcOrd="2" destOrd="0" presId="urn:microsoft.com/office/officeart/2005/8/layout/orgChart1"/>
    <dgm:cxn modelId="{80057B0D-0120-4EF5-A5CB-2AD1369DF74D}" type="presParOf" srcId="{BEA23DF9-763F-4820-97A3-D14CAA2F5B67}" destId="{FD210AF8-BAA5-4A48-9F9F-45E8FEAEDE10}" srcOrd="4" destOrd="0" presId="urn:microsoft.com/office/officeart/2005/8/layout/orgChart1"/>
    <dgm:cxn modelId="{BA0D361A-3519-4BA4-B8F3-F1E19EF6A124}" type="presParOf" srcId="{BEA23DF9-763F-4820-97A3-D14CAA2F5B67}" destId="{07295520-2A9A-48E0-820D-FBBE8F110D36}" srcOrd="5" destOrd="0" presId="urn:microsoft.com/office/officeart/2005/8/layout/orgChart1"/>
    <dgm:cxn modelId="{4B965A92-DDCB-4A29-8E3E-B0FD591BF338}" type="presParOf" srcId="{07295520-2A9A-48E0-820D-FBBE8F110D36}" destId="{B306B2F6-83B5-4EE4-9A65-C6CEDAD7B08C}" srcOrd="0" destOrd="0" presId="urn:microsoft.com/office/officeart/2005/8/layout/orgChart1"/>
    <dgm:cxn modelId="{3BCBA97A-4F90-4CD6-922E-53073EDA0AE6}" type="presParOf" srcId="{B306B2F6-83B5-4EE4-9A65-C6CEDAD7B08C}" destId="{AF813FA8-9EB7-4B54-A2B8-AC9593B50443}" srcOrd="0" destOrd="0" presId="urn:microsoft.com/office/officeart/2005/8/layout/orgChart1"/>
    <dgm:cxn modelId="{77088EA6-EE07-4FBF-A5DA-DC354EFA0FB5}" type="presParOf" srcId="{B306B2F6-83B5-4EE4-9A65-C6CEDAD7B08C}" destId="{15DBAA39-44F8-4A8F-AEF5-B870EC3EF263}" srcOrd="1" destOrd="0" presId="urn:microsoft.com/office/officeart/2005/8/layout/orgChart1"/>
    <dgm:cxn modelId="{BBBC44E8-3381-44CC-82B8-C49DF1CC3636}" type="presParOf" srcId="{07295520-2A9A-48E0-820D-FBBE8F110D36}" destId="{C0E4F44B-A72E-4974-B287-61CC207CAB3A}" srcOrd="1" destOrd="0" presId="urn:microsoft.com/office/officeart/2005/8/layout/orgChart1"/>
    <dgm:cxn modelId="{6A742C5B-EF91-4D0E-8E9E-BE37020B20D7}" type="presParOf" srcId="{07295520-2A9A-48E0-820D-FBBE8F110D36}" destId="{61D958D6-FD17-41CB-9818-206C516CADA3}" srcOrd="2" destOrd="0" presId="urn:microsoft.com/office/officeart/2005/8/layout/orgChart1"/>
    <dgm:cxn modelId="{DA945113-A32D-4CBD-AE0B-E31A29CC23FD}" type="presParOf" srcId="{3210E941-21F9-4079-9015-C588DC1972DB}" destId="{CE9C6351-D9B4-471B-8388-C330DDCB2973}" srcOrd="2" destOrd="0" presId="urn:microsoft.com/office/officeart/2005/8/layout/orgChart1"/>
    <dgm:cxn modelId="{3C593729-F090-4954-9346-647600AE1B20}" type="presParOf" srcId="{87EB3ABC-0A17-4F67-91F3-04EC0AEE3970}" destId="{1036EAFB-86EA-4EA8-9609-0B14C7352ABF}" srcOrd="4" destOrd="0" presId="urn:microsoft.com/office/officeart/2005/8/layout/orgChart1"/>
    <dgm:cxn modelId="{CBAACED3-752D-4F5D-A629-DE4AA45F3FF7}" type="presParOf" srcId="{87EB3ABC-0A17-4F67-91F3-04EC0AEE3970}" destId="{5A011924-C683-4896-8650-77622A79F75F}" srcOrd="5" destOrd="0" presId="urn:microsoft.com/office/officeart/2005/8/layout/orgChart1"/>
    <dgm:cxn modelId="{C729146C-4A17-458E-8646-2DA052A9140B}" type="presParOf" srcId="{5A011924-C683-4896-8650-77622A79F75F}" destId="{9DE16485-4391-4AF9-BF84-0E4A04AFBF6D}" srcOrd="0" destOrd="0" presId="urn:microsoft.com/office/officeart/2005/8/layout/orgChart1"/>
    <dgm:cxn modelId="{CAF3C693-41F7-4341-988B-B03D93F86CD2}" type="presParOf" srcId="{9DE16485-4391-4AF9-BF84-0E4A04AFBF6D}" destId="{A3998CD6-66FF-45DB-9968-C26F4F638F7A}" srcOrd="0" destOrd="0" presId="urn:microsoft.com/office/officeart/2005/8/layout/orgChart1"/>
    <dgm:cxn modelId="{62908F94-3627-4B94-8836-91F6BAFCA797}" type="presParOf" srcId="{9DE16485-4391-4AF9-BF84-0E4A04AFBF6D}" destId="{35763B2B-1AB0-46C0-B78D-024197F9B0C4}" srcOrd="1" destOrd="0" presId="urn:microsoft.com/office/officeart/2005/8/layout/orgChart1"/>
    <dgm:cxn modelId="{994C5341-10F8-4A94-B809-564C153DE546}" type="presParOf" srcId="{5A011924-C683-4896-8650-77622A79F75F}" destId="{4E287221-B23F-4C0C-92EB-A4B84ABEED8D}" srcOrd="1" destOrd="0" presId="urn:microsoft.com/office/officeart/2005/8/layout/orgChart1"/>
    <dgm:cxn modelId="{6A9C806F-47CB-4341-82D1-1B4F813B2D3E}" type="presParOf" srcId="{4E287221-B23F-4C0C-92EB-A4B84ABEED8D}" destId="{780D91C4-74B2-42FC-9958-37F14BAB831E}" srcOrd="0" destOrd="0" presId="urn:microsoft.com/office/officeart/2005/8/layout/orgChart1"/>
    <dgm:cxn modelId="{0CE3A5AA-155F-41B4-8C6D-4FE5ED261D52}" type="presParOf" srcId="{4E287221-B23F-4C0C-92EB-A4B84ABEED8D}" destId="{6A0F2896-BEE9-41E0-B6F1-5FAE2B2DB87C}" srcOrd="1" destOrd="0" presId="urn:microsoft.com/office/officeart/2005/8/layout/orgChart1"/>
    <dgm:cxn modelId="{DC7C75B2-EDB3-4EE6-B41F-A19B3318E53D}" type="presParOf" srcId="{6A0F2896-BEE9-41E0-B6F1-5FAE2B2DB87C}" destId="{1523E9EB-3526-4C95-8021-A972B3BE659D}" srcOrd="0" destOrd="0" presId="urn:microsoft.com/office/officeart/2005/8/layout/orgChart1"/>
    <dgm:cxn modelId="{1E143CBB-A65D-425A-9A50-B2B814E137D0}" type="presParOf" srcId="{1523E9EB-3526-4C95-8021-A972B3BE659D}" destId="{1BCCBFBC-E92F-4754-8F1B-F677DF5A0E5C}" srcOrd="0" destOrd="0" presId="urn:microsoft.com/office/officeart/2005/8/layout/orgChart1"/>
    <dgm:cxn modelId="{1187F5C2-1428-40B5-8BF6-CDD877C88634}" type="presParOf" srcId="{1523E9EB-3526-4C95-8021-A972B3BE659D}" destId="{8BE625BC-8F89-4E7A-91C6-DD4AA110D40C}" srcOrd="1" destOrd="0" presId="urn:microsoft.com/office/officeart/2005/8/layout/orgChart1"/>
    <dgm:cxn modelId="{B1AAB223-22D7-4EA2-8C4D-F0F3936A90D0}" type="presParOf" srcId="{6A0F2896-BEE9-41E0-B6F1-5FAE2B2DB87C}" destId="{B420F8C9-7CE0-49F0-A7B8-8D95ABFAE5BA}" srcOrd="1" destOrd="0" presId="urn:microsoft.com/office/officeart/2005/8/layout/orgChart1"/>
    <dgm:cxn modelId="{3C2C6BB0-85FC-4E8E-B603-A6270C187405}" type="presParOf" srcId="{6A0F2896-BEE9-41E0-B6F1-5FAE2B2DB87C}" destId="{32C4B2AB-ACA6-4E17-A09F-6324AEAD583A}" srcOrd="2" destOrd="0" presId="urn:microsoft.com/office/officeart/2005/8/layout/orgChart1"/>
    <dgm:cxn modelId="{845B1900-E3BD-4FDE-8128-9BEED9F15956}" type="presParOf" srcId="{4E287221-B23F-4C0C-92EB-A4B84ABEED8D}" destId="{70923E7D-9D5E-4CCA-AE82-63A8B7F386D0}" srcOrd="2" destOrd="0" presId="urn:microsoft.com/office/officeart/2005/8/layout/orgChart1"/>
    <dgm:cxn modelId="{4D23A905-27C8-4349-95C5-59A8EF9EA01B}" type="presParOf" srcId="{4E287221-B23F-4C0C-92EB-A4B84ABEED8D}" destId="{832CB996-4630-444E-9733-25F76142317C}" srcOrd="3" destOrd="0" presId="urn:microsoft.com/office/officeart/2005/8/layout/orgChart1"/>
    <dgm:cxn modelId="{7F4125CC-87FA-40C8-818E-874AD3787ACA}" type="presParOf" srcId="{832CB996-4630-444E-9733-25F76142317C}" destId="{8FC705A8-5146-4429-9AE0-2BE9D0C5B9DE}" srcOrd="0" destOrd="0" presId="urn:microsoft.com/office/officeart/2005/8/layout/orgChart1"/>
    <dgm:cxn modelId="{C467D79F-B735-42FA-B903-948A7D52D52C}" type="presParOf" srcId="{8FC705A8-5146-4429-9AE0-2BE9D0C5B9DE}" destId="{02153EF3-8F12-4909-A126-69B94C703AC1}" srcOrd="0" destOrd="0" presId="urn:microsoft.com/office/officeart/2005/8/layout/orgChart1"/>
    <dgm:cxn modelId="{7EC2F4ED-3FEC-4753-878F-B2AC65D7D2FA}" type="presParOf" srcId="{8FC705A8-5146-4429-9AE0-2BE9D0C5B9DE}" destId="{48E77FAC-0DF4-4099-9D58-8CDF7C5B27A5}" srcOrd="1" destOrd="0" presId="urn:microsoft.com/office/officeart/2005/8/layout/orgChart1"/>
    <dgm:cxn modelId="{4DA7A0E8-0F09-456F-9E5C-E9D6713ABD5D}" type="presParOf" srcId="{832CB996-4630-444E-9733-25F76142317C}" destId="{28F192E1-A032-4175-93B9-4FD64AA268B9}" srcOrd="1" destOrd="0" presId="urn:microsoft.com/office/officeart/2005/8/layout/orgChart1"/>
    <dgm:cxn modelId="{839DD637-CABA-40DE-AD5D-0A6E25E0CA9D}" type="presParOf" srcId="{832CB996-4630-444E-9733-25F76142317C}" destId="{2D67A7F5-8BA8-4A0F-A534-C02F94141121}" srcOrd="2" destOrd="0" presId="urn:microsoft.com/office/officeart/2005/8/layout/orgChart1"/>
    <dgm:cxn modelId="{473900E6-89CC-473F-9CE2-0C411F68BF5A}" type="presParOf" srcId="{4E287221-B23F-4C0C-92EB-A4B84ABEED8D}" destId="{54962BDB-A7CC-4007-9B24-B83C6E94067E}" srcOrd="4" destOrd="0" presId="urn:microsoft.com/office/officeart/2005/8/layout/orgChart1"/>
    <dgm:cxn modelId="{A4B5B9F1-424E-40D3-9ACE-E03D8754D187}" type="presParOf" srcId="{4E287221-B23F-4C0C-92EB-A4B84ABEED8D}" destId="{C73FE3CD-90CE-498F-B0C8-85A1324D5239}" srcOrd="5" destOrd="0" presId="urn:microsoft.com/office/officeart/2005/8/layout/orgChart1"/>
    <dgm:cxn modelId="{C9B7F70F-540C-412C-BF80-4A51AF40CD8C}" type="presParOf" srcId="{C73FE3CD-90CE-498F-B0C8-85A1324D5239}" destId="{27F1EDDE-7004-4F6A-B5CA-F05BB51C08A8}" srcOrd="0" destOrd="0" presId="urn:microsoft.com/office/officeart/2005/8/layout/orgChart1"/>
    <dgm:cxn modelId="{D72A29B1-7076-4B49-994A-682AD311FC1B}" type="presParOf" srcId="{27F1EDDE-7004-4F6A-B5CA-F05BB51C08A8}" destId="{68C017A5-DD8A-4053-A7B6-C88575317BEC}" srcOrd="0" destOrd="0" presId="urn:microsoft.com/office/officeart/2005/8/layout/orgChart1"/>
    <dgm:cxn modelId="{D77C493B-DA7B-4380-9B01-D6BAD14CE6C8}" type="presParOf" srcId="{27F1EDDE-7004-4F6A-B5CA-F05BB51C08A8}" destId="{5FA0255C-EEDB-49A8-9F00-C22D1F37A136}" srcOrd="1" destOrd="0" presId="urn:microsoft.com/office/officeart/2005/8/layout/orgChart1"/>
    <dgm:cxn modelId="{5EAE9028-E953-4745-B9F2-425A00E3958D}" type="presParOf" srcId="{C73FE3CD-90CE-498F-B0C8-85A1324D5239}" destId="{85A35F5E-A6BE-4F79-8A5D-4B075AFBC2FD}" srcOrd="1" destOrd="0" presId="urn:microsoft.com/office/officeart/2005/8/layout/orgChart1"/>
    <dgm:cxn modelId="{48C3D572-AEDE-45D1-B4F2-80AF4F10E4A1}" type="presParOf" srcId="{C73FE3CD-90CE-498F-B0C8-85A1324D5239}" destId="{C293A89A-5B53-464F-83AA-80E5891F43E0}" srcOrd="2" destOrd="0" presId="urn:microsoft.com/office/officeart/2005/8/layout/orgChart1"/>
    <dgm:cxn modelId="{3D64115D-C265-4FC2-9BA0-EA42F170449E}" type="presParOf" srcId="{5A011924-C683-4896-8650-77622A79F75F}" destId="{AC58136F-FFC3-4B21-8CA7-32EE4EA5DA37}" srcOrd="2" destOrd="0" presId="urn:microsoft.com/office/officeart/2005/8/layout/orgChart1"/>
    <dgm:cxn modelId="{D83C7AD0-89CD-4DFC-BCB1-C39636911B63}" type="presParOf" srcId="{87EB3ABC-0A17-4F67-91F3-04EC0AEE3970}" destId="{0C145A33-3A6D-44B2-B0B4-5F916B04A328}" srcOrd="6" destOrd="0" presId="urn:microsoft.com/office/officeart/2005/8/layout/orgChart1"/>
    <dgm:cxn modelId="{B4982ABB-C2C7-464F-BB29-5620935457E8}" type="presParOf" srcId="{87EB3ABC-0A17-4F67-91F3-04EC0AEE3970}" destId="{EEE33794-C2EC-4214-94C6-7D5A6B951624}" srcOrd="7" destOrd="0" presId="urn:microsoft.com/office/officeart/2005/8/layout/orgChart1"/>
    <dgm:cxn modelId="{BCED5298-FE93-4B2A-9E39-7C241923235E}" type="presParOf" srcId="{EEE33794-C2EC-4214-94C6-7D5A6B951624}" destId="{5A462C6B-7686-44AB-A56E-A47F327F2285}" srcOrd="0" destOrd="0" presId="urn:microsoft.com/office/officeart/2005/8/layout/orgChart1"/>
    <dgm:cxn modelId="{B44627EA-556F-43DC-80C1-C858AA6B0C8C}" type="presParOf" srcId="{5A462C6B-7686-44AB-A56E-A47F327F2285}" destId="{7F778147-66E4-4DE6-8C56-D40EEA3F5B30}" srcOrd="0" destOrd="0" presId="urn:microsoft.com/office/officeart/2005/8/layout/orgChart1"/>
    <dgm:cxn modelId="{B51A0135-9548-4685-9E23-F9A8F6921618}" type="presParOf" srcId="{5A462C6B-7686-44AB-A56E-A47F327F2285}" destId="{D1BEF2F3-2990-4A04-A00E-CAABE6623773}" srcOrd="1" destOrd="0" presId="urn:microsoft.com/office/officeart/2005/8/layout/orgChart1"/>
    <dgm:cxn modelId="{1EF55B60-51C2-4D5B-91F6-1EB3CDBA632E}" type="presParOf" srcId="{EEE33794-C2EC-4214-94C6-7D5A6B951624}" destId="{BD47B8F0-9CBA-4AC3-8F90-29F502891FB0}" srcOrd="1" destOrd="0" presId="urn:microsoft.com/office/officeart/2005/8/layout/orgChart1"/>
    <dgm:cxn modelId="{09BA2184-54A8-4543-80A3-F99366E28334}" type="presParOf" srcId="{BD47B8F0-9CBA-4AC3-8F90-29F502891FB0}" destId="{0F027C75-036C-4726-8EBC-FEC2B66E7C20}" srcOrd="0" destOrd="0" presId="urn:microsoft.com/office/officeart/2005/8/layout/orgChart1"/>
    <dgm:cxn modelId="{D226135F-471B-4852-B2C0-C12F0276D34E}" type="presParOf" srcId="{BD47B8F0-9CBA-4AC3-8F90-29F502891FB0}" destId="{B0AFEB62-C0EC-4A4C-A552-20DE0E203951}" srcOrd="1" destOrd="0" presId="urn:microsoft.com/office/officeart/2005/8/layout/orgChart1"/>
    <dgm:cxn modelId="{9518C533-05A5-431D-AAFF-B2EF7EBAF8E4}" type="presParOf" srcId="{B0AFEB62-C0EC-4A4C-A552-20DE0E203951}" destId="{2E11BCFE-877E-4184-B654-A76B80FED05F}" srcOrd="0" destOrd="0" presId="urn:microsoft.com/office/officeart/2005/8/layout/orgChart1"/>
    <dgm:cxn modelId="{AECA7D08-A97D-4FBF-9F62-CFB733FF3F3B}" type="presParOf" srcId="{2E11BCFE-877E-4184-B654-A76B80FED05F}" destId="{20264456-7BF9-447B-B42B-1B6A390F8276}" srcOrd="0" destOrd="0" presId="urn:microsoft.com/office/officeart/2005/8/layout/orgChart1"/>
    <dgm:cxn modelId="{B74C5AFB-01EA-4526-9F26-AA31FE06A327}" type="presParOf" srcId="{2E11BCFE-877E-4184-B654-A76B80FED05F}" destId="{C1AB8D09-76FE-4644-A9AB-117B10F4F4B0}" srcOrd="1" destOrd="0" presId="urn:microsoft.com/office/officeart/2005/8/layout/orgChart1"/>
    <dgm:cxn modelId="{20645FB7-FFCD-4845-88F7-A5777AB3535C}" type="presParOf" srcId="{B0AFEB62-C0EC-4A4C-A552-20DE0E203951}" destId="{0CCDA3DC-B2AE-41C2-A66F-CC3089C5018C}" srcOrd="1" destOrd="0" presId="urn:microsoft.com/office/officeart/2005/8/layout/orgChart1"/>
    <dgm:cxn modelId="{40138892-5CC2-489A-9CBE-CDA23116165F}" type="presParOf" srcId="{B0AFEB62-C0EC-4A4C-A552-20DE0E203951}" destId="{915D09CD-401E-4D74-8E20-7D6A452816CA}" srcOrd="2" destOrd="0" presId="urn:microsoft.com/office/officeart/2005/8/layout/orgChart1"/>
    <dgm:cxn modelId="{98C82A96-6BC2-42A8-8E44-C0F33A5395FF}" type="presParOf" srcId="{BD47B8F0-9CBA-4AC3-8F90-29F502891FB0}" destId="{89616EC0-6036-473C-871B-44163E926191}" srcOrd="2" destOrd="0" presId="urn:microsoft.com/office/officeart/2005/8/layout/orgChart1"/>
    <dgm:cxn modelId="{7CB506EA-1896-4449-B78F-EB0C5B5E9CD7}" type="presParOf" srcId="{BD47B8F0-9CBA-4AC3-8F90-29F502891FB0}" destId="{7A1136CD-4DEE-4FB0-B724-B024F8F2EC06}" srcOrd="3" destOrd="0" presId="urn:microsoft.com/office/officeart/2005/8/layout/orgChart1"/>
    <dgm:cxn modelId="{2F87BCD0-FEEC-40F3-8034-39E052150C5D}" type="presParOf" srcId="{7A1136CD-4DEE-4FB0-B724-B024F8F2EC06}" destId="{45584C50-7D56-42F7-B93A-5D66F73FDC31}" srcOrd="0" destOrd="0" presId="urn:microsoft.com/office/officeart/2005/8/layout/orgChart1"/>
    <dgm:cxn modelId="{FD820EDB-5296-4C8F-A329-F3AAE7BE44D8}" type="presParOf" srcId="{45584C50-7D56-42F7-B93A-5D66F73FDC31}" destId="{8FCB7BD8-474C-48B3-A638-10ECE5C2BF22}" srcOrd="0" destOrd="0" presId="urn:microsoft.com/office/officeart/2005/8/layout/orgChart1"/>
    <dgm:cxn modelId="{A562929A-62FF-47E9-9872-CC24CFC0C42E}" type="presParOf" srcId="{45584C50-7D56-42F7-B93A-5D66F73FDC31}" destId="{A932F5A1-186D-4F64-A3D5-C7D2BDCA114C}" srcOrd="1" destOrd="0" presId="urn:microsoft.com/office/officeart/2005/8/layout/orgChart1"/>
    <dgm:cxn modelId="{B6EA737F-3990-4DC0-B4EF-E489A1BB48C5}" type="presParOf" srcId="{7A1136CD-4DEE-4FB0-B724-B024F8F2EC06}" destId="{F3BD1D4B-A428-4A99-8B5F-D66E9571851E}" srcOrd="1" destOrd="0" presId="urn:microsoft.com/office/officeart/2005/8/layout/orgChart1"/>
    <dgm:cxn modelId="{95BC04A7-D221-48CD-A69F-91D5456335C1}" type="presParOf" srcId="{7A1136CD-4DEE-4FB0-B724-B024F8F2EC06}" destId="{4E9B6296-CD5B-4E13-A36F-12A63AAE6660}" srcOrd="2" destOrd="0" presId="urn:microsoft.com/office/officeart/2005/8/layout/orgChart1"/>
    <dgm:cxn modelId="{0C8F23AA-24AA-42D6-B310-533FCD526F54}" type="presParOf" srcId="{EEE33794-C2EC-4214-94C6-7D5A6B951624}" destId="{1EBFF002-1F2E-43C0-97D9-1004DF77BC79}" srcOrd="2" destOrd="0" presId="urn:microsoft.com/office/officeart/2005/8/layout/orgChart1"/>
    <dgm:cxn modelId="{5C4351B4-89FC-4D74-B7DE-8DABA0664ACB}" type="presParOf" srcId="{87EB3ABC-0A17-4F67-91F3-04EC0AEE3970}" destId="{0EFAA20B-840F-4C81-973A-00215C039E27}" srcOrd="8" destOrd="0" presId="urn:microsoft.com/office/officeart/2005/8/layout/orgChart1"/>
    <dgm:cxn modelId="{C9C93E70-17F1-4CF0-A789-57C6098A9CBF}" type="presParOf" srcId="{87EB3ABC-0A17-4F67-91F3-04EC0AEE3970}" destId="{EB8ED20F-BE3E-4115-92FD-8231D7A8ECB0}" srcOrd="9" destOrd="0" presId="urn:microsoft.com/office/officeart/2005/8/layout/orgChart1"/>
    <dgm:cxn modelId="{375B59C7-FC7D-4593-A073-DBD6EBE7F2AA}" type="presParOf" srcId="{EB8ED20F-BE3E-4115-92FD-8231D7A8ECB0}" destId="{C402D151-4CA1-453D-903F-73EE2C60E61F}" srcOrd="0" destOrd="0" presId="urn:microsoft.com/office/officeart/2005/8/layout/orgChart1"/>
    <dgm:cxn modelId="{1DB7B0D5-7E40-4686-9D3C-1215A89EB4C9}" type="presParOf" srcId="{C402D151-4CA1-453D-903F-73EE2C60E61F}" destId="{AC5745F3-C185-4B2D-AD48-A6CB6285D3E7}" srcOrd="0" destOrd="0" presId="urn:microsoft.com/office/officeart/2005/8/layout/orgChart1"/>
    <dgm:cxn modelId="{6682B255-28CF-4645-8385-2EC9FF7BCD02}" type="presParOf" srcId="{C402D151-4CA1-453D-903F-73EE2C60E61F}" destId="{95592CAA-37D6-42A5-B289-69742358F6F6}" srcOrd="1" destOrd="0" presId="urn:microsoft.com/office/officeart/2005/8/layout/orgChart1"/>
    <dgm:cxn modelId="{91E0B9A5-A84B-407C-B798-63D37CC2F2E0}" type="presParOf" srcId="{EB8ED20F-BE3E-4115-92FD-8231D7A8ECB0}" destId="{6E084221-C620-4A8A-8D74-2A03035B9C9E}" srcOrd="1" destOrd="0" presId="urn:microsoft.com/office/officeart/2005/8/layout/orgChart1"/>
    <dgm:cxn modelId="{9C3AD41F-6950-473B-A1CA-9452FEC91643}" type="presParOf" srcId="{6E084221-C620-4A8A-8D74-2A03035B9C9E}" destId="{6F6C7363-E715-4886-93BE-6DE5F6CD3B94}" srcOrd="0" destOrd="0" presId="urn:microsoft.com/office/officeart/2005/8/layout/orgChart1"/>
    <dgm:cxn modelId="{03EE4E1F-83B0-481A-AF4E-885FF5B1ED3F}" type="presParOf" srcId="{6E084221-C620-4A8A-8D74-2A03035B9C9E}" destId="{7F74560E-76C4-4AF9-85FA-F1A9058EAD8A}" srcOrd="1" destOrd="0" presId="urn:microsoft.com/office/officeart/2005/8/layout/orgChart1"/>
    <dgm:cxn modelId="{E6E801AB-B17C-4973-9DFC-05C16607E664}" type="presParOf" srcId="{7F74560E-76C4-4AF9-85FA-F1A9058EAD8A}" destId="{FF4D7798-0DA8-4EF8-8B1E-E619D5F25DF4}" srcOrd="0" destOrd="0" presId="urn:microsoft.com/office/officeart/2005/8/layout/orgChart1"/>
    <dgm:cxn modelId="{6DC7E4B2-F5EA-4288-AD2B-68C2848B354D}" type="presParOf" srcId="{FF4D7798-0DA8-4EF8-8B1E-E619D5F25DF4}" destId="{7D76585E-2D08-4185-A8C2-3D479540B539}" srcOrd="0" destOrd="0" presId="urn:microsoft.com/office/officeart/2005/8/layout/orgChart1"/>
    <dgm:cxn modelId="{7374A7B2-8538-4A1C-A77B-150EA4E5363A}" type="presParOf" srcId="{FF4D7798-0DA8-4EF8-8B1E-E619D5F25DF4}" destId="{DAD80018-8636-459C-8BE4-1CF3CB541E8E}" srcOrd="1" destOrd="0" presId="urn:microsoft.com/office/officeart/2005/8/layout/orgChart1"/>
    <dgm:cxn modelId="{AEFDFDA9-90F5-4E46-9787-4C142FE69989}" type="presParOf" srcId="{7F74560E-76C4-4AF9-85FA-F1A9058EAD8A}" destId="{703AE2A3-CB2E-4C6B-991A-0BEA9766846B}" srcOrd="1" destOrd="0" presId="urn:microsoft.com/office/officeart/2005/8/layout/orgChart1"/>
    <dgm:cxn modelId="{9610E889-43A7-4506-AFE2-4AC46360B0E7}" type="presParOf" srcId="{7F74560E-76C4-4AF9-85FA-F1A9058EAD8A}" destId="{F165158F-FAE3-4002-8BDD-A981BE1673CF}" srcOrd="2" destOrd="0" presId="urn:microsoft.com/office/officeart/2005/8/layout/orgChart1"/>
    <dgm:cxn modelId="{CBDA8DCB-6777-4FF0-B65B-478AC1A76EF5}" type="presParOf" srcId="{6E084221-C620-4A8A-8D74-2A03035B9C9E}" destId="{A8EBCEA3-8ED1-4E15-ACB0-5C4827A1A877}" srcOrd="2" destOrd="0" presId="urn:microsoft.com/office/officeart/2005/8/layout/orgChart1"/>
    <dgm:cxn modelId="{39C94E90-3D7B-4900-B26B-115B37F17466}" type="presParOf" srcId="{6E084221-C620-4A8A-8D74-2A03035B9C9E}" destId="{2C377522-CF65-4DD0-B013-6C9B6EF35A28}" srcOrd="3" destOrd="0" presId="urn:microsoft.com/office/officeart/2005/8/layout/orgChart1"/>
    <dgm:cxn modelId="{A953FD07-6F8C-4680-9AE9-AAC4946FE085}" type="presParOf" srcId="{2C377522-CF65-4DD0-B013-6C9B6EF35A28}" destId="{5FEFCC49-25E2-499B-83F0-07E7B3AD6781}" srcOrd="0" destOrd="0" presId="urn:microsoft.com/office/officeart/2005/8/layout/orgChart1"/>
    <dgm:cxn modelId="{1AAD46FD-1E14-43BF-A67A-EC2FE33517F3}" type="presParOf" srcId="{5FEFCC49-25E2-499B-83F0-07E7B3AD6781}" destId="{B86CCF97-122D-4505-A72D-F540AA0FFB81}" srcOrd="0" destOrd="0" presId="urn:microsoft.com/office/officeart/2005/8/layout/orgChart1"/>
    <dgm:cxn modelId="{2EAE87A0-68A4-4C9B-B786-D61F80E47D11}" type="presParOf" srcId="{5FEFCC49-25E2-499B-83F0-07E7B3AD6781}" destId="{84B34BD5-8155-4738-BE64-A703073450AA}" srcOrd="1" destOrd="0" presId="urn:microsoft.com/office/officeart/2005/8/layout/orgChart1"/>
    <dgm:cxn modelId="{0D6237B6-71D9-4909-91FA-1619092E19EA}" type="presParOf" srcId="{2C377522-CF65-4DD0-B013-6C9B6EF35A28}" destId="{977C4248-6B11-405C-8363-DF18A49F6ADC}" srcOrd="1" destOrd="0" presId="urn:microsoft.com/office/officeart/2005/8/layout/orgChart1"/>
    <dgm:cxn modelId="{7A57CEDF-0265-4D85-BA68-7267BF069243}" type="presParOf" srcId="{2C377522-CF65-4DD0-B013-6C9B6EF35A28}" destId="{11090179-F65D-46DD-847D-511707A58096}" srcOrd="2" destOrd="0" presId="urn:microsoft.com/office/officeart/2005/8/layout/orgChart1"/>
    <dgm:cxn modelId="{45A6A3D7-218E-4F74-81F8-96AF8627D6AC}" type="presParOf" srcId="{6E084221-C620-4A8A-8D74-2A03035B9C9E}" destId="{B2B7DDBA-841B-4DF8-AF53-CF1F04228FAE}" srcOrd="4" destOrd="0" presId="urn:microsoft.com/office/officeart/2005/8/layout/orgChart1"/>
    <dgm:cxn modelId="{0D01964E-3A45-4B75-A6A1-964A8B9D7E77}" type="presParOf" srcId="{6E084221-C620-4A8A-8D74-2A03035B9C9E}" destId="{5A2F40E5-FC65-4C5A-BE9A-C40E634B2CF1}" srcOrd="5" destOrd="0" presId="urn:microsoft.com/office/officeart/2005/8/layout/orgChart1"/>
    <dgm:cxn modelId="{961C2906-5B47-46C3-BB3A-FC6B4EBFA6AF}" type="presParOf" srcId="{5A2F40E5-FC65-4C5A-BE9A-C40E634B2CF1}" destId="{434CF40A-F05B-4A5A-9348-E2571AD4595B}" srcOrd="0" destOrd="0" presId="urn:microsoft.com/office/officeart/2005/8/layout/orgChart1"/>
    <dgm:cxn modelId="{05A4A77C-1810-4599-B0EA-99AAD7D24C3A}" type="presParOf" srcId="{434CF40A-F05B-4A5A-9348-E2571AD4595B}" destId="{26105B5E-E1F2-404E-8417-40D6F596EAC0}" srcOrd="0" destOrd="0" presId="urn:microsoft.com/office/officeart/2005/8/layout/orgChart1"/>
    <dgm:cxn modelId="{EE4C8F6A-2633-4F3A-954C-6959064234C0}" type="presParOf" srcId="{434CF40A-F05B-4A5A-9348-E2571AD4595B}" destId="{BC6EF9C3-7242-4E3F-8192-257E7968FCA2}" srcOrd="1" destOrd="0" presId="urn:microsoft.com/office/officeart/2005/8/layout/orgChart1"/>
    <dgm:cxn modelId="{7593ECEA-1F8E-4495-9DA4-AB2F941DA7EE}" type="presParOf" srcId="{5A2F40E5-FC65-4C5A-BE9A-C40E634B2CF1}" destId="{80A5C8E7-AD50-482A-A71C-15BA76194FB5}" srcOrd="1" destOrd="0" presId="urn:microsoft.com/office/officeart/2005/8/layout/orgChart1"/>
    <dgm:cxn modelId="{0CDDABF0-DB64-4BCA-9164-426E5A3476C4}" type="presParOf" srcId="{5A2F40E5-FC65-4C5A-BE9A-C40E634B2CF1}" destId="{3BA6EAA5-C9B8-4ABA-B964-5FABCBDAC384}" srcOrd="2" destOrd="0" presId="urn:microsoft.com/office/officeart/2005/8/layout/orgChart1"/>
    <dgm:cxn modelId="{0D921C2B-45D6-4976-BC89-E031145AA7CC}" type="presParOf" srcId="{6E084221-C620-4A8A-8D74-2A03035B9C9E}" destId="{1E392069-3488-47F5-88C9-1374E9E4934B}" srcOrd="6" destOrd="0" presId="urn:microsoft.com/office/officeart/2005/8/layout/orgChart1"/>
    <dgm:cxn modelId="{29774AEA-4A13-4414-8AA8-4AACDF8246EE}" type="presParOf" srcId="{6E084221-C620-4A8A-8D74-2A03035B9C9E}" destId="{81B8198A-90DC-43A0-A72E-627F551D9CEC}" srcOrd="7" destOrd="0" presId="urn:microsoft.com/office/officeart/2005/8/layout/orgChart1"/>
    <dgm:cxn modelId="{CC992362-E5BB-4F22-99DE-456ED0F5951B}" type="presParOf" srcId="{81B8198A-90DC-43A0-A72E-627F551D9CEC}" destId="{B52B1130-A574-4FD8-BD8E-DC9C407595E9}" srcOrd="0" destOrd="0" presId="urn:microsoft.com/office/officeart/2005/8/layout/orgChart1"/>
    <dgm:cxn modelId="{A0999BE2-B8A3-4468-9A8B-D36CF8A34B6D}" type="presParOf" srcId="{B52B1130-A574-4FD8-BD8E-DC9C407595E9}" destId="{A6FDE849-758A-4417-932A-4E587158D03B}" srcOrd="0" destOrd="0" presId="urn:microsoft.com/office/officeart/2005/8/layout/orgChart1"/>
    <dgm:cxn modelId="{79CA236C-5C2F-40A6-BD4A-4B646A353D62}" type="presParOf" srcId="{B52B1130-A574-4FD8-BD8E-DC9C407595E9}" destId="{34A3F3AA-7D26-4E81-BD93-0959260F2701}" srcOrd="1" destOrd="0" presId="urn:microsoft.com/office/officeart/2005/8/layout/orgChart1"/>
    <dgm:cxn modelId="{65F82FFB-19B7-4BCE-9CAD-286B052F0BD2}" type="presParOf" srcId="{81B8198A-90DC-43A0-A72E-627F551D9CEC}" destId="{AAC09578-F15A-489D-811D-935A6EA54150}" srcOrd="1" destOrd="0" presId="urn:microsoft.com/office/officeart/2005/8/layout/orgChart1"/>
    <dgm:cxn modelId="{77878DE2-934F-45DC-AF98-0992FC34B907}" type="presParOf" srcId="{81B8198A-90DC-43A0-A72E-627F551D9CEC}" destId="{8E233442-D684-4C96-B2A7-4DE38F9FAAD5}" srcOrd="2" destOrd="0" presId="urn:microsoft.com/office/officeart/2005/8/layout/orgChart1"/>
    <dgm:cxn modelId="{9A5E03D0-783C-4D61-A926-A4C84545CB40}" type="presParOf" srcId="{EB8ED20F-BE3E-4115-92FD-8231D7A8ECB0}" destId="{55B825CD-3E14-480A-93DB-5620498EECA0}" srcOrd="2" destOrd="0" presId="urn:microsoft.com/office/officeart/2005/8/layout/orgChart1"/>
    <dgm:cxn modelId="{CBBFB4CD-0D45-4FBF-9EF1-8FD7843F819C}" type="presParOf" srcId="{87EB3ABC-0A17-4F67-91F3-04EC0AEE3970}" destId="{83F7AC24-A11B-4EAA-BC26-B618A087CEEB}" srcOrd="10" destOrd="0" presId="urn:microsoft.com/office/officeart/2005/8/layout/orgChart1"/>
    <dgm:cxn modelId="{1D08A291-F1A3-49D6-A97F-84A063CB2266}" type="presParOf" srcId="{87EB3ABC-0A17-4F67-91F3-04EC0AEE3970}" destId="{5DDF896A-5E20-40B7-9EEF-141AE5A7D9B2}" srcOrd="11" destOrd="0" presId="urn:microsoft.com/office/officeart/2005/8/layout/orgChart1"/>
    <dgm:cxn modelId="{A21A6A8B-5792-4B57-AE2A-8395A82C3E87}" type="presParOf" srcId="{5DDF896A-5E20-40B7-9EEF-141AE5A7D9B2}" destId="{C0F1F5EF-CAF7-4284-822E-5F96F2EC029B}" srcOrd="0" destOrd="0" presId="urn:microsoft.com/office/officeart/2005/8/layout/orgChart1"/>
    <dgm:cxn modelId="{44EAB686-3094-46B6-A29C-34A03D1E6F8C}" type="presParOf" srcId="{C0F1F5EF-CAF7-4284-822E-5F96F2EC029B}" destId="{B196236F-59FE-4C67-9176-F4F8542071E0}" srcOrd="0" destOrd="0" presId="urn:microsoft.com/office/officeart/2005/8/layout/orgChart1"/>
    <dgm:cxn modelId="{6CA1F8F7-35A5-426C-840F-AE6597DFF842}" type="presParOf" srcId="{C0F1F5EF-CAF7-4284-822E-5F96F2EC029B}" destId="{DEFA3391-4DE9-4E6F-8A0B-AAF392BB64B8}" srcOrd="1" destOrd="0" presId="urn:microsoft.com/office/officeart/2005/8/layout/orgChart1"/>
    <dgm:cxn modelId="{A7703C71-3433-4B49-98C6-E9BD08ADB024}" type="presParOf" srcId="{5DDF896A-5E20-40B7-9EEF-141AE5A7D9B2}" destId="{04C3DA04-88F9-421E-BE61-89F9653E11C9}" srcOrd="1" destOrd="0" presId="urn:microsoft.com/office/officeart/2005/8/layout/orgChart1"/>
    <dgm:cxn modelId="{6BD3644B-4FBA-40B8-9EAE-D7543FBE98E1}" type="presParOf" srcId="{04C3DA04-88F9-421E-BE61-89F9653E11C9}" destId="{E3423502-3FB9-48C1-A7C0-B714D343F71C}" srcOrd="0" destOrd="0" presId="urn:microsoft.com/office/officeart/2005/8/layout/orgChart1"/>
    <dgm:cxn modelId="{CB55D730-F2E6-496A-880E-A6F6D2E4953B}" type="presParOf" srcId="{04C3DA04-88F9-421E-BE61-89F9653E11C9}" destId="{009DB943-F756-4062-B1A0-5142AEFB73D3}" srcOrd="1" destOrd="0" presId="urn:microsoft.com/office/officeart/2005/8/layout/orgChart1"/>
    <dgm:cxn modelId="{4783FF60-EC51-42B9-83D8-6B6239897068}" type="presParOf" srcId="{009DB943-F756-4062-B1A0-5142AEFB73D3}" destId="{3748F396-6127-4668-AD7D-9D8EA072AD7A}" srcOrd="0" destOrd="0" presId="urn:microsoft.com/office/officeart/2005/8/layout/orgChart1"/>
    <dgm:cxn modelId="{708DE7F5-C1C1-437A-835B-252D3097CF8F}" type="presParOf" srcId="{3748F396-6127-4668-AD7D-9D8EA072AD7A}" destId="{AD361514-95A4-40C3-9163-7B0BE59BAD36}" srcOrd="0" destOrd="0" presId="urn:microsoft.com/office/officeart/2005/8/layout/orgChart1"/>
    <dgm:cxn modelId="{D8548F42-E3BF-4933-B206-A02EF05E0A0F}" type="presParOf" srcId="{3748F396-6127-4668-AD7D-9D8EA072AD7A}" destId="{7CDA04C0-8ED3-4FCE-BFEA-6E081960B6D8}" srcOrd="1" destOrd="0" presId="urn:microsoft.com/office/officeart/2005/8/layout/orgChart1"/>
    <dgm:cxn modelId="{898E7F8A-EDD4-4009-891D-F9343475BC85}" type="presParOf" srcId="{009DB943-F756-4062-B1A0-5142AEFB73D3}" destId="{7EB0D46B-DAC9-4A5E-B4C3-736EAD6E24F2}" srcOrd="1" destOrd="0" presId="urn:microsoft.com/office/officeart/2005/8/layout/orgChart1"/>
    <dgm:cxn modelId="{6B635ED2-85E7-412B-9566-0283EC319F5C}" type="presParOf" srcId="{009DB943-F756-4062-B1A0-5142AEFB73D3}" destId="{43F42C76-C6C1-46AF-8D79-1854D52AE0B2}" srcOrd="2" destOrd="0" presId="urn:microsoft.com/office/officeart/2005/8/layout/orgChart1"/>
    <dgm:cxn modelId="{A42DEFBC-A5DA-4111-B7B2-DDBCD0CE1331}" type="presParOf" srcId="{5DDF896A-5E20-40B7-9EEF-141AE5A7D9B2}" destId="{46600D5A-4688-463E-BE2F-0E074718C232}" srcOrd="2" destOrd="0" presId="urn:microsoft.com/office/officeart/2005/8/layout/orgChart1"/>
    <dgm:cxn modelId="{AC5BDF3E-F8EE-4903-8023-3399BFD4DA52}" type="presParOf" srcId="{5331EA47-E43A-4860-85DF-9101C4FFA968}" destId="{31803880-CA8E-4512-801F-616448477224}" srcOrd="2" destOrd="0" presId="urn:microsoft.com/office/officeart/2005/8/layout/orgChart1"/>
    <dgm:cxn modelId="{24650F2C-488F-4FE2-8082-E0BF23186403}" type="presParOf" srcId="{31803880-CA8E-4512-801F-616448477224}" destId="{F8C66C60-A56E-4F9C-9271-E59346E06030}" srcOrd="0" destOrd="0" presId="urn:microsoft.com/office/officeart/2005/8/layout/orgChart1"/>
    <dgm:cxn modelId="{F811512D-CAE4-4432-AD94-EB4F09F41124}" type="presParOf" srcId="{31803880-CA8E-4512-801F-616448477224}" destId="{678C3A51-0F03-448D-AFB9-A5E2CDE52734}" srcOrd="1" destOrd="0" presId="urn:microsoft.com/office/officeart/2005/8/layout/orgChart1"/>
    <dgm:cxn modelId="{3DD61863-4891-449B-9F8A-7ECF485265F5}" type="presParOf" srcId="{678C3A51-0F03-448D-AFB9-A5E2CDE52734}" destId="{AE288BF2-C50E-49C1-9BB4-F78E31764D9E}" srcOrd="0" destOrd="0" presId="urn:microsoft.com/office/officeart/2005/8/layout/orgChart1"/>
    <dgm:cxn modelId="{C27A7AAC-E659-471F-82F5-4159471915AE}" type="presParOf" srcId="{AE288BF2-C50E-49C1-9BB4-F78E31764D9E}" destId="{65865C3C-0115-44E8-9754-005AFC102E52}" srcOrd="0" destOrd="0" presId="urn:microsoft.com/office/officeart/2005/8/layout/orgChart1"/>
    <dgm:cxn modelId="{2356D359-FE0E-461E-854D-A0DFB1D48AE0}" type="presParOf" srcId="{AE288BF2-C50E-49C1-9BB4-F78E31764D9E}" destId="{9E2DC408-7108-4E9E-8A0F-0D5D5324E9D6}" srcOrd="1" destOrd="0" presId="urn:microsoft.com/office/officeart/2005/8/layout/orgChart1"/>
    <dgm:cxn modelId="{5D1960E9-3463-423A-A69F-C0BB77905EEB}" type="presParOf" srcId="{678C3A51-0F03-448D-AFB9-A5E2CDE52734}" destId="{37FB0690-8380-467E-97D3-404F511ACD53}" srcOrd="1" destOrd="0" presId="urn:microsoft.com/office/officeart/2005/8/layout/orgChart1"/>
    <dgm:cxn modelId="{646FCC49-5B93-4B55-AC6E-39EB14C9913E}" type="presParOf" srcId="{678C3A51-0F03-448D-AFB9-A5E2CDE52734}" destId="{6FE24069-4095-4FA2-8DF4-4D86F803B62B}" srcOrd="2" destOrd="0" presId="urn:microsoft.com/office/officeart/2005/8/layout/orgChart1"/>
    <dgm:cxn modelId="{D91D7B9A-47BD-43FA-8259-7273C02582FA}" type="presParOf" srcId="{31803880-CA8E-4512-801F-616448477224}" destId="{C7E6BD11-D119-4FA4-BC13-9DD81F386AD5}" srcOrd="2" destOrd="0" presId="urn:microsoft.com/office/officeart/2005/8/layout/orgChart1"/>
    <dgm:cxn modelId="{1AACDB5F-951E-4673-9731-093DE22B47AF}" type="presParOf" srcId="{31803880-CA8E-4512-801F-616448477224}" destId="{F5F28A04-4CD8-428D-94F3-868871FCF024}" srcOrd="3" destOrd="0" presId="urn:microsoft.com/office/officeart/2005/8/layout/orgChart1"/>
    <dgm:cxn modelId="{ED6F9551-2647-4BDE-A922-8563068073A3}" type="presParOf" srcId="{F5F28A04-4CD8-428D-94F3-868871FCF024}" destId="{16256417-6271-4918-AC00-A20C133A5A2E}" srcOrd="0" destOrd="0" presId="urn:microsoft.com/office/officeart/2005/8/layout/orgChart1"/>
    <dgm:cxn modelId="{7E4A276C-01D3-4DAD-A2B7-E8C130105E78}" type="presParOf" srcId="{16256417-6271-4918-AC00-A20C133A5A2E}" destId="{D1730155-C99D-4B3B-BF9B-03DDB1D16DCB}" srcOrd="0" destOrd="0" presId="urn:microsoft.com/office/officeart/2005/8/layout/orgChart1"/>
    <dgm:cxn modelId="{3404918A-91C7-4490-88B2-9213A5E3AD93}" type="presParOf" srcId="{16256417-6271-4918-AC00-A20C133A5A2E}" destId="{617BD35B-106D-40E9-A5DC-D6B53C4DBD73}" srcOrd="1" destOrd="0" presId="urn:microsoft.com/office/officeart/2005/8/layout/orgChart1"/>
    <dgm:cxn modelId="{6894D64A-9497-42C0-B64C-AFC4266D7384}" type="presParOf" srcId="{F5F28A04-4CD8-428D-94F3-868871FCF024}" destId="{F0D8194B-285F-404D-AD9A-29C073D32BD7}" srcOrd="1" destOrd="0" presId="urn:microsoft.com/office/officeart/2005/8/layout/orgChart1"/>
    <dgm:cxn modelId="{AC3CE04D-EFBB-413A-96BC-97BEC78F79A3}" type="presParOf" srcId="{F5F28A04-4CD8-428D-94F3-868871FCF024}" destId="{1BAFAC6D-295B-48BF-9163-9D5CC5EA615A}" srcOrd="2" destOrd="0" presId="urn:microsoft.com/office/officeart/2005/8/layout/orgChart1"/>
    <dgm:cxn modelId="{8F4A2F89-6451-4A0C-BD5D-A72F06AFA190}" type="presParOf" srcId="{6C805BAF-DC8A-413B-B6C4-492FD5265D9E}" destId="{59050A02-491E-4B99-B2F2-0F5B5F3586D4}" srcOrd="1" destOrd="0" presId="urn:microsoft.com/office/officeart/2005/8/layout/orgChart1"/>
    <dgm:cxn modelId="{59D9062D-CF8E-406F-9ED6-DFDE9C9B3741}" type="presParOf" srcId="{59050A02-491E-4B99-B2F2-0F5B5F3586D4}" destId="{7D17A240-BFF7-4340-8DF8-B8C9F29D4586}" srcOrd="0" destOrd="0" presId="urn:microsoft.com/office/officeart/2005/8/layout/orgChart1"/>
    <dgm:cxn modelId="{0CAC6DBB-6858-473C-BE94-DAA402837760}" type="presParOf" srcId="{7D17A240-BFF7-4340-8DF8-B8C9F29D4586}" destId="{F33C675A-85EB-4293-BF95-AD9138A47236}" srcOrd="0" destOrd="0" presId="urn:microsoft.com/office/officeart/2005/8/layout/orgChart1"/>
    <dgm:cxn modelId="{3DACFD3C-04EA-420D-8791-66014033512A}" type="presParOf" srcId="{7D17A240-BFF7-4340-8DF8-B8C9F29D4586}" destId="{4E57FBF9-B862-492C-B3A4-6314ED8F9B6F}" srcOrd="1" destOrd="0" presId="urn:microsoft.com/office/officeart/2005/8/layout/orgChart1"/>
    <dgm:cxn modelId="{E431A2F1-0DF2-4C96-9908-5178F6E74A48}" type="presParOf" srcId="{59050A02-491E-4B99-B2F2-0F5B5F3586D4}" destId="{859A41C4-531C-4189-85CF-F6694AF350DE}" srcOrd="1" destOrd="0" presId="urn:microsoft.com/office/officeart/2005/8/layout/orgChart1"/>
    <dgm:cxn modelId="{A47883BD-B3E8-4BC7-BC84-A0B8DD92A3F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도서관리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대여</a:t>
          </a:r>
          <a:r>
            <a:rPr lang="en-US" altLang="ko-KR" dirty="0" smtClean="0"/>
            <a:t>/</a:t>
          </a:r>
          <a:r>
            <a:rPr lang="ko-KR" altLang="en-US" dirty="0" smtClean="0"/>
            <a:t>반납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사서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도서등록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보유도서 관리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536FEFE7-75CA-4A0C-89F7-26541BA2A841}">
      <dgm:prSet/>
      <dgm:spPr/>
      <dgm:t>
        <a:bodyPr anchor="ctr" anchorCtr="0"/>
        <a:lstStyle/>
        <a:p>
          <a:pPr latinLnBrk="1"/>
          <a:r>
            <a:rPr lang="ko-KR" altLang="en-US" dirty="0" smtClean="0"/>
            <a:t>신청도서 관리</a:t>
          </a:r>
          <a:endParaRPr lang="ko-KR" altLang="en-US" dirty="0"/>
        </a:p>
      </dgm:t>
    </dgm:pt>
    <dgm:pt modelId="{916193C2-8714-498D-88C1-C332CA22DAC6}" type="par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299758E1-4A1F-4735-B2C6-F2D93279D8FF}" type="sibTrans" cxnId="{E885D149-FC36-4F15-A681-F605B33C8E53}">
      <dgm:prSet/>
      <dgm:spPr/>
      <dgm:t>
        <a:bodyPr/>
        <a:lstStyle/>
        <a:p>
          <a:pPr latinLnBrk="1"/>
          <a:endParaRPr lang="ko-KR" altLang="en-US"/>
        </a:p>
      </dgm:t>
    </dgm:pt>
    <dgm:pt modelId="{16426D70-1B6A-4327-B731-66ED7E4D3606}">
      <dgm:prSet custT="1"/>
      <dgm:spPr/>
      <dgm:t>
        <a:bodyPr anchor="ctr" anchorCtr="0"/>
        <a:lstStyle/>
        <a:p>
          <a:pPr latinLnBrk="1"/>
          <a:r>
            <a:rPr lang="ko-KR" altLang="en-US" sz="1200" dirty="0" smtClean="0"/>
            <a:t>추천도서 등록</a:t>
          </a:r>
          <a:endParaRPr lang="ko-KR" altLang="en-US" sz="1200" dirty="0"/>
        </a:p>
      </dgm:t>
    </dgm:pt>
    <dgm:pt modelId="{C7795E84-FE20-4319-8027-CA6C7066F85E}" type="par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095F31B8-7447-4545-8219-ED4F64B08B42}" type="sibTrans" cxnId="{B716779A-6E78-4490-B638-71BB9C0DF156}">
      <dgm:prSet/>
      <dgm:spPr/>
      <dgm:t>
        <a:bodyPr/>
        <a:lstStyle/>
        <a:p>
          <a:pPr latinLnBrk="1"/>
          <a:endParaRPr lang="ko-KR" altLang="en-US"/>
        </a:p>
      </dgm:t>
    </dgm:pt>
    <dgm:pt modelId="{AA466D9F-0580-48F2-A033-A4F8F75528BA}">
      <dgm:prSet/>
      <dgm:spPr/>
      <dgm:t>
        <a:bodyPr/>
        <a:lstStyle/>
        <a:p>
          <a:pPr latinLnBrk="1"/>
          <a:r>
            <a:rPr lang="ko-KR" altLang="en-US" dirty="0" smtClean="0"/>
            <a:t>회원 등록</a:t>
          </a:r>
          <a:endParaRPr lang="ko-KR" altLang="en-US" dirty="0"/>
        </a:p>
      </dgm:t>
    </dgm:pt>
    <dgm:pt modelId="{963FD762-F1C2-4C74-965D-DAB2C34D5EB7}" type="par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BBC4DD97-9B05-4634-9013-A26D1B08DB39}" type="sibTrans" cxnId="{60382452-FE42-449E-AF73-78F81DE6D1E0}">
      <dgm:prSet/>
      <dgm:spPr/>
      <dgm:t>
        <a:bodyPr/>
        <a:lstStyle/>
        <a:p>
          <a:pPr latinLnBrk="1"/>
          <a:endParaRPr lang="ko-KR" altLang="en-US"/>
        </a:p>
      </dgm:t>
    </dgm:pt>
    <dgm:pt modelId="{F5D2E446-42E0-42AC-A2BE-2E540B8F9F1E}">
      <dgm:prSet/>
      <dgm:spPr/>
      <dgm:t>
        <a:bodyPr/>
        <a:lstStyle/>
        <a:p>
          <a:pPr latinLnBrk="1"/>
          <a:r>
            <a:rPr lang="ko-KR" altLang="en-US" dirty="0" smtClean="0"/>
            <a:t>회원 조회</a:t>
          </a:r>
          <a:endParaRPr lang="ko-KR" altLang="en-US" dirty="0"/>
        </a:p>
      </dgm:t>
    </dgm:pt>
    <dgm:pt modelId="{A8AAFBF9-CA26-4096-A7DF-47BCDAC7750F}" type="par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64A4588A-8FD9-4F7C-8337-0A4D065E9C57}" type="sibTrans" cxnId="{80759B7E-4302-4073-82A6-C7E82979F290}">
      <dgm:prSet/>
      <dgm:spPr/>
      <dgm:t>
        <a:bodyPr/>
        <a:lstStyle/>
        <a:p>
          <a:pPr latinLnBrk="1"/>
          <a:endParaRPr lang="ko-KR" altLang="en-US"/>
        </a:p>
      </dgm:t>
    </dgm:pt>
    <dgm:pt modelId="{149771C7-777F-46E5-B827-0EF1E5BCA2A8}">
      <dgm:prSet/>
      <dgm:spPr/>
      <dgm:t>
        <a:bodyPr/>
        <a:lstStyle/>
        <a:p>
          <a:pPr latinLnBrk="1"/>
          <a:r>
            <a:rPr lang="ko-KR" altLang="en-US" dirty="0" smtClean="0"/>
            <a:t>회원 수정</a:t>
          </a:r>
          <a:endParaRPr lang="ko-KR" altLang="en-US" dirty="0"/>
        </a:p>
      </dgm:t>
    </dgm:pt>
    <dgm:pt modelId="{F708221A-F21A-42E4-9511-720D466C325B}" type="par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F6FCD7FA-B1B3-4BB0-94EA-B5ADB21F13CC}" type="sibTrans" cxnId="{8FF0E154-8542-4497-9371-BFD95217D102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관리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반납 관리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연체 조회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통계조회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E6890E3-AC06-49E6-92C3-C2B47F30486C}">
      <dgm:prSet/>
      <dgm:spPr/>
      <dgm:t>
        <a:bodyPr/>
        <a:lstStyle/>
        <a:p>
          <a:pPr latinLnBrk="1"/>
          <a:r>
            <a:rPr lang="ko-KR" altLang="en-US" dirty="0" smtClean="0"/>
            <a:t>대여 통계</a:t>
          </a:r>
          <a:endParaRPr lang="ko-KR" altLang="en-US" dirty="0"/>
        </a:p>
      </dgm:t>
    </dgm:pt>
    <dgm:pt modelId="{76C43A3A-BE60-4960-8EF4-C4D13566E948}" type="par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B044BEFB-6A9E-41C4-805E-A5434821DBAC}" type="sibTrans" cxnId="{DDB351C0-999C-432F-A2F1-0BFB2C02AB3B}">
      <dgm:prSet/>
      <dgm:spPr/>
      <dgm:t>
        <a:bodyPr/>
        <a:lstStyle/>
        <a:p>
          <a:pPr latinLnBrk="1"/>
          <a:endParaRPr lang="ko-KR" altLang="en-US"/>
        </a:p>
      </dgm:t>
    </dgm:pt>
    <dgm:pt modelId="{DED3A5C7-7E26-4C75-A7C3-33A929DBA504}">
      <dgm:prSet/>
      <dgm:spPr/>
      <dgm:t>
        <a:bodyPr/>
        <a:lstStyle/>
        <a:p>
          <a:pPr latinLnBrk="1"/>
          <a:r>
            <a:rPr lang="ko-KR" altLang="en-US" dirty="0" smtClean="0"/>
            <a:t>반납 통계</a:t>
          </a:r>
          <a:endParaRPr lang="ko-KR" altLang="en-US" dirty="0"/>
        </a:p>
      </dgm:t>
    </dgm:pt>
    <dgm:pt modelId="{A6E9D87E-AC1B-4BD3-A461-4D7193C0F294}" type="par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C2E0348B-5369-44DB-8CD1-86664C4AD24C}" type="sibTrans" cxnId="{5E12D764-FD58-4EC5-9DA6-471B7919941A}">
      <dgm:prSet/>
      <dgm:spPr/>
      <dgm:t>
        <a:bodyPr/>
        <a:lstStyle/>
        <a:p>
          <a:pPr latinLnBrk="1"/>
          <a:endParaRPr lang="ko-KR" altLang="en-US"/>
        </a:p>
      </dgm:t>
    </dgm:pt>
    <dgm:pt modelId="{743FB4E3-2270-4D36-A242-AA52905AE92A}">
      <dgm:prSet custT="1"/>
      <dgm:spPr/>
      <dgm:t>
        <a:bodyPr/>
        <a:lstStyle/>
        <a:p>
          <a:pPr latinLnBrk="1"/>
          <a:r>
            <a:rPr lang="ko-KR" altLang="en-US" sz="1200" dirty="0" smtClean="0"/>
            <a:t>도서 보유 현황</a:t>
          </a:r>
          <a:endParaRPr lang="ko-KR" altLang="en-US" sz="1200" dirty="0"/>
        </a:p>
      </dgm:t>
    </dgm:pt>
    <dgm:pt modelId="{ED4610B4-D8AD-45FF-8A8F-F0B0C77AACDB}" type="par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B9CD825B-4905-4373-A32D-675A2B2A10EA}" type="sibTrans" cxnId="{985D9DD3-9FA4-48F6-A92B-C7EC8EF724FD}">
      <dgm:prSet/>
      <dgm:spPr/>
      <dgm:t>
        <a:bodyPr/>
        <a:lstStyle/>
        <a:p>
          <a:pPr latinLnBrk="1"/>
          <a:endParaRPr lang="ko-KR" altLang="en-US"/>
        </a:p>
      </dgm:t>
    </dgm:pt>
    <dgm:pt modelId="{CAE64F84-6F3D-4BCC-A55A-FF4A3E77BB0C}">
      <dgm:prSet/>
      <dgm:spPr/>
      <dgm:t>
        <a:bodyPr/>
        <a:lstStyle/>
        <a:p>
          <a:pPr latinLnBrk="1"/>
          <a:r>
            <a:rPr lang="ko-KR" altLang="en-US" dirty="0" smtClean="0"/>
            <a:t>이용자 현황</a:t>
          </a:r>
          <a:endParaRPr lang="ko-KR" altLang="en-US" dirty="0"/>
        </a:p>
      </dgm:t>
    </dgm:pt>
    <dgm:pt modelId="{161A7BBA-B054-4A38-BE7F-F02B390D28D9}" type="par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B78A1156-F75D-4B6C-A604-970AE2CB30AB}" type="sibTrans" cxnId="{2446FA4E-BAC4-48AB-84D7-608D5D94CEBA}">
      <dgm:prSet/>
      <dgm:spPr/>
      <dgm:t>
        <a:bodyPr/>
        <a:lstStyle/>
        <a:p>
          <a:pPr latinLnBrk="1"/>
          <a:endParaRPr lang="ko-KR" altLang="en-US"/>
        </a:p>
      </dgm:t>
    </dgm:pt>
    <dgm:pt modelId="{11AECA46-D0B8-46F7-A6AA-A5CD55D68EC0}">
      <dgm:prSet/>
      <dgm:spPr/>
      <dgm:t>
        <a:bodyPr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204F1429-EDBC-4D15-B3EC-874D45844425}" type="par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4D39C9E1-8B9C-4E63-B8C9-EB752595084D}" type="sibTrans" cxnId="{D8101D68-8946-46DB-8B52-42E2361037E0}">
      <dgm:prSet/>
      <dgm:spPr/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82339" custScaleY="631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5" custScaleX="74813" custScaleY="77141" custLinFactY="348" custLinFactNeighborX="-8052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15" custScaleX="74813" custScaleY="77141" custLinFactNeighborX="-44046" custLinFactNeighborY="720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15" custScaleX="74813" custScaleY="77141" custLinFactY="100000" custLinFactNeighborX="-44424" custLinFactNeighborY="12044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A5FD7EF5-3CCF-4469-9EC3-671A24C81DE3}" type="pres">
      <dgm:prSet presAssocID="{916193C2-8714-498D-88C1-C332CA22DAC6}" presName="Name37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24A2E961-C765-47D7-A4BC-74056C8FF97D}" type="pres">
      <dgm:prSet presAssocID="{536FEFE7-75CA-4A0C-89F7-26541BA2A841}" presName="hierRoot2" presStyleCnt="0">
        <dgm:presLayoutVars>
          <dgm:hierBranch val="init"/>
        </dgm:presLayoutVars>
      </dgm:prSet>
      <dgm:spPr/>
    </dgm:pt>
    <dgm:pt modelId="{2FCBD910-F8BB-4CD3-824F-7497ED91DE7C}" type="pres">
      <dgm:prSet presAssocID="{536FEFE7-75CA-4A0C-89F7-26541BA2A841}" presName="rootComposite" presStyleCnt="0"/>
      <dgm:spPr/>
    </dgm:pt>
    <dgm:pt modelId="{149D66A3-096E-496B-BB9A-73F5726C0CF5}" type="pres">
      <dgm:prSet presAssocID="{536FEFE7-75CA-4A0C-89F7-26541BA2A841}" presName="rootText" presStyleLbl="node3" presStyleIdx="2" presStyleCnt="15" custScaleX="74813" custScaleY="77141" custLinFactNeighborX="-44008" custLinFactNeighborY="-767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A49893-FCCB-499F-97F2-A89BFF90988F}" type="pres">
      <dgm:prSet presAssocID="{536FEFE7-75CA-4A0C-89F7-26541BA2A841}" presName="rootConnector" presStyleLbl="node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D5A6BCF4-BFF0-4CE1-996B-2F27B40C0819}" type="pres">
      <dgm:prSet presAssocID="{536FEFE7-75CA-4A0C-89F7-26541BA2A841}" presName="hierChild4" presStyleCnt="0"/>
      <dgm:spPr/>
    </dgm:pt>
    <dgm:pt modelId="{E38491CF-C524-4BD6-A917-D2F9A59065B2}" type="pres">
      <dgm:prSet presAssocID="{536FEFE7-75CA-4A0C-89F7-26541BA2A841}" presName="hierChild5" presStyleCnt="0"/>
      <dgm:spPr/>
    </dgm:pt>
    <dgm:pt modelId="{DBF619A0-4080-4178-833B-4F6B950387DD}" type="pres">
      <dgm:prSet presAssocID="{C7795E84-FE20-4319-8027-CA6C7066F85E}" presName="Name37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3B706480-C316-4457-AA58-4D57E84EA477}" type="pres">
      <dgm:prSet presAssocID="{16426D70-1B6A-4327-B731-66ED7E4D3606}" presName="hierRoot2" presStyleCnt="0">
        <dgm:presLayoutVars>
          <dgm:hierBranch val="init"/>
        </dgm:presLayoutVars>
      </dgm:prSet>
      <dgm:spPr/>
    </dgm:pt>
    <dgm:pt modelId="{D2CB8C73-EDD1-4C44-81BB-9E21D96F3B09}" type="pres">
      <dgm:prSet presAssocID="{16426D70-1B6A-4327-B731-66ED7E4D3606}" presName="rootComposite" presStyleCnt="0"/>
      <dgm:spPr/>
    </dgm:pt>
    <dgm:pt modelId="{B38ACC87-0FDD-49D2-B823-50AA21E49B2D}" type="pres">
      <dgm:prSet presAssocID="{16426D70-1B6A-4327-B731-66ED7E4D3606}" presName="rootText" presStyleLbl="node3" presStyleIdx="3" presStyleCnt="15" custScaleX="74813" custScaleY="77141" custLinFactY="-5439" custLinFactNeighborX="-4410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92C26-D0CA-4ACE-A4B0-8E9BB1334129}" type="pres">
      <dgm:prSet presAssocID="{16426D70-1B6A-4327-B731-66ED7E4D3606}" presName="rootConnector" presStyleLbl="node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E19D40F9-0880-439D-9CA1-65D0E535AEB0}" type="pres">
      <dgm:prSet presAssocID="{16426D70-1B6A-4327-B731-66ED7E4D3606}" presName="hierChild4" presStyleCnt="0"/>
      <dgm:spPr/>
    </dgm:pt>
    <dgm:pt modelId="{66E82601-09A5-43DB-A40D-2DE563BAF980}" type="pres">
      <dgm:prSet presAssocID="{16426D70-1B6A-4327-B731-66ED7E4D3606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5" custScaleX="74813" custScaleY="77141" custLinFactY="428" custLinFactNeighborX="-1034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55F1F4EB-F3DA-430D-9D25-F31E070E488F}" type="pres">
      <dgm:prSet presAssocID="{963FD762-F1C2-4C74-965D-DAB2C34D5EB7}" presName="Name37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B6E6A14-68A0-433F-9751-D674630FBB3B}" type="pres">
      <dgm:prSet presAssocID="{AA466D9F-0580-48F2-A033-A4F8F75528BA}" presName="hierRoot2" presStyleCnt="0">
        <dgm:presLayoutVars>
          <dgm:hierBranch val="init"/>
        </dgm:presLayoutVars>
      </dgm:prSet>
      <dgm:spPr/>
    </dgm:pt>
    <dgm:pt modelId="{FDB14B33-AFD1-4D4F-B4E5-ECA1FFF4ACF0}" type="pres">
      <dgm:prSet presAssocID="{AA466D9F-0580-48F2-A033-A4F8F75528BA}" presName="rootComposite" presStyleCnt="0"/>
      <dgm:spPr/>
    </dgm:pt>
    <dgm:pt modelId="{DE151D06-8D74-4E89-B761-40F3FB2EA76E}" type="pres">
      <dgm:prSet presAssocID="{AA466D9F-0580-48F2-A033-A4F8F75528BA}" presName="rootText" presStyleLbl="node3" presStyleIdx="4" presStyleCnt="15" custScaleX="74813" custScaleY="77141" custLinFactY="100000" custLinFactNeighborX="-9014" custLinFactNeighborY="1844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66F4E9-66A3-405E-A383-458E585858C5}" type="pres">
      <dgm:prSet presAssocID="{AA466D9F-0580-48F2-A033-A4F8F75528BA}" presName="rootConnector" presStyleLbl="node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1FE6DB9C-9D40-40CE-A483-BB381A651FB1}" type="pres">
      <dgm:prSet presAssocID="{AA466D9F-0580-48F2-A033-A4F8F75528BA}" presName="hierChild4" presStyleCnt="0"/>
      <dgm:spPr/>
    </dgm:pt>
    <dgm:pt modelId="{16F755C3-9D22-421A-A9F1-1CBD1BF8B2EA}" type="pres">
      <dgm:prSet presAssocID="{AA466D9F-0580-48F2-A033-A4F8F75528BA}" presName="hierChild5" presStyleCnt="0"/>
      <dgm:spPr/>
    </dgm:pt>
    <dgm:pt modelId="{1124CF49-9B40-4BAA-B659-5FF92D8A3963}" type="pres">
      <dgm:prSet presAssocID="{A8AAFBF9-CA26-4096-A7DF-47BCDAC7750F}" presName="Name37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F9A8901B-10A4-4056-8632-EC9007DE1698}" type="pres">
      <dgm:prSet presAssocID="{F5D2E446-42E0-42AC-A2BE-2E540B8F9F1E}" presName="hierRoot2" presStyleCnt="0">
        <dgm:presLayoutVars>
          <dgm:hierBranch val="init"/>
        </dgm:presLayoutVars>
      </dgm:prSet>
      <dgm:spPr/>
    </dgm:pt>
    <dgm:pt modelId="{14CFBFF6-87E1-4C9E-A65C-990B9C9BB693}" type="pres">
      <dgm:prSet presAssocID="{F5D2E446-42E0-42AC-A2BE-2E540B8F9F1E}" presName="rootComposite" presStyleCnt="0"/>
      <dgm:spPr/>
    </dgm:pt>
    <dgm:pt modelId="{DF28CB1D-DBF6-4A5D-AC39-04C9C94B0276}" type="pres">
      <dgm:prSet presAssocID="{F5D2E446-42E0-42AC-A2BE-2E540B8F9F1E}" presName="rootText" presStyleLbl="node3" presStyleIdx="5" presStyleCnt="15" custScaleX="74813" custScaleY="77141" custLinFactNeighborX="-9014" custLinFactNeighborY="-452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37A0F-5D09-47C0-B017-3AD39082199B}" type="pres">
      <dgm:prSet presAssocID="{F5D2E446-42E0-42AC-A2BE-2E540B8F9F1E}" presName="rootConnector" presStyleLbl="node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AD18F833-DE15-45E4-BA1C-30459A1FCE73}" type="pres">
      <dgm:prSet presAssocID="{F5D2E446-42E0-42AC-A2BE-2E540B8F9F1E}" presName="hierChild4" presStyleCnt="0"/>
      <dgm:spPr/>
    </dgm:pt>
    <dgm:pt modelId="{3DDC5D5E-DB04-40A9-9F43-454F43039968}" type="pres">
      <dgm:prSet presAssocID="{F5D2E446-42E0-42AC-A2BE-2E540B8F9F1E}" presName="hierChild5" presStyleCnt="0"/>
      <dgm:spPr/>
    </dgm:pt>
    <dgm:pt modelId="{FD210AF8-BAA5-4A48-9F9F-45E8FEAEDE10}" type="pres">
      <dgm:prSet presAssocID="{F708221A-F21A-42E4-9511-720D466C325B}" presName="Name37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07295520-2A9A-48E0-820D-FBBE8F110D36}" type="pres">
      <dgm:prSet presAssocID="{149771C7-777F-46E5-B827-0EF1E5BCA2A8}" presName="hierRoot2" presStyleCnt="0">
        <dgm:presLayoutVars>
          <dgm:hierBranch val="init"/>
        </dgm:presLayoutVars>
      </dgm:prSet>
      <dgm:spPr/>
    </dgm:pt>
    <dgm:pt modelId="{B306B2F6-83B5-4EE4-9A65-C6CEDAD7B08C}" type="pres">
      <dgm:prSet presAssocID="{149771C7-777F-46E5-B827-0EF1E5BCA2A8}" presName="rootComposite" presStyleCnt="0"/>
      <dgm:spPr/>
    </dgm:pt>
    <dgm:pt modelId="{AF813FA8-9EB7-4B54-A2B8-AC9593B50443}" type="pres">
      <dgm:prSet presAssocID="{149771C7-777F-46E5-B827-0EF1E5BCA2A8}" presName="rootText" presStyleLbl="node3" presStyleIdx="6" presStyleCnt="15" custScaleX="74813" custScaleY="77141" custLinFactNeighborX="-9014" custLinFactNeighborY="-649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BAA39-44F8-4A8F-AEF5-B870EC3EF263}" type="pres">
      <dgm:prSet presAssocID="{149771C7-777F-46E5-B827-0EF1E5BCA2A8}" presName="rootConnector" presStyleLbl="node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C0E4F44B-A72E-4974-B287-61CC207CAB3A}" type="pres">
      <dgm:prSet presAssocID="{149771C7-777F-46E5-B827-0EF1E5BCA2A8}" presName="hierChild4" presStyleCnt="0"/>
      <dgm:spPr/>
    </dgm:pt>
    <dgm:pt modelId="{61D958D6-FD17-41CB-9818-206C516CADA3}" type="pres">
      <dgm:prSet presAssocID="{149771C7-777F-46E5-B827-0EF1E5BCA2A8}" presName="hierChild5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5" custScaleX="74813" custScaleY="77141" custLinFactY="428" custLinFactNeighborX="3485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7" presStyleCnt="15" custScaleX="74813" custScaleY="77141" custLinFactY="100000" custLinFactNeighborX="41540" custLinFactNeighborY="1797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8" presStyleCnt="15" custScaleX="74813" custScaleY="77141" custLinFactNeighborX="41095" custLinFactNeighborY="-355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9" presStyleCnt="15" custScaleX="74813" custScaleY="77141" custLinFactNeighborX="41620" custLinFactNeighborY="-557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5" custScaleX="74813" custScaleY="77141" custLinFactY="427" custLinFactNeighborX="4924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6C7363-E715-4886-93BE-6DE5F6CD3B94}" type="pres">
      <dgm:prSet presAssocID="{76C43A3A-BE60-4960-8EF4-C4D13566E948}" presName="Name37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F74560E-76C4-4AF9-85FA-F1A9058EAD8A}" type="pres">
      <dgm:prSet presAssocID="{1E6890E3-AC06-49E6-92C3-C2B47F30486C}" presName="hierRoot2" presStyleCnt="0">
        <dgm:presLayoutVars>
          <dgm:hierBranch val="init"/>
        </dgm:presLayoutVars>
      </dgm:prSet>
      <dgm:spPr/>
    </dgm:pt>
    <dgm:pt modelId="{FF4D7798-0DA8-4EF8-8B1E-E619D5F25DF4}" type="pres">
      <dgm:prSet presAssocID="{1E6890E3-AC06-49E6-92C3-C2B47F30486C}" presName="rootComposite" presStyleCnt="0"/>
      <dgm:spPr/>
    </dgm:pt>
    <dgm:pt modelId="{7D76585E-2D08-4185-A8C2-3D479540B539}" type="pres">
      <dgm:prSet presAssocID="{1E6890E3-AC06-49E6-92C3-C2B47F30486C}" presName="rootText" presStyleLbl="node3" presStyleIdx="10" presStyleCnt="15" custScaleX="74813" custScaleY="77141" custLinFactY="100000" custLinFactNeighborX="65255" custLinFactNeighborY="1641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80018-8636-459C-8BE4-1CF3CB541E8E}" type="pres">
      <dgm:prSet presAssocID="{1E6890E3-AC06-49E6-92C3-C2B47F30486C}" presName="rootConnector" presStyleLbl="node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703AE2A3-CB2E-4C6B-991A-0BEA9766846B}" type="pres">
      <dgm:prSet presAssocID="{1E6890E3-AC06-49E6-92C3-C2B47F30486C}" presName="hierChild4" presStyleCnt="0"/>
      <dgm:spPr/>
    </dgm:pt>
    <dgm:pt modelId="{F165158F-FAE3-4002-8BDD-A981BE1673CF}" type="pres">
      <dgm:prSet presAssocID="{1E6890E3-AC06-49E6-92C3-C2B47F30486C}" presName="hierChild5" presStyleCnt="0"/>
      <dgm:spPr/>
    </dgm:pt>
    <dgm:pt modelId="{A8EBCEA3-8ED1-4E15-ACB0-5C4827A1A877}" type="pres">
      <dgm:prSet presAssocID="{A6E9D87E-AC1B-4BD3-A461-4D7193C0F294}" presName="Name37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2C377522-CF65-4DD0-B013-6C9B6EF35A28}" type="pres">
      <dgm:prSet presAssocID="{DED3A5C7-7E26-4C75-A7C3-33A929DBA504}" presName="hierRoot2" presStyleCnt="0">
        <dgm:presLayoutVars>
          <dgm:hierBranch val="init"/>
        </dgm:presLayoutVars>
      </dgm:prSet>
      <dgm:spPr/>
    </dgm:pt>
    <dgm:pt modelId="{5FEFCC49-25E2-499B-83F0-07E7B3AD6781}" type="pres">
      <dgm:prSet presAssocID="{DED3A5C7-7E26-4C75-A7C3-33A929DBA504}" presName="rootComposite" presStyleCnt="0"/>
      <dgm:spPr/>
    </dgm:pt>
    <dgm:pt modelId="{B86CCF97-122D-4505-A72D-F540AA0FFB81}" type="pres">
      <dgm:prSet presAssocID="{DED3A5C7-7E26-4C75-A7C3-33A929DBA504}" presName="rootText" presStyleLbl="node3" presStyleIdx="11" presStyleCnt="15" custScaleX="74813" custScaleY="77141" custLinFactNeighborX="64240" custLinFactNeighborY="-343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B34BD5-8155-4738-BE64-A703073450AA}" type="pres">
      <dgm:prSet presAssocID="{DED3A5C7-7E26-4C75-A7C3-33A929DBA504}" presName="rootConnector" presStyleLbl="node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977C4248-6B11-405C-8363-DF18A49F6ADC}" type="pres">
      <dgm:prSet presAssocID="{DED3A5C7-7E26-4C75-A7C3-33A929DBA504}" presName="hierChild4" presStyleCnt="0"/>
      <dgm:spPr/>
    </dgm:pt>
    <dgm:pt modelId="{11090179-F65D-46DD-847D-511707A58096}" type="pres">
      <dgm:prSet presAssocID="{DED3A5C7-7E26-4C75-A7C3-33A929DBA504}" presName="hierChild5" presStyleCnt="0"/>
      <dgm:spPr/>
    </dgm:pt>
    <dgm:pt modelId="{B2B7DDBA-841B-4DF8-AF53-CF1F04228FAE}" type="pres">
      <dgm:prSet presAssocID="{ED4610B4-D8AD-45FF-8A8F-F0B0C77AACDB}" presName="Name37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5A2F40E5-FC65-4C5A-BE9A-C40E634B2CF1}" type="pres">
      <dgm:prSet presAssocID="{743FB4E3-2270-4D36-A242-AA52905AE92A}" presName="hierRoot2" presStyleCnt="0">
        <dgm:presLayoutVars>
          <dgm:hierBranch val="init"/>
        </dgm:presLayoutVars>
      </dgm:prSet>
      <dgm:spPr/>
    </dgm:pt>
    <dgm:pt modelId="{434CF40A-F05B-4A5A-9348-E2571AD4595B}" type="pres">
      <dgm:prSet presAssocID="{743FB4E3-2270-4D36-A242-AA52905AE92A}" presName="rootComposite" presStyleCnt="0"/>
      <dgm:spPr/>
    </dgm:pt>
    <dgm:pt modelId="{26105B5E-E1F2-404E-8417-40D6F596EAC0}" type="pres">
      <dgm:prSet presAssocID="{743FB4E3-2270-4D36-A242-AA52905AE92A}" presName="rootText" presStyleLbl="node3" presStyleIdx="12" presStyleCnt="15" custScaleX="74813" custScaleY="77141" custLinFactNeighborX="64577" custLinFactNeighborY="-619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EF9C3-7242-4E3F-8192-257E7968FCA2}" type="pres">
      <dgm:prSet presAssocID="{743FB4E3-2270-4D36-A242-AA52905AE92A}" presName="rootConnector" presStyleLbl="node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80A5C8E7-AD50-482A-A71C-15BA76194FB5}" type="pres">
      <dgm:prSet presAssocID="{743FB4E3-2270-4D36-A242-AA52905AE92A}" presName="hierChild4" presStyleCnt="0"/>
      <dgm:spPr/>
    </dgm:pt>
    <dgm:pt modelId="{3BA6EAA5-C9B8-4ABA-B964-5FABCBDAC384}" type="pres">
      <dgm:prSet presAssocID="{743FB4E3-2270-4D36-A242-AA52905AE92A}" presName="hierChild5" presStyleCnt="0"/>
      <dgm:spPr/>
    </dgm:pt>
    <dgm:pt modelId="{1E392069-3488-47F5-88C9-1374E9E4934B}" type="pres">
      <dgm:prSet presAssocID="{161A7BBA-B054-4A38-BE7F-F02B390D28D9}" presName="Name37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81B8198A-90DC-43A0-A72E-627F551D9CEC}" type="pres">
      <dgm:prSet presAssocID="{CAE64F84-6F3D-4BCC-A55A-FF4A3E77BB0C}" presName="hierRoot2" presStyleCnt="0">
        <dgm:presLayoutVars>
          <dgm:hierBranch val="init"/>
        </dgm:presLayoutVars>
      </dgm:prSet>
      <dgm:spPr/>
    </dgm:pt>
    <dgm:pt modelId="{B52B1130-A574-4FD8-BD8E-DC9C407595E9}" type="pres">
      <dgm:prSet presAssocID="{CAE64F84-6F3D-4BCC-A55A-FF4A3E77BB0C}" presName="rootComposite" presStyleCnt="0"/>
      <dgm:spPr/>
    </dgm:pt>
    <dgm:pt modelId="{A6FDE849-758A-4417-932A-4E587158D03B}" type="pres">
      <dgm:prSet presAssocID="{CAE64F84-6F3D-4BCC-A55A-FF4A3E77BB0C}" presName="rootText" presStyleLbl="node3" presStyleIdx="13" presStyleCnt="15" custScaleX="74813" custScaleY="77141" custLinFactNeighborX="66479" custLinFactNeighborY="-41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F3AA-7D26-4E81-BD93-0959260F2701}" type="pres">
      <dgm:prSet presAssocID="{CAE64F84-6F3D-4BCC-A55A-FF4A3E77BB0C}" presName="rootConnector" presStyleLbl="node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AAC09578-F15A-489D-811D-935A6EA54150}" type="pres">
      <dgm:prSet presAssocID="{CAE64F84-6F3D-4BCC-A55A-FF4A3E77BB0C}" presName="hierChild4" presStyleCnt="0"/>
      <dgm:spPr/>
    </dgm:pt>
    <dgm:pt modelId="{8E233442-D684-4C96-B2A7-4DE38F9FAAD5}" type="pres">
      <dgm:prSet presAssocID="{CAE64F84-6F3D-4BCC-A55A-FF4A3E77BB0C}" presName="hierChild5" presStyleCnt="0"/>
      <dgm:spPr/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3F7AC24-A11B-4EAA-BC26-B618A087CEEB}" type="pres">
      <dgm:prSet presAssocID="{2D3F17EA-C758-41A1-8945-A7E236B248CF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1F5EF-CAF7-4284-822E-5F96F2EC029B}" type="pres">
      <dgm:prSet presAssocID="{6C987C97-913E-4330-AB4F-31BD0AAF858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196236F-59FE-4C67-9176-F4F8542071E0}" type="pres">
      <dgm:prSet presAssocID="{6C987C97-913E-4330-AB4F-31BD0AAF858C}" presName="rootText" presStyleLbl="node2" presStyleIdx="4" presStyleCnt="5" custScaleX="74813" custScaleY="77141" custLinFactY="430" custLinFactNeighborX="8737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3423502-3FB9-48C1-A7C0-B714D343F71C}" type="pres">
      <dgm:prSet presAssocID="{204F1429-EDBC-4D15-B3EC-874D45844425}" presName="Name37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009DB943-F756-4062-B1A0-5142AEFB73D3}" type="pres">
      <dgm:prSet presAssocID="{11AECA46-D0B8-46F7-A6AA-A5CD55D68EC0}" presName="hierRoot2" presStyleCnt="0">
        <dgm:presLayoutVars>
          <dgm:hierBranch val="init"/>
        </dgm:presLayoutVars>
      </dgm:prSet>
      <dgm:spPr/>
    </dgm:pt>
    <dgm:pt modelId="{3748F396-6127-4668-AD7D-9D8EA072AD7A}" type="pres">
      <dgm:prSet presAssocID="{11AECA46-D0B8-46F7-A6AA-A5CD55D68EC0}" presName="rootComposite" presStyleCnt="0"/>
      <dgm:spPr/>
    </dgm:pt>
    <dgm:pt modelId="{AD361514-95A4-40C3-9163-7B0BE59BAD36}" type="pres">
      <dgm:prSet presAssocID="{11AECA46-D0B8-46F7-A6AA-A5CD55D68EC0}" presName="rootText" presStyleLbl="node3" presStyleIdx="14" presStyleCnt="15" custScaleX="74813" custScaleY="77141" custLinFactNeighborX="86831" custLinFactNeighborY="951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04C0-8ED3-4FCE-BFEA-6E081960B6D8}" type="pres">
      <dgm:prSet presAssocID="{11AECA46-D0B8-46F7-A6AA-A5CD55D68EC0}" presName="rootConnector" presStyleLbl="node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7EB0D46B-DAC9-4A5E-B4C3-736EAD6E24F2}" type="pres">
      <dgm:prSet presAssocID="{11AECA46-D0B8-46F7-A6AA-A5CD55D68EC0}" presName="hierChild4" presStyleCnt="0"/>
      <dgm:spPr/>
    </dgm:pt>
    <dgm:pt modelId="{43F42C76-C6C1-46AF-8D79-1854D52AE0B2}" type="pres">
      <dgm:prSet presAssocID="{11AECA46-D0B8-46F7-A6AA-A5CD55D68EC0}" presName="hierChild5" presStyleCnt="0"/>
      <dgm:spPr/>
    </dgm:pt>
    <dgm:pt modelId="{46600D5A-4688-463E-BE2F-0E074718C232}" type="pres">
      <dgm:prSet presAssocID="{6C987C97-913E-4330-AB4F-31BD0AAF858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74813" custScaleY="77141" custLinFactNeighborX="-3559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74813" custScaleY="77141" custLinFactNeighborX="23640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85029" custScaleY="66308" custLinFactX="-5286" custLinFactY="100000" custLinFactNeighborX="-100000" custLinFactNeighborY="1139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0196ED97-0610-40BA-A3A8-230DE8C8D685}" type="presOf" srcId="{F708221A-F21A-42E4-9511-720D466C325B}" destId="{FD210AF8-BAA5-4A48-9F9F-45E8FEAEDE10}" srcOrd="0" destOrd="0" presId="urn:microsoft.com/office/officeart/2005/8/layout/orgChart1"/>
    <dgm:cxn modelId="{87AC9434-8013-4A40-BBB6-C89F2BD09796}" type="presOf" srcId="{DED3A5C7-7E26-4C75-A7C3-33A929DBA504}" destId="{84B34BD5-8155-4738-BE64-A703073450AA}" srcOrd="1" destOrd="0" presId="urn:microsoft.com/office/officeart/2005/8/layout/orgChart1"/>
    <dgm:cxn modelId="{B973FF38-7A17-4947-9388-14A97098B38F}" type="presOf" srcId="{6C987C97-913E-4330-AB4F-31BD0AAF858C}" destId="{DEFA3391-4DE9-4E6F-8A0B-AAF392BB64B8}" srcOrd="1" destOrd="0" presId="urn:microsoft.com/office/officeart/2005/8/layout/orgChart1"/>
    <dgm:cxn modelId="{090DC337-76B3-4A20-9377-78C7F582FC78}" type="presOf" srcId="{334699B0-D6E4-48A8-98F1-1B53DCA80EA4}" destId="{02153EF3-8F12-4909-A126-69B94C703AC1}" srcOrd="0" destOrd="0" presId="urn:microsoft.com/office/officeart/2005/8/layout/orgChart1"/>
    <dgm:cxn modelId="{F8A4B414-9EA8-4AD0-8EA6-2A951AAEFF3E}" type="presOf" srcId="{2BCCECAC-CBE6-44C1-8254-083566B6D0D6}" destId="{F8C66C60-A56E-4F9C-9271-E59346E06030}" srcOrd="0" destOrd="0" presId="urn:microsoft.com/office/officeart/2005/8/layout/orgChart1"/>
    <dgm:cxn modelId="{EEA9170F-AE6A-4042-88B7-DBBDD341405E}" type="presOf" srcId="{161A7BBA-B054-4A38-BE7F-F02B390D28D9}" destId="{1E392069-3488-47F5-88C9-1374E9E4934B}" srcOrd="0" destOrd="0" presId="urn:microsoft.com/office/officeart/2005/8/layout/orgChart1"/>
    <dgm:cxn modelId="{80759B7E-4302-4073-82A6-C7E82979F290}" srcId="{B382FB21-9C45-4F46-B746-02D8BBB3AB62}" destId="{F5D2E446-42E0-42AC-A2BE-2E540B8F9F1E}" srcOrd="1" destOrd="0" parTransId="{A8AAFBF9-CA26-4096-A7DF-47BCDAC7750F}" sibTransId="{64A4588A-8FD9-4F7C-8337-0A4D065E9C57}"/>
    <dgm:cxn modelId="{269663DF-14F5-4ADA-92DF-B1574DB287B4}" type="presOf" srcId="{5249BA17-F0C3-4B7C-85B0-63834C2EAA46}" destId="{226D7D85-35AE-440D-B17B-1F465A6AB602}" srcOrd="0" destOrd="0" presId="urn:microsoft.com/office/officeart/2005/8/layout/orgChart1"/>
    <dgm:cxn modelId="{2FE8D3AA-00BD-4860-B64D-84718608409D}" type="presOf" srcId="{916193C2-8714-498D-88C1-C332CA22DAC6}" destId="{A5FD7EF5-3CCF-4469-9EC3-671A24C81DE3}" srcOrd="0" destOrd="0" presId="urn:microsoft.com/office/officeart/2005/8/layout/orgChart1"/>
    <dgm:cxn modelId="{33B72A95-A547-4A35-A8D6-73EDCBCFB01A}" type="presOf" srcId="{A6E9D87E-AC1B-4BD3-A461-4D7193C0F294}" destId="{A8EBCEA3-8ED1-4E15-ACB0-5C4827A1A877}" srcOrd="0" destOrd="0" presId="urn:microsoft.com/office/officeart/2005/8/layout/orgChart1"/>
    <dgm:cxn modelId="{29433AC2-EC15-4B76-A30A-3CFBABC49972}" type="presOf" srcId="{027D23A0-2CCA-4AA2-9BE9-82811ECA751B}" destId="{FED82215-FFCA-4CD7-BA36-11435887302A}" srcOrd="0" destOrd="0" presId="urn:microsoft.com/office/officeart/2005/8/layout/orgChart1"/>
    <dgm:cxn modelId="{F7B6428F-A517-44CC-8F66-645C6E7BB57A}" type="presOf" srcId="{B382FB21-9C45-4F46-B746-02D8BBB3AB62}" destId="{A2B04E07-AA0E-4ABC-A0F4-490CBAB9B2A4}" srcOrd="0" destOrd="0" presId="urn:microsoft.com/office/officeart/2005/8/layout/orgChart1"/>
    <dgm:cxn modelId="{465079B8-8215-41D2-8936-3FD514AA41D6}" type="presOf" srcId="{0E36490F-E906-424F-8A18-6417ACBB6F80}" destId="{35763B2B-1AB0-46C0-B78D-024197F9B0C4}" srcOrd="1" destOrd="0" presId="urn:microsoft.com/office/officeart/2005/8/layout/orgChart1"/>
    <dgm:cxn modelId="{B716779A-6E78-4490-B638-71BB9C0DF156}" srcId="{77F93436-C1ED-40D7-99BE-6A6FCC447A74}" destId="{16426D70-1B6A-4327-B731-66ED7E4D3606}" srcOrd="3" destOrd="0" parTransId="{C7795E84-FE20-4319-8027-CA6C7066F85E}" sibTransId="{095F31B8-7447-4545-8219-ED4F64B08B42}"/>
    <dgm:cxn modelId="{3DBE34FD-E392-458C-9598-7F6EEA05808E}" type="presOf" srcId="{F5D2E446-42E0-42AC-A2BE-2E540B8F9F1E}" destId="{DF28CB1D-DBF6-4A5D-AC39-04C9C94B0276}" srcOrd="0" destOrd="0" presId="urn:microsoft.com/office/officeart/2005/8/layout/orgChart1"/>
    <dgm:cxn modelId="{360BDC2C-E996-4A32-9638-DB3EAB0E1156}" type="presOf" srcId="{B805C2C0-952F-441F-8FAC-181A597ADBB2}" destId="{75827E85-A254-4C7C-A2B2-5FA7F133BCB2}" srcOrd="0" destOrd="0" presId="urn:microsoft.com/office/officeart/2005/8/layout/orgChart1"/>
    <dgm:cxn modelId="{88F613E4-2757-40AA-AF05-0482D3E15072}" type="presOf" srcId="{E6131FCD-E4E7-4D15-811F-D7618424C34C}" destId="{780D91C4-74B2-42FC-9958-37F14BAB831E}" srcOrd="0" destOrd="0" presId="urn:microsoft.com/office/officeart/2005/8/layout/orgChart1"/>
    <dgm:cxn modelId="{D8101D68-8946-46DB-8B52-42E2361037E0}" srcId="{6C987C97-913E-4330-AB4F-31BD0AAF858C}" destId="{11AECA46-D0B8-46F7-A6AA-A5CD55D68EC0}" srcOrd="0" destOrd="0" parTransId="{204F1429-EDBC-4D15-B3EC-874D45844425}" sibTransId="{4D39C9E1-8B9C-4E63-B8C9-EB752595084D}"/>
    <dgm:cxn modelId="{FABB0071-835E-46A3-B18E-253ABEA1C3E3}" type="presOf" srcId="{405F2C4E-51A1-4B72-9682-6BBECBB97752}" destId="{9E2DC408-7108-4E9E-8A0F-0D5D5324E9D6}" srcOrd="1" destOrd="0" presId="urn:microsoft.com/office/officeart/2005/8/layout/orgChart1"/>
    <dgm:cxn modelId="{733BA680-0E89-4CE4-99E8-E4DE3A7BD5C6}" type="presOf" srcId="{536FEFE7-75CA-4A0C-89F7-26541BA2A841}" destId="{149D66A3-096E-496B-BB9A-73F5726C0CF5}" srcOrd="0" destOrd="0" presId="urn:microsoft.com/office/officeart/2005/8/layout/orgChart1"/>
    <dgm:cxn modelId="{39EEC1D4-D605-4F1A-9913-7A64CD6C082B}" type="presOf" srcId="{CA1AB85B-2D37-4603-A62F-5B8152823060}" destId="{95592CAA-37D6-42A5-B289-69742358F6F6}" srcOrd="1" destOrd="0" presId="urn:microsoft.com/office/officeart/2005/8/layout/orgChart1"/>
    <dgm:cxn modelId="{CA6A9A41-3F94-45A2-B901-476964D122EF}" type="presOf" srcId="{743FB4E3-2270-4D36-A242-AA52905AE92A}" destId="{BC6EF9C3-7242-4E3F-8192-257E7968FCA2}" srcOrd="1" destOrd="0" presId="urn:microsoft.com/office/officeart/2005/8/layout/orgChart1"/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C2A8974E-1D57-4CB4-90A3-F2627C356C45}" type="presOf" srcId="{0E36490F-E906-424F-8A18-6417ACBB6F80}" destId="{A3998CD6-66FF-45DB-9968-C26F4F638F7A}" srcOrd="0" destOrd="0" presId="urn:microsoft.com/office/officeart/2005/8/layout/orgChart1"/>
    <dgm:cxn modelId="{0B459E4C-218D-405A-9561-F13C5AC026A0}" type="presOf" srcId="{B382FB21-9C45-4F46-B746-02D8BBB3AB62}" destId="{0CD04C76-605E-4421-95BE-24D0F81F3BA5}" srcOrd="1" destOrd="0" presId="urn:microsoft.com/office/officeart/2005/8/layout/orgChart1"/>
    <dgm:cxn modelId="{294279AC-2DB2-47A4-A0B1-481B592FBBBF}" type="presOf" srcId="{CA1AB85B-2D37-4603-A62F-5B8152823060}" destId="{AC5745F3-C185-4B2D-AD48-A6CB6285D3E7}" srcOrd="0" destOrd="0" presId="urn:microsoft.com/office/officeart/2005/8/layout/orgChart1"/>
    <dgm:cxn modelId="{8D363832-7E61-4D1E-9D99-2F71414BA7AE}" type="presOf" srcId="{2392D12C-188E-472B-9D44-28C24C402DFF}" destId="{8BE625BC-8F89-4E7A-91C6-DD4AA110D40C}" srcOrd="1" destOrd="0" presId="urn:microsoft.com/office/officeart/2005/8/layout/orgChart1"/>
    <dgm:cxn modelId="{2446FA4E-BAC4-48AB-84D7-608D5D94CEBA}" srcId="{CA1AB85B-2D37-4603-A62F-5B8152823060}" destId="{CAE64F84-6F3D-4BCC-A55A-FF4A3E77BB0C}" srcOrd="3" destOrd="0" parTransId="{161A7BBA-B054-4A38-BE7F-F02B390D28D9}" sibTransId="{B78A1156-F75D-4B6C-A604-970AE2CB30AB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FB9C20DC-8464-4EDB-B265-F04B3D81264C}" type="presOf" srcId="{A8AAFBF9-CA26-4096-A7DF-47BCDAC7750F}" destId="{1124CF49-9B40-4BAA-B659-5FF92D8A3963}" srcOrd="0" destOrd="0" presId="urn:microsoft.com/office/officeart/2005/8/layout/orgChart1"/>
    <dgm:cxn modelId="{6F225A51-0725-4474-88CB-1C0F78010932}" type="presOf" srcId="{5802B9F9-7FCF-478F-A7A9-4A1D2210983E}" destId="{54962BDB-A7CC-4007-9B24-B83C6E94067E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EE7CB355-8828-4798-8993-C50383AD6531}" type="presOf" srcId="{149771C7-777F-46E5-B827-0EF1E5BCA2A8}" destId="{AF813FA8-9EB7-4B54-A2B8-AC9593B50443}" srcOrd="0" destOrd="0" presId="urn:microsoft.com/office/officeart/2005/8/layout/orgChart1"/>
    <dgm:cxn modelId="{5E12D764-FD58-4EC5-9DA6-471B7919941A}" srcId="{CA1AB85B-2D37-4603-A62F-5B8152823060}" destId="{DED3A5C7-7E26-4C75-A7C3-33A929DBA504}" srcOrd="1" destOrd="0" parTransId="{A6E9D87E-AC1B-4BD3-A461-4D7193C0F294}" sibTransId="{C2E0348B-5369-44DB-8CD1-86664C4AD24C}"/>
    <dgm:cxn modelId="{23E294E3-BF4A-4026-8703-E9725278CCD3}" type="presOf" srcId="{CAE64F84-6F3D-4BCC-A55A-FF4A3E77BB0C}" destId="{34A3F3AA-7D26-4E81-BD93-0959260F2701}" srcOrd="1" destOrd="0" presId="urn:microsoft.com/office/officeart/2005/8/layout/orgChart1"/>
    <dgm:cxn modelId="{60382452-FE42-449E-AF73-78F81DE6D1E0}" srcId="{B382FB21-9C45-4F46-B746-02D8BBB3AB62}" destId="{AA466D9F-0580-48F2-A033-A4F8F75528BA}" srcOrd="0" destOrd="0" parTransId="{963FD762-F1C2-4C74-965D-DAB2C34D5EB7}" sibTransId="{BBC4DD97-9B05-4634-9013-A26D1B08DB39}"/>
    <dgm:cxn modelId="{39499E76-FC26-4DC6-9BC3-A6CA985FA438}" type="presOf" srcId="{95F52EB5-4C9C-4B4C-ACC9-92C9AA8E2C85}" destId="{70923E7D-9D5E-4CCA-AE82-63A8B7F386D0}" srcOrd="0" destOrd="0" presId="urn:microsoft.com/office/officeart/2005/8/layout/orgChart1"/>
    <dgm:cxn modelId="{08B5CCC2-9AEE-49DB-BA72-4C53EC75BDDF}" type="presOf" srcId="{6C987C97-913E-4330-AB4F-31BD0AAF858C}" destId="{B196236F-59FE-4C67-9176-F4F8542071E0}" srcOrd="0" destOrd="0" presId="urn:microsoft.com/office/officeart/2005/8/layout/orgChart1"/>
    <dgm:cxn modelId="{B9424A6E-6507-4EAB-B67B-8A23126E5654}" type="presOf" srcId="{B805C2C0-952F-441F-8FAC-181A597ADBB2}" destId="{C36E5F00-0A99-45F8-9709-47D3EDFD347D}" srcOrd="1" destOrd="0" presId="urn:microsoft.com/office/officeart/2005/8/layout/orgChart1"/>
    <dgm:cxn modelId="{97911B41-DC27-4C64-A0D8-61CADE46FD9E}" type="presOf" srcId="{89034512-7395-4EFB-91A1-4B8BD40C79EA}" destId="{6C805BAF-DC8A-413B-B6C4-492FD5265D9E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20F78A65-755E-4722-83D5-8F30139286FB}" type="presOf" srcId="{0BF66DD6-E33D-4717-844C-DA00A1DB5942}" destId="{4FC29AA1-9406-4AC2-B71B-3D3C431A119E}" srcOrd="0" destOrd="0" presId="urn:microsoft.com/office/officeart/2005/8/layout/orgChart1"/>
    <dgm:cxn modelId="{1E708232-54E1-444F-A11F-63552DF9539D}" type="presOf" srcId="{C7795E84-FE20-4319-8027-CA6C7066F85E}" destId="{DBF619A0-4080-4178-833B-4F6B950387DD}" srcOrd="0" destOrd="0" presId="urn:microsoft.com/office/officeart/2005/8/layout/orgChart1"/>
    <dgm:cxn modelId="{3764832F-0E87-4697-A2B1-36DB2FF7AFAA}" type="presOf" srcId="{DC05B810-F745-43BD-8639-AD73A3CB9577}" destId="{68C017A5-DD8A-4053-A7B6-C88575317BEC}" srcOrd="0" destOrd="0" presId="urn:microsoft.com/office/officeart/2005/8/layout/orgChart1"/>
    <dgm:cxn modelId="{D9D4FBBB-BA08-46B3-918A-AAAD5ECD626F}" srcId="{5249BA17-F0C3-4B7C-85B0-63834C2EAA46}" destId="{6C987C97-913E-4330-AB4F-31BD0AAF858C}" srcOrd="6" destOrd="0" parTransId="{2D3F17EA-C758-41A1-8945-A7E236B248CF}" sibTransId="{7841D1A3-DCBA-4529-8D97-6672AC703906}"/>
    <dgm:cxn modelId="{69910042-A336-4833-8612-AAE5BB8FD43C}" type="presOf" srcId="{743FB4E3-2270-4D36-A242-AA52905AE92A}" destId="{26105B5E-E1F2-404E-8417-40D6F596EAC0}" srcOrd="0" destOrd="0" presId="urn:microsoft.com/office/officeart/2005/8/layout/orgChart1"/>
    <dgm:cxn modelId="{FE459609-371C-4E9F-8B77-BFA666A07B6F}" type="presOf" srcId="{405F2C4E-51A1-4B72-9682-6BBECBB97752}" destId="{65865C3C-0115-44E8-9754-005AFC102E52}" srcOrd="0" destOrd="0" presId="urn:microsoft.com/office/officeart/2005/8/layout/orgChart1"/>
    <dgm:cxn modelId="{6F7483C1-6F58-4EBA-8868-8DC8BF960FCE}" type="presOf" srcId="{1E6890E3-AC06-49E6-92C3-C2B47F30486C}" destId="{7D76585E-2D08-4185-A8C2-3D479540B539}" srcOrd="0" destOrd="0" presId="urn:microsoft.com/office/officeart/2005/8/layout/orgChart1"/>
    <dgm:cxn modelId="{BB1E8AFE-59C3-45D9-8F77-E85B0BE577DA}" type="presOf" srcId="{16426D70-1B6A-4327-B731-66ED7E4D3606}" destId="{8E792C26-D0CA-4ACE-A4B0-8E9BB1334129}" srcOrd="1" destOrd="0" presId="urn:microsoft.com/office/officeart/2005/8/layout/orgChart1"/>
    <dgm:cxn modelId="{3DFF5850-B3F8-437D-A0CC-F804AFB5A234}" type="presOf" srcId="{DC05B810-F745-43BD-8639-AD73A3CB9577}" destId="{5FA0255C-EEDB-49A8-9F00-C22D1F37A136}" srcOrd="1" destOrd="0" presId="urn:microsoft.com/office/officeart/2005/8/layout/orgChart1"/>
    <dgm:cxn modelId="{179FC32D-8145-4967-AB71-BB5005A49FB2}" type="presOf" srcId="{11AECA46-D0B8-46F7-A6AA-A5CD55D68EC0}" destId="{7CDA04C0-8ED3-4FCE-BFEA-6E081960B6D8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4FA655AF-21BD-4B90-95FF-D5C3E4560A8C}" type="presOf" srcId="{C2EFE9B3-713C-4A04-BA9B-27E0F34230E2}" destId="{6077C34D-1EC8-4BFD-AE28-0CFF8EC9352B}" srcOrd="0" destOrd="0" presId="urn:microsoft.com/office/officeart/2005/8/layout/orgChart1"/>
    <dgm:cxn modelId="{5CB8F815-1E7F-4CD7-AE7D-6665BA77A586}" type="presOf" srcId="{149771C7-777F-46E5-B827-0EF1E5BCA2A8}" destId="{15DBAA39-44F8-4A8F-AEF5-B870EC3EF263}" srcOrd="1" destOrd="0" presId="urn:microsoft.com/office/officeart/2005/8/layout/orgChart1"/>
    <dgm:cxn modelId="{BFA4C688-2427-4364-BE83-BD917939A630}" type="presOf" srcId="{76C43A3A-BE60-4960-8EF4-C4D13566E948}" destId="{6F6C7363-E715-4886-93BE-6DE5F6CD3B94}" srcOrd="0" destOrd="0" presId="urn:microsoft.com/office/officeart/2005/8/layout/orgChart1"/>
    <dgm:cxn modelId="{B21AFA87-7B85-4298-B8FF-EE9AC28C0FCC}" type="presOf" srcId="{11AECA46-D0B8-46F7-A6AA-A5CD55D68EC0}" destId="{AD361514-95A4-40C3-9163-7B0BE59BAD36}" srcOrd="0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3F71870D-DC33-43E3-97FE-C0AAE2F5EF84}" type="presOf" srcId="{AA466D9F-0580-48F2-A033-A4F8F75528BA}" destId="{DE151D06-8D74-4E89-B761-40F3FB2EA76E}" srcOrd="0" destOrd="0" presId="urn:microsoft.com/office/officeart/2005/8/layout/orgChart1"/>
    <dgm:cxn modelId="{69813B40-2C0E-4BC6-A60F-288399D8ADE9}" type="presOf" srcId="{DA0624AE-AA7A-44BB-89D4-6C86E7C8FC7D}" destId="{D2124260-198E-4815-8DA3-DB00912DF0BC}" srcOrd="1" destOrd="0" presId="urn:microsoft.com/office/officeart/2005/8/layout/orgChart1"/>
    <dgm:cxn modelId="{F353278D-84D0-40E6-8D0A-7DB0C31F0D88}" type="presOf" srcId="{A32FAFEC-360B-494E-AB33-3389F1FF7120}" destId="{D1730155-C99D-4B3B-BF9B-03DDB1D16DCB}" srcOrd="0" destOrd="0" presId="urn:microsoft.com/office/officeart/2005/8/layout/orgChart1"/>
    <dgm:cxn modelId="{E885D149-FC36-4F15-A681-F605B33C8E53}" srcId="{77F93436-C1ED-40D7-99BE-6A6FCC447A74}" destId="{536FEFE7-75CA-4A0C-89F7-26541BA2A841}" srcOrd="2" destOrd="0" parTransId="{916193C2-8714-498D-88C1-C332CA22DAC6}" sibTransId="{299758E1-4A1F-4735-B2C6-F2D93279D8FF}"/>
    <dgm:cxn modelId="{DDB351C0-999C-432F-A2F1-0BFB2C02AB3B}" srcId="{CA1AB85B-2D37-4603-A62F-5B8152823060}" destId="{1E6890E3-AC06-49E6-92C3-C2B47F30486C}" srcOrd="0" destOrd="0" parTransId="{76C43A3A-BE60-4960-8EF4-C4D13566E948}" sibTransId="{B044BEFB-6A9E-41C4-805E-A5434821DBAC}"/>
    <dgm:cxn modelId="{D5AFC769-0AF3-46A0-B63A-A5DCF89C4A3D}" type="presOf" srcId="{204F1429-EDBC-4D15-B3EC-874D45844425}" destId="{E3423502-3FB9-48C1-A7C0-B714D343F71C}" srcOrd="0" destOrd="0" presId="urn:microsoft.com/office/officeart/2005/8/layout/orgChart1"/>
    <dgm:cxn modelId="{8E738B44-CECB-4A10-AB28-A08BFA3C7FB1}" type="presOf" srcId="{F5D2E446-42E0-42AC-A2BE-2E540B8F9F1E}" destId="{E0B37A0F-5D09-47C0-B017-3AD39082199B}" srcOrd="1" destOrd="0" presId="urn:microsoft.com/office/officeart/2005/8/layout/orgChart1"/>
    <dgm:cxn modelId="{0BE6C742-C526-4CAA-91E0-148801B2C979}" type="presOf" srcId="{1ABC3AE5-D576-4957-889F-F55CB3CD5302}" destId="{0EFAA20B-840F-4C81-973A-00215C039E27}" srcOrd="0" destOrd="0" presId="urn:microsoft.com/office/officeart/2005/8/layout/orgChart1"/>
    <dgm:cxn modelId="{0160180E-9F7B-452B-B1C6-1B09009D46D7}" type="presOf" srcId="{963FD762-F1C2-4C74-965D-DAB2C34D5EB7}" destId="{55F1F4EB-F3DA-430D-9D25-F31E070E488F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7E7AE604-8F9A-4E31-B780-6C1FFD1D3755}" type="presOf" srcId="{ED4610B4-D8AD-45FF-8A8F-F0B0C77AACDB}" destId="{B2B7DDBA-841B-4DF8-AF53-CF1F04228FAE}" srcOrd="0" destOrd="0" presId="urn:microsoft.com/office/officeart/2005/8/layout/orgChart1"/>
    <dgm:cxn modelId="{C54403D4-BDF6-4579-AFAF-634F12E0CBF7}" type="presOf" srcId="{2392D12C-188E-472B-9D44-28C24C402DFF}" destId="{1BCCBFBC-E92F-4754-8F1B-F677DF5A0E5C}" srcOrd="0" destOrd="0" presId="urn:microsoft.com/office/officeart/2005/8/layout/orgChart1"/>
    <dgm:cxn modelId="{A4CB90C8-5D8D-42DC-8F2C-D226F4290ED1}" type="presOf" srcId="{77F93436-C1ED-40D7-99BE-6A6FCC447A74}" destId="{1732E64C-9799-403C-B8BC-F033C2415690}" srcOrd="1" destOrd="0" presId="urn:microsoft.com/office/officeart/2005/8/layout/orgChart1"/>
    <dgm:cxn modelId="{22CB19B0-9BD0-47E0-A38D-DBBE6521B6BC}" type="presOf" srcId="{77F93436-C1ED-40D7-99BE-6A6FCC447A74}" destId="{6B0B466E-1B17-4758-92C8-02BFBB33148B}" srcOrd="0" destOrd="0" presId="urn:microsoft.com/office/officeart/2005/8/layout/orgChart1"/>
    <dgm:cxn modelId="{6538DBFB-40CD-4F16-8E43-F9BA5D4D0CCE}" type="presOf" srcId="{A32FAFEC-360B-494E-AB33-3389F1FF7120}" destId="{617BD35B-106D-40E9-A5DC-D6B53C4DBD73}" srcOrd="1" destOrd="0" presId="urn:microsoft.com/office/officeart/2005/8/layout/orgChart1"/>
    <dgm:cxn modelId="{ED3428FE-6FF3-4C4C-8DC6-84E0212DCD27}" type="presOf" srcId="{536FEFE7-75CA-4A0C-89F7-26541BA2A841}" destId="{17A49893-FCCB-499F-97F2-A89BFF90988F}" srcOrd="1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DB909414-5798-4C2A-ABAF-F62311CD85D9}" type="presOf" srcId="{DA0624AE-AA7A-44BB-89D4-6C86E7C8FC7D}" destId="{55024883-FB1B-4079-84C7-0CF9C4B114FC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80F27426-626C-4AC5-B324-B6518185F19A}" type="presOf" srcId="{334699B0-D6E4-48A8-98F1-1B53DCA80EA4}" destId="{48E77FAC-0DF4-4099-9D58-8CDF7C5B27A5}" srcOrd="1" destOrd="0" presId="urn:microsoft.com/office/officeart/2005/8/layout/orgChart1"/>
    <dgm:cxn modelId="{2CAD96A5-DEBD-4CCD-B728-9F9C3BCE360E}" type="presOf" srcId="{DED3A5C7-7E26-4C75-A7C3-33A929DBA504}" destId="{B86CCF97-122D-4505-A72D-F540AA0FFB81}" srcOrd="0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0A0EDF12-6B46-4C46-BFDC-95D2BAB0D6F3}" type="presOf" srcId="{5249BA17-F0C3-4B7C-85B0-63834C2EAA46}" destId="{38123920-2415-47EA-8ACD-BEEECB179364}" srcOrd="1" destOrd="0" presId="urn:microsoft.com/office/officeart/2005/8/layout/orgChart1"/>
    <dgm:cxn modelId="{643965B5-0BD8-43E7-BE6E-5D3CC2ED85E0}" type="presOf" srcId="{90FB1916-EDB3-4BB2-9567-3453D39F987C}" destId="{4E57FBF9-B862-492C-B3A4-6314ED8F9B6F}" srcOrd="1" destOrd="0" presId="urn:microsoft.com/office/officeart/2005/8/layout/orgChart1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203FA6A4-9EC4-4D20-BBA9-7219BD899006}" type="presOf" srcId="{2D3F17EA-C758-41A1-8945-A7E236B248CF}" destId="{83F7AC24-A11B-4EAA-BC26-B618A087CEEB}" srcOrd="0" destOrd="0" presId="urn:microsoft.com/office/officeart/2005/8/layout/orgChart1"/>
    <dgm:cxn modelId="{50B6D323-CC19-45BA-A194-6CCA01F92C8D}" type="presOf" srcId="{1E6890E3-AC06-49E6-92C3-C2B47F30486C}" destId="{DAD80018-8636-459C-8BE4-1CF3CB541E8E}" srcOrd="1" destOrd="0" presId="urn:microsoft.com/office/officeart/2005/8/layout/orgChart1"/>
    <dgm:cxn modelId="{E5A0CE76-5685-45B4-BA07-7164B88B9957}" type="presOf" srcId="{A5AC0FE3-FC7D-42C9-A142-3361BDE8D159}" destId="{1036EAFB-86EA-4EA8-9609-0B14C7352ABF}" srcOrd="0" destOrd="0" presId="urn:microsoft.com/office/officeart/2005/8/layout/orgChart1"/>
    <dgm:cxn modelId="{3D171EA6-DACE-41C4-B811-D56F73EA7B88}" type="presOf" srcId="{B8A75B0B-54FA-48BF-8B2E-B0444C455CDB}" destId="{C7E6BD11-D119-4FA4-BC13-9DD81F386AD5}" srcOrd="0" destOrd="0" presId="urn:microsoft.com/office/officeart/2005/8/layout/orgChart1"/>
    <dgm:cxn modelId="{74B26AFC-C2B3-47EC-833A-F60EC20CE8BC}" type="presOf" srcId="{90FB1916-EDB3-4BB2-9567-3453D39F987C}" destId="{F33C675A-85EB-4293-BF95-AD9138A47236}" srcOrd="0" destOrd="0" presId="urn:microsoft.com/office/officeart/2005/8/layout/orgChart1"/>
    <dgm:cxn modelId="{8FF0E154-8542-4497-9371-BFD95217D102}" srcId="{B382FB21-9C45-4F46-B746-02D8BBB3AB62}" destId="{149771C7-777F-46E5-B827-0EF1E5BCA2A8}" srcOrd="2" destOrd="0" parTransId="{F708221A-F21A-42E4-9511-720D466C325B}" sibTransId="{F6FCD7FA-B1B3-4BB0-94EA-B5ADB21F13CC}"/>
    <dgm:cxn modelId="{D8AA34D2-2AE6-4842-9E85-F5BD9B014056}" type="presOf" srcId="{CAE64F84-6F3D-4BCC-A55A-FF4A3E77BB0C}" destId="{A6FDE849-758A-4417-932A-4E587158D03B}" srcOrd="0" destOrd="0" presId="urn:microsoft.com/office/officeart/2005/8/layout/orgChart1"/>
    <dgm:cxn modelId="{8CF6DC58-1BE8-435B-9FF9-81D4E0C542DF}" type="presOf" srcId="{43C1C23C-C39E-4A53-9F92-9C1C58127408}" destId="{AD5B7E28-B8AE-4463-ACAB-9DC1F14A6197}" srcOrd="0" destOrd="0" presId="urn:microsoft.com/office/officeart/2005/8/layout/orgChart1"/>
    <dgm:cxn modelId="{985D9DD3-9FA4-48F6-A92B-C7EC8EF724FD}" srcId="{CA1AB85B-2D37-4603-A62F-5B8152823060}" destId="{743FB4E3-2270-4D36-A242-AA52905AE92A}" srcOrd="2" destOrd="0" parTransId="{ED4610B4-D8AD-45FF-8A8F-F0B0C77AACDB}" sibTransId="{B9CD825B-4905-4373-A32D-675A2B2A10EA}"/>
    <dgm:cxn modelId="{E91E6A27-E75E-4F1D-BA20-23944DDDE195}" type="presOf" srcId="{16426D70-1B6A-4327-B731-66ED7E4D3606}" destId="{B38ACC87-0FDD-49D2-B823-50AA21E49B2D}" srcOrd="0" destOrd="0" presId="urn:microsoft.com/office/officeart/2005/8/layout/orgChart1"/>
    <dgm:cxn modelId="{31264121-5EE3-4D92-A936-EB37704C722F}" type="presOf" srcId="{AA466D9F-0580-48F2-A033-A4F8F75528BA}" destId="{FC66F4E9-66A3-405E-A383-458E585858C5}" srcOrd="1" destOrd="0" presId="urn:microsoft.com/office/officeart/2005/8/layout/orgChart1"/>
    <dgm:cxn modelId="{75B9BFAE-1384-4C2F-A745-32E110DF8E93}" type="presParOf" srcId="{6C805BAF-DC8A-413B-B6C4-492FD5265D9E}" destId="{5331EA47-E43A-4860-85DF-9101C4FFA968}" srcOrd="0" destOrd="0" presId="urn:microsoft.com/office/officeart/2005/8/layout/orgChart1"/>
    <dgm:cxn modelId="{C57312B8-0DE9-43F2-A9C6-4CB8D29F0023}" type="presParOf" srcId="{5331EA47-E43A-4860-85DF-9101C4FFA968}" destId="{6E1BA684-0EF6-48C9-A534-AA87A34768D5}" srcOrd="0" destOrd="0" presId="urn:microsoft.com/office/officeart/2005/8/layout/orgChart1"/>
    <dgm:cxn modelId="{072A33F1-7446-42B3-91B0-C44DD6B2905F}" type="presParOf" srcId="{6E1BA684-0EF6-48C9-A534-AA87A34768D5}" destId="{226D7D85-35AE-440D-B17B-1F465A6AB602}" srcOrd="0" destOrd="0" presId="urn:microsoft.com/office/officeart/2005/8/layout/orgChart1"/>
    <dgm:cxn modelId="{69DF78CD-E5CA-4DE4-A022-5DFBFF72C6C7}" type="presParOf" srcId="{6E1BA684-0EF6-48C9-A534-AA87A34768D5}" destId="{38123920-2415-47EA-8ACD-BEEECB179364}" srcOrd="1" destOrd="0" presId="urn:microsoft.com/office/officeart/2005/8/layout/orgChart1"/>
    <dgm:cxn modelId="{E973E233-0E2E-462E-B6E7-0658E2A42D54}" type="presParOf" srcId="{5331EA47-E43A-4860-85DF-9101C4FFA968}" destId="{87EB3ABC-0A17-4F67-91F3-04EC0AEE3970}" srcOrd="1" destOrd="0" presId="urn:microsoft.com/office/officeart/2005/8/layout/orgChart1"/>
    <dgm:cxn modelId="{36CE99F8-59EF-4568-8EE7-848294FCFEB7}" type="presParOf" srcId="{87EB3ABC-0A17-4F67-91F3-04EC0AEE3970}" destId="{FED82215-FFCA-4CD7-BA36-11435887302A}" srcOrd="0" destOrd="0" presId="urn:microsoft.com/office/officeart/2005/8/layout/orgChart1"/>
    <dgm:cxn modelId="{F767E6B6-8F5D-4994-98F7-1DE6CB085DF8}" type="presParOf" srcId="{87EB3ABC-0A17-4F67-91F3-04EC0AEE3970}" destId="{77F7083E-7447-45A0-8A68-3358487BBB96}" srcOrd="1" destOrd="0" presId="urn:microsoft.com/office/officeart/2005/8/layout/orgChart1"/>
    <dgm:cxn modelId="{20574A31-BFE2-49F1-9E17-387D7884204E}" type="presParOf" srcId="{77F7083E-7447-45A0-8A68-3358487BBB96}" destId="{E22D2586-FB3D-4504-A8C4-5410700EAF15}" srcOrd="0" destOrd="0" presId="urn:microsoft.com/office/officeart/2005/8/layout/orgChart1"/>
    <dgm:cxn modelId="{EB998EB9-CCAA-4C4C-8CFB-B42B36CD49B6}" type="presParOf" srcId="{E22D2586-FB3D-4504-A8C4-5410700EAF15}" destId="{6B0B466E-1B17-4758-92C8-02BFBB33148B}" srcOrd="0" destOrd="0" presId="urn:microsoft.com/office/officeart/2005/8/layout/orgChart1"/>
    <dgm:cxn modelId="{F766DBB0-A3F4-4258-BB85-B6785929FA16}" type="presParOf" srcId="{E22D2586-FB3D-4504-A8C4-5410700EAF15}" destId="{1732E64C-9799-403C-B8BC-F033C2415690}" srcOrd="1" destOrd="0" presId="urn:microsoft.com/office/officeart/2005/8/layout/orgChart1"/>
    <dgm:cxn modelId="{BC3BF264-3A4C-4068-80E4-6F5BFB4285A3}" type="presParOf" srcId="{77F7083E-7447-45A0-8A68-3358487BBB96}" destId="{AC5B8C63-CAFB-4D19-B991-88FB1279012A}" srcOrd="1" destOrd="0" presId="urn:microsoft.com/office/officeart/2005/8/layout/orgChart1"/>
    <dgm:cxn modelId="{5B516C09-70F9-4C5F-B90C-C6C77DAE3180}" type="presParOf" srcId="{AC5B8C63-CAFB-4D19-B991-88FB1279012A}" destId="{4FC29AA1-9406-4AC2-B71B-3D3C431A119E}" srcOrd="0" destOrd="0" presId="urn:microsoft.com/office/officeart/2005/8/layout/orgChart1"/>
    <dgm:cxn modelId="{6E2A4B57-4C8B-4359-B5C3-DE925BEC3469}" type="presParOf" srcId="{AC5B8C63-CAFB-4D19-B991-88FB1279012A}" destId="{E7971865-426E-4BC1-8631-B2A58C5EFB07}" srcOrd="1" destOrd="0" presId="urn:microsoft.com/office/officeart/2005/8/layout/orgChart1"/>
    <dgm:cxn modelId="{213F4D69-BD56-4CF5-ACF3-14EADDFFA018}" type="presParOf" srcId="{E7971865-426E-4BC1-8631-B2A58C5EFB07}" destId="{FBE74017-1349-485E-8B59-612068A40D17}" srcOrd="0" destOrd="0" presId="urn:microsoft.com/office/officeart/2005/8/layout/orgChart1"/>
    <dgm:cxn modelId="{7AF5F984-7CD0-4747-B3D1-3E1C4B116E00}" type="presParOf" srcId="{FBE74017-1349-485E-8B59-612068A40D17}" destId="{55024883-FB1B-4079-84C7-0CF9C4B114FC}" srcOrd="0" destOrd="0" presId="urn:microsoft.com/office/officeart/2005/8/layout/orgChart1"/>
    <dgm:cxn modelId="{466121AB-5E23-41E3-8B59-302FD7F85C81}" type="presParOf" srcId="{FBE74017-1349-485E-8B59-612068A40D17}" destId="{D2124260-198E-4815-8DA3-DB00912DF0BC}" srcOrd="1" destOrd="0" presId="urn:microsoft.com/office/officeart/2005/8/layout/orgChart1"/>
    <dgm:cxn modelId="{02093D65-4CB7-4200-AB9B-A9E647E9E513}" type="presParOf" srcId="{E7971865-426E-4BC1-8631-B2A58C5EFB07}" destId="{4E1A8954-06B1-4BF4-96CF-2EBB9C3142FB}" srcOrd="1" destOrd="0" presId="urn:microsoft.com/office/officeart/2005/8/layout/orgChart1"/>
    <dgm:cxn modelId="{F3E76B4C-EAB4-42F6-ACEC-F01DC34E02C8}" type="presParOf" srcId="{E7971865-426E-4BC1-8631-B2A58C5EFB07}" destId="{89725DA4-CA29-46B9-8EDF-D24E9B6B5DA2}" srcOrd="2" destOrd="0" presId="urn:microsoft.com/office/officeart/2005/8/layout/orgChart1"/>
    <dgm:cxn modelId="{804F9D62-91CA-4ED5-89CD-A454B281A44C}" type="presParOf" srcId="{AC5B8C63-CAFB-4D19-B991-88FB1279012A}" destId="{AD5B7E28-B8AE-4463-ACAB-9DC1F14A6197}" srcOrd="2" destOrd="0" presId="urn:microsoft.com/office/officeart/2005/8/layout/orgChart1"/>
    <dgm:cxn modelId="{84D24FDB-0D4D-40D1-A71D-3BA15F75A0C0}" type="presParOf" srcId="{AC5B8C63-CAFB-4D19-B991-88FB1279012A}" destId="{F5EB37A7-979A-4E11-AE86-0D27427120CC}" srcOrd="3" destOrd="0" presId="urn:microsoft.com/office/officeart/2005/8/layout/orgChart1"/>
    <dgm:cxn modelId="{74518D98-7EFD-4941-AB25-CAF3966878F5}" type="presParOf" srcId="{F5EB37A7-979A-4E11-AE86-0D27427120CC}" destId="{7D99672E-C77C-40C7-BB12-1C7FE00B8548}" srcOrd="0" destOrd="0" presId="urn:microsoft.com/office/officeart/2005/8/layout/orgChart1"/>
    <dgm:cxn modelId="{31371C68-E1E5-4988-87E5-1DDC3FB4DD2B}" type="presParOf" srcId="{7D99672E-C77C-40C7-BB12-1C7FE00B8548}" destId="{75827E85-A254-4C7C-A2B2-5FA7F133BCB2}" srcOrd="0" destOrd="0" presId="urn:microsoft.com/office/officeart/2005/8/layout/orgChart1"/>
    <dgm:cxn modelId="{A4CB9184-CDA6-4575-802B-8D474EC2F924}" type="presParOf" srcId="{7D99672E-C77C-40C7-BB12-1C7FE00B8548}" destId="{C36E5F00-0A99-45F8-9709-47D3EDFD347D}" srcOrd="1" destOrd="0" presId="urn:microsoft.com/office/officeart/2005/8/layout/orgChart1"/>
    <dgm:cxn modelId="{245E1DB4-ACBD-4294-96E5-943D420B6F01}" type="presParOf" srcId="{F5EB37A7-979A-4E11-AE86-0D27427120CC}" destId="{A2EEC808-1928-430E-B250-0E5D79C867A1}" srcOrd="1" destOrd="0" presId="urn:microsoft.com/office/officeart/2005/8/layout/orgChart1"/>
    <dgm:cxn modelId="{CB67B534-53AD-4232-821E-1B559BEF42D3}" type="presParOf" srcId="{F5EB37A7-979A-4E11-AE86-0D27427120CC}" destId="{5C789A13-8D22-45E2-B2A7-0B751CF29C2A}" srcOrd="2" destOrd="0" presId="urn:microsoft.com/office/officeart/2005/8/layout/orgChart1"/>
    <dgm:cxn modelId="{C4D7A62D-E108-4B4D-A613-4E3BF1E350BA}" type="presParOf" srcId="{AC5B8C63-CAFB-4D19-B991-88FB1279012A}" destId="{A5FD7EF5-3CCF-4469-9EC3-671A24C81DE3}" srcOrd="4" destOrd="0" presId="urn:microsoft.com/office/officeart/2005/8/layout/orgChart1"/>
    <dgm:cxn modelId="{FDDC873B-0311-41C1-B431-8C23473A9046}" type="presParOf" srcId="{AC5B8C63-CAFB-4D19-B991-88FB1279012A}" destId="{24A2E961-C765-47D7-A4BC-74056C8FF97D}" srcOrd="5" destOrd="0" presId="urn:microsoft.com/office/officeart/2005/8/layout/orgChart1"/>
    <dgm:cxn modelId="{E8024314-ABE1-49B8-8CDD-251DC571EBF5}" type="presParOf" srcId="{24A2E961-C765-47D7-A4BC-74056C8FF97D}" destId="{2FCBD910-F8BB-4CD3-824F-7497ED91DE7C}" srcOrd="0" destOrd="0" presId="urn:microsoft.com/office/officeart/2005/8/layout/orgChart1"/>
    <dgm:cxn modelId="{DC4594F3-3AC2-4D90-A732-7E23C4BE52FC}" type="presParOf" srcId="{2FCBD910-F8BB-4CD3-824F-7497ED91DE7C}" destId="{149D66A3-096E-496B-BB9A-73F5726C0CF5}" srcOrd="0" destOrd="0" presId="urn:microsoft.com/office/officeart/2005/8/layout/orgChart1"/>
    <dgm:cxn modelId="{DAF31726-9F65-4C87-9838-5C3BEFDB2520}" type="presParOf" srcId="{2FCBD910-F8BB-4CD3-824F-7497ED91DE7C}" destId="{17A49893-FCCB-499F-97F2-A89BFF90988F}" srcOrd="1" destOrd="0" presId="urn:microsoft.com/office/officeart/2005/8/layout/orgChart1"/>
    <dgm:cxn modelId="{7FE8E9CD-9060-4264-8ACE-1680F56253E2}" type="presParOf" srcId="{24A2E961-C765-47D7-A4BC-74056C8FF97D}" destId="{D5A6BCF4-BFF0-4CE1-996B-2F27B40C0819}" srcOrd="1" destOrd="0" presId="urn:microsoft.com/office/officeart/2005/8/layout/orgChart1"/>
    <dgm:cxn modelId="{F2EFFBB8-B2A2-4D6E-B1EA-8532ED220335}" type="presParOf" srcId="{24A2E961-C765-47D7-A4BC-74056C8FF97D}" destId="{E38491CF-C524-4BD6-A917-D2F9A59065B2}" srcOrd="2" destOrd="0" presId="urn:microsoft.com/office/officeart/2005/8/layout/orgChart1"/>
    <dgm:cxn modelId="{CA7205D1-4B92-4805-A850-13E05C2C8EAA}" type="presParOf" srcId="{AC5B8C63-CAFB-4D19-B991-88FB1279012A}" destId="{DBF619A0-4080-4178-833B-4F6B950387DD}" srcOrd="6" destOrd="0" presId="urn:microsoft.com/office/officeart/2005/8/layout/orgChart1"/>
    <dgm:cxn modelId="{F0BF1EB2-9BFE-421E-A05C-5831ECCD73DF}" type="presParOf" srcId="{AC5B8C63-CAFB-4D19-B991-88FB1279012A}" destId="{3B706480-C316-4457-AA58-4D57E84EA477}" srcOrd="7" destOrd="0" presId="urn:microsoft.com/office/officeart/2005/8/layout/orgChart1"/>
    <dgm:cxn modelId="{F7748074-71D6-43DF-8DA7-69E51BCB7126}" type="presParOf" srcId="{3B706480-C316-4457-AA58-4D57E84EA477}" destId="{D2CB8C73-EDD1-4C44-81BB-9E21D96F3B09}" srcOrd="0" destOrd="0" presId="urn:microsoft.com/office/officeart/2005/8/layout/orgChart1"/>
    <dgm:cxn modelId="{70C5EF2B-3B10-4DB0-9A5A-71F65434AE7B}" type="presParOf" srcId="{D2CB8C73-EDD1-4C44-81BB-9E21D96F3B09}" destId="{B38ACC87-0FDD-49D2-B823-50AA21E49B2D}" srcOrd="0" destOrd="0" presId="urn:microsoft.com/office/officeart/2005/8/layout/orgChart1"/>
    <dgm:cxn modelId="{080033F6-4EC9-471F-85C5-DCFA01D44F6E}" type="presParOf" srcId="{D2CB8C73-EDD1-4C44-81BB-9E21D96F3B09}" destId="{8E792C26-D0CA-4ACE-A4B0-8E9BB1334129}" srcOrd="1" destOrd="0" presId="urn:microsoft.com/office/officeart/2005/8/layout/orgChart1"/>
    <dgm:cxn modelId="{227B5687-A4F5-4A1A-8B5D-77E042B2CC48}" type="presParOf" srcId="{3B706480-C316-4457-AA58-4D57E84EA477}" destId="{E19D40F9-0880-439D-9CA1-65D0E535AEB0}" srcOrd="1" destOrd="0" presId="urn:microsoft.com/office/officeart/2005/8/layout/orgChart1"/>
    <dgm:cxn modelId="{7F6D105F-17F9-4EF1-B09B-C1AADD490BBB}" type="presParOf" srcId="{3B706480-C316-4457-AA58-4D57E84EA477}" destId="{66E82601-09A5-43DB-A40D-2DE563BAF980}" srcOrd="2" destOrd="0" presId="urn:microsoft.com/office/officeart/2005/8/layout/orgChart1"/>
    <dgm:cxn modelId="{1F6FFDA4-C440-46DD-95A5-4C618DD5E34C}" type="presParOf" srcId="{77F7083E-7447-45A0-8A68-3358487BBB96}" destId="{F72EFB2E-CA4E-4605-B801-6FE4F15089D1}" srcOrd="2" destOrd="0" presId="urn:microsoft.com/office/officeart/2005/8/layout/orgChart1"/>
    <dgm:cxn modelId="{75A5269B-B187-4D7C-BE82-58FB23AB9B9D}" type="presParOf" srcId="{87EB3ABC-0A17-4F67-91F3-04EC0AEE3970}" destId="{6077C34D-1EC8-4BFD-AE28-0CFF8EC9352B}" srcOrd="2" destOrd="0" presId="urn:microsoft.com/office/officeart/2005/8/layout/orgChart1"/>
    <dgm:cxn modelId="{7253B001-AB04-4591-9B27-ACCEE070742A}" type="presParOf" srcId="{87EB3ABC-0A17-4F67-91F3-04EC0AEE3970}" destId="{3210E941-21F9-4079-9015-C588DC1972DB}" srcOrd="3" destOrd="0" presId="urn:microsoft.com/office/officeart/2005/8/layout/orgChart1"/>
    <dgm:cxn modelId="{CC97E6E4-A2D9-45C9-9280-4D9E64794139}" type="presParOf" srcId="{3210E941-21F9-4079-9015-C588DC1972DB}" destId="{DF9307FD-E200-43B5-AF78-65668B8E510C}" srcOrd="0" destOrd="0" presId="urn:microsoft.com/office/officeart/2005/8/layout/orgChart1"/>
    <dgm:cxn modelId="{D472A65E-5012-4225-97C0-C8CC1C673584}" type="presParOf" srcId="{DF9307FD-E200-43B5-AF78-65668B8E510C}" destId="{A2B04E07-AA0E-4ABC-A0F4-490CBAB9B2A4}" srcOrd="0" destOrd="0" presId="urn:microsoft.com/office/officeart/2005/8/layout/orgChart1"/>
    <dgm:cxn modelId="{7B4C1CE0-B2C2-4AB6-89F4-9C2969EFC357}" type="presParOf" srcId="{DF9307FD-E200-43B5-AF78-65668B8E510C}" destId="{0CD04C76-605E-4421-95BE-24D0F81F3BA5}" srcOrd="1" destOrd="0" presId="urn:microsoft.com/office/officeart/2005/8/layout/orgChart1"/>
    <dgm:cxn modelId="{2421F8BA-66E0-4F75-B632-0BCEDBF408BB}" type="presParOf" srcId="{3210E941-21F9-4079-9015-C588DC1972DB}" destId="{BEA23DF9-763F-4820-97A3-D14CAA2F5B67}" srcOrd="1" destOrd="0" presId="urn:microsoft.com/office/officeart/2005/8/layout/orgChart1"/>
    <dgm:cxn modelId="{653EC19C-04C2-4731-A808-E287EC4DD887}" type="presParOf" srcId="{BEA23DF9-763F-4820-97A3-D14CAA2F5B67}" destId="{55F1F4EB-F3DA-430D-9D25-F31E070E488F}" srcOrd="0" destOrd="0" presId="urn:microsoft.com/office/officeart/2005/8/layout/orgChart1"/>
    <dgm:cxn modelId="{1346D5AC-1E63-4750-B187-73032AB650CD}" type="presParOf" srcId="{BEA23DF9-763F-4820-97A3-D14CAA2F5B67}" destId="{1B6E6A14-68A0-433F-9751-D674630FBB3B}" srcOrd="1" destOrd="0" presId="urn:microsoft.com/office/officeart/2005/8/layout/orgChart1"/>
    <dgm:cxn modelId="{36BFF26C-D3E8-46DD-97E6-03956C907F62}" type="presParOf" srcId="{1B6E6A14-68A0-433F-9751-D674630FBB3B}" destId="{FDB14B33-AFD1-4D4F-B4E5-ECA1FFF4ACF0}" srcOrd="0" destOrd="0" presId="urn:microsoft.com/office/officeart/2005/8/layout/orgChart1"/>
    <dgm:cxn modelId="{7E0C9BA2-F2AB-4E21-BD1D-9128E0927447}" type="presParOf" srcId="{FDB14B33-AFD1-4D4F-B4E5-ECA1FFF4ACF0}" destId="{DE151D06-8D74-4E89-B761-40F3FB2EA76E}" srcOrd="0" destOrd="0" presId="urn:microsoft.com/office/officeart/2005/8/layout/orgChart1"/>
    <dgm:cxn modelId="{9AB59608-58C7-4ABF-9D4B-3590B4D6628B}" type="presParOf" srcId="{FDB14B33-AFD1-4D4F-B4E5-ECA1FFF4ACF0}" destId="{FC66F4E9-66A3-405E-A383-458E585858C5}" srcOrd="1" destOrd="0" presId="urn:microsoft.com/office/officeart/2005/8/layout/orgChart1"/>
    <dgm:cxn modelId="{6AB9C9D4-2501-4FAD-9531-8D74CA8C52C9}" type="presParOf" srcId="{1B6E6A14-68A0-433F-9751-D674630FBB3B}" destId="{1FE6DB9C-9D40-40CE-A483-BB381A651FB1}" srcOrd="1" destOrd="0" presId="urn:microsoft.com/office/officeart/2005/8/layout/orgChart1"/>
    <dgm:cxn modelId="{66AC98E0-226C-4D9D-AD95-C3891D039FE3}" type="presParOf" srcId="{1B6E6A14-68A0-433F-9751-D674630FBB3B}" destId="{16F755C3-9D22-421A-A9F1-1CBD1BF8B2EA}" srcOrd="2" destOrd="0" presId="urn:microsoft.com/office/officeart/2005/8/layout/orgChart1"/>
    <dgm:cxn modelId="{E8CE3AD5-E806-4753-8363-CC9B4973AEB0}" type="presParOf" srcId="{BEA23DF9-763F-4820-97A3-D14CAA2F5B67}" destId="{1124CF49-9B40-4BAA-B659-5FF92D8A3963}" srcOrd="2" destOrd="0" presId="urn:microsoft.com/office/officeart/2005/8/layout/orgChart1"/>
    <dgm:cxn modelId="{A13BC516-11D5-4A65-BBFA-532A51051170}" type="presParOf" srcId="{BEA23DF9-763F-4820-97A3-D14CAA2F5B67}" destId="{F9A8901B-10A4-4056-8632-EC9007DE1698}" srcOrd="3" destOrd="0" presId="urn:microsoft.com/office/officeart/2005/8/layout/orgChart1"/>
    <dgm:cxn modelId="{8407D1E7-ABB0-445B-B46D-CC6ABC2DD1A3}" type="presParOf" srcId="{F9A8901B-10A4-4056-8632-EC9007DE1698}" destId="{14CFBFF6-87E1-4C9E-A65C-990B9C9BB693}" srcOrd="0" destOrd="0" presId="urn:microsoft.com/office/officeart/2005/8/layout/orgChart1"/>
    <dgm:cxn modelId="{EAC20AF6-BA78-41C2-AA16-565381FB0DBE}" type="presParOf" srcId="{14CFBFF6-87E1-4C9E-A65C-990B9C9BB693}" destId="{DF28CB1D-DBF6-4A5D-AC39-04C9C94B0276}" srcOrd="0" destOrd="0" presId="urn:microsoft.com/office/officeart/2005/8/layout/orgChart1"/>
    <dgm:cxn modelId="{7494F746-5BD2-42C1-B535-CA070873CA3F}" type="presParOf" srcId="{14CFBFF6-87E1-4C9E-A65C-990B9C9BB693}" destId="{E0B37A0F-5D09-47C0-B017-3AD39082199B}" srcOrd="1" destOrd="0" presId="urn:microsoft.com/office/officeart/2005/8/layout/orgChart1"/>
    <dgm:cxn modelId="{8FDA7DD8-EE81-4D0A-B550-2A26D2EC2AC8}" type="presParOf" srcId="{F9A8901B-10A4-4056-8632-EC9007DE1698}" destId="{AD18F833-DE15-45E4-BA1C-30459A1FCE73}" srcOrd="1" destOrd="0" presId="urn:microsoft.com/office/officeart/2005/8/layout/orgChart1"/>
    <dgm:cxn modelId="{572FB8D9-13D8-467E-BE94-210DC0EA4E9C}" type="presParOf" srcId="{F9A8901B-10A4-4056-8632-EC9007DE1698}" destId="{3DDC5D5E-DB04-40A9-9F43-454F43039968}" srcOrd="2" destOrd="0" presId="urn:microsoft.com/office/officeart/2005/8/layout/orgChart1"/>
    <dgm:cxn modelId="{926A31FF-9F70-4AD0-8A13-C3C3EDF797C6}" type="presParOf" srcId="{BEA23DF9-763F-4820-97A3-D14CAA2F5B67}" destId="{FD210AF8-BAA5-4A48-9F9F-45E8FEAEDE10}" srcOrd="4" destOrd="0" presId="urn:microsoft.com/office/officeart/2005/8/layout/orgChart1"/>
    <dgm:cxn modelId="{79926785-5B85-4436-8BD0-76925D218866}" type="presParOf" srcId="{BEA23DF9-763F-4820-97A3-D14CAA2F5B67}" destId="{07295520-2A9A-48E0-820D-FBBE8F110D36}" srcOrd="5" destOrd="0" presId="urn:microsoft.com/office/officeart/2005/8/layout/orgChart1"/>
    <dgm:cxn modelId="{618834A3-0CEE-4453-A3F4-8B668D5F866B}" type="presParOf" srcId="{07295520-2A9A-48E0-820D-FBBE8F110D36}" destId="{B306B2F6-83B5-4EE4-9A65-C6CEDAD7B08C}" srcOrd="0" destOrd="0" presId="urn:microsoft.com/office/officeart/2005/8/layout/orgChart1"/>
    <dgm:cxn modelId="{9BC1B97D-36DB-417F-BEB6-06F82D91A824}" type="presParOf" srcId="{B306B2F6-83B5-4EE4-9A65-C6CEDAD7B08C}" destId="{AF813FA8-9EB7-4B54-A2B8-AC9593B50443}" srcOrd="0" destOrd="0" presId="urn:microsoft.com/office/officeart/2005/8/layout/orgChart1"/>
    <dgm:cxn modelId="{9575159A-57DF-4520-ABBF-C94E4E937345}" type="presParOf" srcId="{B306B2F6-83B5-4EE4-9A65-C6CEDAD7B08C}" destId="{15DBAA39-44F8-4A8F-AEF5-B870EC3EF263}" srcOrd="1" destOrd="0" presId="urn:microsoft.com/office/officeart/2005/8/layout/orgChart1"/>
    <dgm:cxn modelId="{9DF1D035-BC3F-4770-8C4B-ADA339AA0719}" type="presParOf" srcId="{07295520-2A9A-48E0-820D-FBBE8F110D36}" destId="{C0E4F44B-A72E-4974-B287-61CC207CAB3A}" srcOrd="1" destOrd="0" presId="urn:microsoft.com/office/officeart/2005/8/layout/orgChart1"/>
    <dgm:cxn modelId="{D9329E7A-F0BB-41A5-9290-2907208AAF80}" type="presParOf" srcId="{07295520-2A9A-48E0-820D-FBBE8F110D36}" destId="{61D958D6-FD17-41CB-9818-206C516CADA3}" srcOrd="2" destOrd="0" presId="urn:microsoft.com/office/officeart/2005/8/layout/orgChart1"/>
    <dgm:cxn modelId="{25AC6AE4-D529-48A5-A6A3-0736425D5C4F}" type="presParOf" srcId="{3210E941-21F9-4079-9015-C588DC1972DB}" destId="{CE9C6351-D9B4-471B-8388-C330DDCB2973}" srcOrd="2" destOrd="0" presId="urn:microsoft.com/office/officeart/2005/8/layout/orgChart1"/>
    <dgm:cxn modelId="{3119C82F-F921-4FA8-8F6D-10D28096469B}" type="presParOf" srcId="{87EB3ABC-0A17-4F67-91F3-04EC0AEE3970}" destId="{1036EAFB-86EA-4EA8-9609-0B14C7352ABF}" srcOrd="4" destOrd="0" presId="urn:microsoft.com/office/officeart/2005/8/layout/orgChart1"/>
    <dgm:cxn modelId="{63807D28-5E31-4A67-8726-48E131FB8231}" type="presParOf" srcId="{87EB3ABC-0A17-4F67-91F3-04EC0AEE3970}" destId="{5A011924-C683-4896-8650-77622A79F75F}" srcOrd="5" destOrd="0" presId="urn:microsoft.com/office/officeart/2005/8/layout/orgChart1"/>
    <dgm:cxn modelId="{5E5E44AF-FA5C-4D0D-835D-8255020B6BA4}" type="presParOf" srcId="{5A011924-C683-4896-8650-77622A79F75F}" destId="{9DE16485-4391-4AF9-BF84-0E4A04AFBF6D}" srcOrd="0" destOrd="0" presId="urn:microsoft.com/office/officeart/2005/8/layout/orgChart1"/>
    <dgm:cxn modelId="{DC3EF01A-28B5-42E5-8B18-5D10FCC2F3B1}" type="presParOf" srcId="{9DE16485-4391-4AF9-BF84-0E4A04AFBF6D}" destId="{A3998CD6-66FF-45DB-9968-C26F4F638F7A}" srcOrd="0" destOrd="0" presId="urn:microsoft.com/office/officeart/2005/8/layout/orgChart1"/>
    <dgm:cxn modelId="{EC08A074-35A8-4CC5-9065-1EF72B8F8E16}" type="presParOf" srcId="{9DE16485-4391-4AF9-BF84-0E4A04AFBF6D}" destId="{35763B2B-1AB0-46C0-B78D-024197F9B0C4}" srcOrd="1" destOrd="0" presId="urn:microsoft.com/office/officeart/2005/8/layout/orgChart1"/>
    <dgm:cxn modelId="{7E9A574C-7894-4467-9225-8DD6EEADB15C}" type="presParOf" srcId="{5A011924-C683-4896-8650-77622A79F75F}" destId="{4E287221-B23F-4C0C-92EB-A4B84ABEED8D}" srcOrd="1" destOrd="0" presId="urn:microsoft.com/office/officeart/2005/8/layout/orgChart1"/>
    <dgm:cxn modelId="{2842321B-844A-44D7-A55D-5ECA3450D068}" type="presParOf" srcId="{4E287221-B23F-4C0C-92EB-A4B84ABEED8D}" destId="{780D91C4-74B2-42FC-9958-37F14BAB831E}" srcOrd="0" destOrd="0" presId="urn:microsoft.com/office/officeart/2005/8/layout/orgChart1"/>
    <dgm:cxn modelId="{ECA6D981-625F-4D67-8128-0BF2E3E570E1}" type="presParOf" srcId="{4E287221-B23F-4C0C-92EB-A4B84ABEED8D}" destId="{6A0F2896-BEE9-41E0-B6F1-5FAE2B2DB87C}" srcOrd="1" destOrd="0" presId="urn:microsoft.com/office/officeart/2005/8/layout/orgChart1"/>
    <dgm:cxn modelId="{D880B884-C241-4315-A087-D2AD60556EEE}" type="presParOf" srcId="{6A0F2896-BEE9-41E0-B6F1-5FAE2B2DB87C}" destId="{1523E9EB-3526-4C95-8021-A972B3BE659D}" srcOrd="0" destOrd="0" presId="urn:microsoft.com/office/officeart/2005/8/layout/orgChart1"/>
    <dgm:cxn modelId="{74888B81-D657-4FA1-8246-3FADD5E3EE30}" type="presParOf" srcId="{1523E9EB-3526-4C95-8021-A972B3BE659D}" destId="{1BCCBFBC-E92F-4754-8F1B-F677DF5A0E5C}" srcOrd="0" destOrd="0" presId="urn:microsoft.com/office/officeart/2005/8/layout/orgChart1"/>
    <dgm:cxn modelId="{A7331B8E-FB35-4692-88F8-CB910612DCF0}" type="presParOf" srcId="{1523E9EB-3526-4C95-8021-A972B3BE659D}" destId="{8BE625BC-8F89-4E7A-91C6-DD4AA110D40C}" srcOrd="1" destOrd="0" presId="urn:microsoft.com/office/officeart/2005/8/layout/orgChart1"/>
    <dgm:cxn modelId="{802D8E9E-2015-41AD-A28A-1D76D32BE57E}" type="presParOf" srcId="{6A0F2896-BEE9-41E0-B6F1-5FAE2B2DB87C}" destId="{B420F8C9-7CE0-49F0-A7B8-8D95ABFAE5BA}" srcOrd="1" destOrd="0" presId="urn:microsoft.com/office/officeart/2005/8/layout/orgChart1"/>
    <dgm:cxn modelId="{F335EF4A-A137-459F-B3E1-56B4E92D3A53}" type="presParOf" srcId="{6A0F2896-BEE9-41E0-B6F1-5FAE2B2DB87C}" destId="{32C4B2AB-ACA6-4E17-A09F-6324AEAD583A}" srcOrd="2" destOrd="0" presId="urn:microsoft.com/office/officeart/2005/8/layout/orgChart1"/>
    <dgm:cxn modelId="{C3E4FE81-B64A-48EF-829A-45ACC600FF6A}" type="presParOf" srcId="{4E287221-B23F-4C0C-92EB-A4B84ABEED8D}" destId="{70923E7D-9D5E-4CCA-AE82-63A8B7F386D0}" srcOrd="2" destOrd="0" presId="urn:microsoft.com/office/officeart/2005/8/layout/orgChart1"/>
    <dgm:cxn modelId="{8DD304B1-B088-4D78-ACB9-185721718803}" type="presParOf" srcId="{4E287221-B23F-4C0C-92EB-A4B84ABEED8D}" destId="{832CB996-4630-444E-9733-25F76142317C}" srcOrd="3" destOrd="0" presId="urn:microsoft.com/office/officeart/2005/8/layout/orgChart1"/>
    <dgm:cxn modelId="{3CB9C382-B8AC-41C7-9F54-494230A0843E}" type="presParOf" srcId="{832CB996-4630-444E-9733-25F76142317C}" destId="{8FC705A8-5146-4429-9AE0-2BE9D0C5B9DE}" srcOrd="0" destOrd="0" presId="urn:microsoft.com/office/officeart/2005/8/layout/orgChart1"/>
    <dgm:cxn modelId="{01639E6F-93E4-41C6-8826-0EDA7670F675}" type="presParOf" srcId="{8FC705A8-5146-4429-9AE0-2BE9D0C5B9DE}" destId="{02153EF3-8F12-4909-A126-69B94C703AC1}" srcOrd="0" destOrd="0" presId="urn:microsoft.com/office/officeart/2005/8/layout/orgChart1"/>
    <dgm:cxn modelId="{59696804-FFB1-4B77-92EB-F0C42AA91876}" type="presParOf" srcId="{8FC705A8-5146-4429-9AE0-2BE9D0C5B9DE}" destId="{48E77FAC-0DF4-4099-9D58-8CDF7C5B27A5}" srcOrd="1" destOrd="0" presId="urn:microsoft.com/office/officeart/2005/8/layout/orgChart1"/>
    <dgm:cxn modelId="{2F10EE71-B6A4-4EE0-8019-3DA1687201C1}" type="presParOf" srcId="{832CB996-4630-444E-9733-25F76142317C}" destId="{28F192E1-A032-4175-93B9-4FD64AA268B9}" srcOrd="1" destOrd="0" presId="urn:microsoft.com/office/officeart/2005/8/layout/orgChart1"/>
    <dgm:cxn modelId="{BE95B87A-A14B-4B8E-AACE-D672A2AD33E9}" type="presParOf" srcId="{832CB996-4630-444E-9733-25F76142317C}" destId="{2D67A7F5-8BA8-4A0F-A534-C02F94141121}" srcOrd="2" destOrd="0" presId="urn:microsoft.com/office/officeart/2005/8/layout/orgChart1"/>
    <dgm:cxn modelId="{4EC283AD-9A63-4F53-881F-C544B285BFAF}" type="presParOf" srcId="{4E287221-B23F-4C0C-92EB-A4B84ABEED8D}" destId="{54962BDB-A7CC-4007-9B24-B83C6E94067E}" srcOrd="4" destOrd="0" presId="urn:microsoft.com/office/officeart/2005/8/layout/orgChart1"/>
    <dgm:cxn modelId="{4CCD43C7-A297-44E9-9FFC-98115007A6D3}" type="presParOf" srcId="{4E287221-B23F-4C0C-92EB-A4B84ABEED8D}" destId="{C73FE3CD-90CE-498F-B0C8-85A1324D5239}" srcOrd="5" destOrd="0" presId="urn:microsoft.com/office/officeart/2005/8/layout/orgChart1"/>
    <dgm:cxn modelId="{F8A4547F-050D-415F-9235-77702F40D308}" type="presParOf" srcId="{C73FE3CD-90CE-498F-B0C8-85A1324D5239}" destId="{27F1EDDE-7004-4F6A-B5CA-F05BB51C08A8}" srcOrd="0" destOrd="0" presId="urn:microsoft.com/office/officeart/2005/8/layout/orgChart1"/>
    <dgm:cxn modelId="{AEF094C3-A6D1-44D3-8048-88900A561206}" type="presParOf" srcId="{27F1EDDE-7004-4F6A-B5CA-F05BB51C08A8}" destId="{68C017A5-DD8A-4053-A7B6-C88575317BEC}" srcOrd="0" destOrd="0" presId="urn:microsoft.com/office/officeart/2005/8/layout/orgChart1"/>
    <dgm:cxn modelId="{33648148-08CA-46D7-8A77-277E77B0AF62}" type="presParOf" srcId="{27F1EDDE-7004-4F6A-B5CA-F05BB51C08A8}" destId="{5FA0255C-EEDB-49A8-9F00-C22D1F37A136}" srcOrd="1" destOrd="0" presId="urn:microsoft.com/office/officeart/2005/8/layout/orgChart1"/>
    <dgm:cxn modelId="{E0F777DA-FE68-4CF8-B265-B41F435F99BE}" type="presParOf" srcId="{C73FE3CD-90CE-498F-B0C8-85A1324D5239}" destId="{85A35F5E-A6BE-4F79-8A5D-4B075AFBC2FD}" srcOrd="1" destOrd="0" presId="urn:microsoft.com/office/officeart/2005/8/layout/orgChart1"/>
    <dgm:cxn modelId="{E4021BF4-333C-44F3-B30B-334C68DE0465}" type="presParOf" srcId="{C73FE3CD-90CE-498F-B0C8-85A1324D5239}" destId="{C293A89A-5B53-464F-83AA-80E5891F43E0}" srcOrd="2" destOrd="0" presId="urn:microsoft.com/office/officeart/2005/8/layout/orgChart1"/>
    <dgm:cxn modelId="{890D98E3-937D-4B53-98E6-641618E355CE}" type="presParOf" srcId="{5A011924-C683-4896-8650-77622A79F75F}" destId="{AC58136F-FFC3-4B21-8CA7-32EE4EA5DA37}" srcOrd="2" destOrd="0" presId="urn:microsoft.com/office/officeart/2005/8/layout/orgChart1"/>
    <dgm:cxn modelId="{5A483BDB-5BE9-4420-B924-4B04C9E813C1}" type="presParOf" srcId="{87EB3ABC-0A17-4F67-91F3-04EC0AEE3970}" destId="{0EFAA20B-840F-4C81-973A-00215C039E27}" srcOrd="6" destOrd="0" presId="urn:microsoft.com/office/officeart/2005/8/layout/orgChart1"/>
    <dgm:cxn modelId="{43B6D09A-CE93-4D7B-8734-F586772DBDAC}" type="presParOf" srcId="{87EB3ABC-0A17-4F67-91F3-04EC0AEE3970}" destId="{EB8ED20F-BE3E-4115-92FD-8231D7A8ECB0}" srcOrd="7" destOrd="0" presId="urn:microsoft.com/office/officeart/2005/8/layout/orgChart1"/>
    <dgm:cxn modelId="{9E56A79E-4E0E-4CC5-8B9B-2FD1F8D3847C}" type="presParOf" srcId="{EB8ED20F-BE3E-4115-92FD-8231D7A8ECB0}" destId="{C402D151-4CA1-453D-903F-73EE2C60E61F}" srcOrd="0" destOrd="0" presId="urn:microsoft.com/office/officeart/2005/8/layout/orgChart1"/>
    <dgm:cxn modelId="{C0EA213F-D055-4AEA-B793-9FAB51E57421}" type="presParOf" srcId="{C402D151-4CA1-453D-903F-73EE2C60E61F}" destId="{AC5745F3-C185-4B2D-AD48-A6CB6285D3E7}" srcOrd="0" destOrd="0" presId="urn:microsoft.com/office/officeart/2005/8/layout/orgChart1"/>
    <dgm:cxn modelId="{F986A5C5-7CCA-4DBB-B77A-3A25279BA668}" type="presParOf" srcId="{C402D151-4CA1-453D-903F-73EE2C60E61F}" destId="{95592CAA-37D6-42A5-B289-69742358F6F6}" srcOrd="1" destOrd="0" presId="urn:microsoft.com/office/officeart/2005/8/layout/orgChart1"/>
    <dgm:cxn modelId="{32C1972A-8943-4261-A919-78826929249A}" type="presParOf" srcId="{EB8ED20F-BE3E-4115-92FD-8231D7A8ECB0}" destId="{6E084221-C620-4A8A-8D74-2A03035B9C9E}" srcOrd="1" destOrd="0" presId="urn:microsoft.com/office/officeart/2005/8/layout/orgChart1"/>
    <dgm:cxn modelId="{ABF2151D-0F93-4490-A784-1DD030CA0323}" type="presParOf" srcId="{6E084221-C620-4A8A-8D74-2A03035B9C9E}" destId="{6F6C7363-E715-4886-93BE-6DE5F6CD3B94}" srcOrd="0" destOrd="0" presId="urn:microsoft.com/office/officeart/2005/8/layout/orgChart1"/>
    <dgm:cxn modelId="{5F287E4A-9B83-46FF-AE36-DC1326828D93}" type="presParOf" srcId="{6E084221-C620-4A8A-8D74-2A03035B9C9E}" destId="{7F74560E-76C4-4AF9-85FA-F1A9058EAD8A}" srcOrd="1" destOrd="0" presId="urn:microsoft.com/office/officeart/2005/8/layout/orgChart1"/>
    <dgm:cxn modelId="{E2939EA2-130A-42E5-8217-38C5E23F2738}" type="presParOf" srcId="{7F74560E-76C4-4AF9-85FA-F1A9058EAD8A}" destId="{FF4D7798-0DA8-4EF8-8B1E-E619D5F25DF4}" srcOrd="0" destOrd="0" presId="urn:microsoft.com/office/officeart/2005/8/layout/orgChart1"/>
    <dgm:cxn modelId="{6079E28A-AE93-40AC-8A42-4036BC44E129}" type="presParOf" srcId="{FF4D7798-0DA8-4EF8-8B1E-E619D5F25DF4}" destId="{7D76585E-2D08-4185-A8C2-3D479540B539}" srcOrd="0" destOrd="0" presId="urn:microsoft.com/office/officeart/2005/8/layout/orgChart1"/>
    <dgm:cxn modelId="{026937EE-ADDB-43F9-BA7F-E5A853B6BBDA}" type="presParOf" srcId="{FF4D7798-0DA8-4EF8-8B1E-E619D5F25DF4}" destId="{DAD80018-8636-459C-8BE4-1CF3CB541E8E}" srcOrd="1" destOrd="0" presId="urn:microsoft.com/office/officeart/2005/8/layout/orgChart1"/>
    <dgm:cxn modelId="{B9A4FC58-D2AA-4130-9E0D-BA69086A7528}" type="presParOf" srcId="{7F74560E-76C4-4AF9-85FA-F1A9058EAD8A}" destId="{703AE2A3-CB2E-4C6B-991A-0BEA9766846B}" srcOrd="1" destOrd="0" presId="urn:microsoft.com/office/officeart/2005/8/layout/orgChart1"/>
    <dgm:cxn modelId="{F996496C-7AF4-448E-926D-C7D79AB93E26}" type="presParOf" srcId="{7F74560E-76C4-4AF9-85FA-F1A9058EAD8A}" destId="{F165158F-FAE3-4002-8BDD-A981BE1673CF}" srcOrd="2" destOrd="0" presId="urn:microsoft.com/office/officeart/2005/8/layout/orgChart1"/>
    <dgm:cxn modelId="{D1100F32-E0A3-4D31-A83B-FA92474301CD}" type="presParOf" srcId="{6E084221-C620-4A8A-8D74-2A03035B9C9E}" destId="{A8EBCEA3-8ED1-4E15-ACB0-5C4827A1A877}" srcOrd="2" destOrd="0" presId="urn:microsoft.com/office/officeart/2005/8/layout/orgChart1"/>
    <dgm:cxn modelId="{F3A9176D-DBCB-458E-A87B-099B5CC0B73A}" type="presParOf" srcId="{6E084221-C620-4A8A-8D74-2A03035B9C9E}" destId="{2C377522-CF65-4DD0-B013-6C9B6EF35A28}" srcOrd="3" destOrd="0" presId="urn:microsoft.com/office/officeart/2005/8/layout/orgChart1"/>
    <dgm:cxn modelId="{941F0CA6-8DB4-4E5D-B0CF-56542023E59C}" type="presParOf" srcId="{2C377522-CF65-4DD0-B013-6C9B6EF35A28}" destId="{5FEFCC49-25E2-499B-83F0-07E7B3AD6781}" srcOrd="0" destOrd="0" presId="urn:microsoft.com/office/officeart/2005/8/layout/orgChart1"/>
    <dgm:cxn modelId="{6D1696F3-511A-4129-85F1-9228D2F1AC44}" type="presParOf" srcId="{5FEFCC49-25E2-499B-83F0-07E7B3AD6781}" destId="{B86CCF97-122D-4505-A72D-F540AA0FFB81}" srcOrd="0" destOrd="0" presId="urn:microsoft.com/office/officeart/2005/8/layout/orgChart1"/>
    <dgm:cxn modelId="{E44B3C91-3337-4D4B-9F2E-2A2340C6C1E5}" type="presParOf" srcId="{5FEFCC49-25E2-499B-83F0-07E7B3AD6781}" destId="{84B34BD5-8155-4738-BE64-A703073450AA}" srcOrd="1" destOrd="0" presId="urn:microsoft.com/office/officeart/2005/8/layout/orgChart1"/>
    <dgm:cxn modelId="{552CFA6B-54EA-4761-99EF-2FCA4B95D0D8}" type="presParOf" srcId="{2C377522-CF65-4DD0-B013-6C9B6EF35A28}" destId="{977C4248-6B11-405C-8363-DF18A49F6ADC}" srcOrd="1" destOrd="0" presId="urn:microsoft.com/office/officeart/2005/8/layout/orgChart1"/>
    <dgm:cxn modelId="{59550BDB-8C26-4470-8835-2B4CD29EF45D}" type="presParOf" srcId="{2C377522-CF65-4DD0-B013-6C9B6EF35A28}" destId="{11090179-F65D-46DD-847D-511707A58096}" srcOrd="2" destOrd="0" presId="urn:microsoft.com/office/officeart/2005/8/layout/orgChart1"/>
    <dgm:cxn modelId="{F4AAA54E-FEE2-43DA-8CAB-E9F5332471D9}" type="presParOf" srcId="{6E084221-C620-4A8A-8D74-2A03035B9C9E}" destId="{B2B7DDBA-841B-4DF8-AF53-CF1F04228FAE}" srcOrd="4" destOrd="0" presId="urn:microsoft.com/office/officeart/2005/8/layout/orgChart1"/>
    <dgm:cxn modelId="{4D2860AB-C68A-40C7-B771-43674B059627}" type="presParOf" srcId="{6E084221-C620-4A8A-8D74-2A03035B9C9E}" destId="{5A2F40E5-FC65-4C5A-BE9A-C40E634B2CF1}" srcOrd="5" destOrd="0" presId="urn:microsoft.com/office/officeart/2005/8/layout/orgChart1"/>
    <dgm:cxn modelId="{1A829404-3507-4C9D-AB06-F09468A04595}" type="presParOf" srcId="{5A2F40E5-FC65-4C5A-BE9A-C40E634B2CF1}" destId="{434CF40A-F05B-4A5A-9348-E2571AD4595B}" srcOrd="0" destOrd="0" presId="urn:microsoft.com/office/officeart/2005/8/layout/orgChart1"/>
    <dgm:cxn modelId="{8942C765-3431-42D6-865C-6770AF5D22A6}" type="presParOf" srcId="{434CF40A-F05B-4A5A-9348-E2571AD4595B}" destId="{26105B5E-E1F2-404E-8417-40D6F596EAC0}" srcOrd="0" destOrd="0" presId="urn:microsoft.com/office/officeart/2005/8/layout/orgChart1"/>
    <dgm:cxn modelId="{9903C721-5CCB-4C2E-AABE-0CBCAC03DD4F}" type="presParOf" srcId="{434CF40A-F05B-4A5A-9348-E2571AD4595B}" destId="{BC6EF9C3-7242-4E3F-8192-257E7968FCA2}" srcOrd="1" destOrd="0" presId="urn:microsoft.com/office/officeart/2005/8/layout/orgChart1"/>
    <dgm:cxn modelId="{FA269439-8EFF-40A4-94D7-CF50EA45FF6E}" type="presParOf" srcId="{5A2F40E5-FC65-4C5A-BE9A-C40E634B2CF1}" destId="{80A5C8E7-AD50-482A-A71C-15BA76194FB5}" srcOrd="1" destOrd="0" presId="urn:microsoft.com/office/officeart/2005/8/layout/orgChart1"/>
    <dgm:cxn modelId="{89D88D15-8997-440E-8663-2DF3CCC149A4}" type="presParOf" srcId="{5A2F40E5-FC65-4C5A-BE9A-C40E634B2CF1}" destId="{3BA6EAA5-C9B8-4ABA-B964-5FABCBDAC384}" srcOrd="2" destOrd="0" presId="urn:microsoft.com/office/officeart/2005/8/layout/orgChart1"/>
    <dgm:cxn modelId="{1F332FB2-3192-45E9-80F3-CFAF10CB301F}" type="presParOf" srcId="{6E084221-C620-4A8A-8D74-2A03035B9C9E}" destId="{1E392069-3488-47F5-88C9-1374E9E4934B}" srcOrd="6" destOrd="0" presId="urn:microsoft.com/office/officeart/2005/8/layout/orgChart1"/>
    <dgm:cxn modelId="{A0821156-7720-4A60-B0AA-C2F2387DEF29}" type="presParOf" srcId="{6E084221-C620-4A8A-8D74-2A03035B9C9E}" destId="{81B8198A-90DC-43A0-A72E-627F551D9CEC}" srcOrd="7" destOrd="0" presId="urn:microsoft.com/office/officeart/2005/8/layout/orgChart1"/>
    <dgm:cxn modelId="{FF021A7A-62C4-47A6-A0D3-0D0E9379BD26}" type="presParOf" srcId="{81B8198A-90DC-43A0-A72E-627F551D9CEC}" destId="{B52B1130-A574-4FD8-BD8E-DC9C407595E9}" srcOrd="0" destOrd="0" presId="urn:microsoft.com/office/officeart/2005/8/layout/orgChart1"/>
    <dgm:cxn modelId="{46CA0ABC-1716-416C-AF95-942E4DE74BCB}" type="presParOf" srcId="{B52B1130-A574-4FD8-BD8E-DC9C407595E9}" destId="{A6FDE849-758A-4417-932A-4E587158D03B}" srcOrd="0" destOrd="0" presId="urn:microsoft.com/office/officeart/2005/8/layout/orgChart1"/>
    <dgm:cxn modelId="{15935EC8-F4CE-48A4-8722-C576BC14BE2F}" type="presParOf" srcId="{B52B1130-A574-4FD8-BD8E-DC9C407595E9}" destId="{34A3F3AA-7D26-4E81-BD93-0959260F2701}" srcOrd="1" destOrd="0" presId="urn:microsoft.com/office/officeart/2005/8/layout/orgChart1"/>
    <dgm:cxn modelId="{0FFB2443-6E83-43FD-BE62-FAF05AA430CA}" type="presParOf" srcId="{81B8198A-90DC-43A0-A72E-627F551D9CEC}" destId="{AAC09578-F15A-489D-811D-935A6EA54150}" srcOrd="1" destOrd="0" presId="urn:microsoft.com/office/officeart/2005/8/layout/orgChart1"/>
    <dgm:cxn modelId="{FB2B1CDC-EE13-4811-9A1F-E2A53FA8A8D9}" type="presParOf" srcId="{81B8198A-90DC-43A0-A72E-627F551D9CEC}" destId="{8E233442-D684-4C96-B2A7-4DE38F9FAAD5}" srcOrd="2" destOrd="0" presId="urn:microsoft.com/office/officeart/2005/8/layout/orgChart1"/>
    <dgm:cxn modelId="{237CB40E-FE31-45F9-A74C-A9F454E65F40}" type="presParOf" srcId="{EB8ED20F-BE3E-4115-92FD-8231D7A8ECB0}" destId="{55B825CD-3E14-480A-93DB-5620498EECA0}" srcOrd="2" destOrd="0" presId="urn:microsoft.com/office/officeart/2005/8/layout/orgChart1"/>
    <dgm:cxn modelId="{658FB195-14F0-4A86-A42F-032CCEE90807}" type="presParOf" srcId="{87EB3ABC-0A17-4F67-91F3-04EC0AEE3970}" destId="{83F7AC24-A11B-4EAA-BC26-B618A087CEEB}" srcOrd="8" destOrd="0" presId="urn:microsoft.com/office/officeart/2005/8/layout/orgChart1"/>
    <dgm:cxn modelId="{1CA8E1A0-7DEC-4608-864A-B0F9DB413CE4}" type="presParOf" srcId="{87EB3ABC-0A17-4F67-91F3-04EC0AEE3970}" destId="{5DDF896A-5E20-40B7-9EEF-141AE5A7D9B2}" srcOrd="9" destOrd="0" presId="urn:microsoft.com/office/officeart/2005/8/layout/orgChart1"/>
    <dgm:cxn modelId="{676F9552-BB8A-426D-B7FA-CDFDCEE4C101}" type="presParOf" srcId="{5DDF896A-5E20-40B7-9EEF-141AE5A7D9B2}" destId="{C0F1F5EF-CAF7-4284-822E-5F96F2EC029B}" srcOrd="0" destOrd="0" presId="urn:microsoft.com/office/officeart/2005/8/layout/orgChart1"/>
    <dgm:cxn modelId="{E84F804D-09A0-4ABD-84DA-9B8E70E88E14}" type="presParOf" srcId="{C0F1F5EF-CAF7-4284-822E-5F96F2EC029B}" destId="{B196236F-59FE-4C67-9176-F4F8542071E0}" srcOrd="0" destOrd="0" presId="urn:microsoft.com/office/officeart/2005/8/layout/orgChart1"/>
    <dgm:cxn modelId="{6B863FE5-15B3-40F5-80C2-65A2CDFC2F45}" type="presParOf" srcId="{C0F1F5EF-CAF7-4284-822E-5F96F2EC029B}" destId="{DEFA3391-4DE9-4E6F-8A0B-AAF392BB64B8}" srcOrd="1" destOrd="0" presId="urn:microsoft.com/office/officeart/2005/8/layout/orgChart1"/>
    <dgm:cxn modelId="{49D52865-B4B8-4F48-8DEA-BF825A94C7EB}" type="presParOf" srcId="{5DDF896A-5E20-40B7-9EEF-141AE5A7D9B2}" destId="{04C3DA04-88F9-421E-BE61-89F9653E11C9}" srcOrd="1" destOrd="0" presId="urn:microsoft.com/office/officeart/2005/8/layout/orgChart1"/>
    <dgm:cxn modelId="{CA23D25A-17C9-4CCB-A2FA-2BD34188C9EB}" type="presParOf" srcId="{04C3DA04-88F9-421E-BE61-89F9653E11C9}" destId="{E3423502-3FB9-48C1-A7C0-B714D343F71C}" srcOrd="0" destOrd="0" presId="urn:microsoft.com/office/officeart/2005/8/layout/orgChart1"/>
    <dgm:cxn modelId="{3E0EEF6C-786F-4632-A1D5-08A1F5951DC9}" type="presParOf" srcId="{04C3DA04-88F9-421E-BE61-89F9653E11C9}" destId="{009DB943-F756-4062-B1A0-5142AEFB73D3}" srcOrd="1" destOrd="0" presId="urn:microsoft.com/office/officeart/2005/8/layout/orgChart1"/>
    <dgm:cxn modelId="{6E591D41-D898-4F23-B2DB-5065EB072583}" type="presParOf" srcId="{009DB943-F756-4062-B1A0-5142AEFB73D3}" destId="{3748F396-6127-4668-AD7D-9D8EA072AD7A}" srcOrd="0" destOrd="0" presId="urn:microsoft.com/office/officeart/2005/8/layout/orgChart1"/>
    <dgm:cxn modelId="{2F3C89EF-7C29-41E4-9CF4-6A3D90FFA2D2}" type="presParOf" srcId="{3748F396-6127-4668-AD7D-9D8EA072AD7A}" destId="{AD361514-95A4-40C3-9163-7B0BE59BAD36}" srcOrd="0" destOrd="0" presId="urn:microsoft.com/office/officeart/2005/8/layout/orgChart1"/>
    <dgm:cxn modelId="{3001F3D9-DCF4-4812-87AA-A9DF3ED42968}" type="presParOf" srcId="{3748F396-6127-4668-AD7D-9D8EA072AD7A}" destId="{7CDA04C0-8ED3-4FCE-BFEA-6E081960B6D8}" srcOrd="1" destOrd="0" presId="urn:microsoft.com/office/officeart/2005/8/layout/orgChart1"/>
    <dgm:cxn modelId="{1004F10F-897C-4DE7-9412-6D13852997A1}" type="presParOf" srcId="{009DB943-F756-4062-B1A0-5142AEFB73D3}" destId="{7EB0D46B-DAC9-4A5E-B4C3-736EAD6E24F2}" srcOrd="1" destOrd="0" presId="urn:microsoft.com/office/officeart/2005/8/layout/orgChart1"/>
    <dgm:cxn modelId="{0FEA4B07-E7CF-4DF3-81DD-060BC4AE5525}" type="presParOf" srcId="{009DB943-F756-4062-B1A0-5142AEFB73D3}" destId="{43F42C76-C6C1-46AF-8D79-1854D52AE0B2}" srcOrd="2" destOrd="0" presId="urn:microsoft.com/office/officeart/2005/8/layout/orgChart1"/>
    <dgm:cxn modelId="{83254CFB-44BE-42BB-B313-3F0ECED5A3E0}" type="presParOf" srcId="{5DDF896A-5E20-40B7-9EEF-141AE5A7D9B2}" destId="{46600D5A-4688-463E-BE2F-0E074718C232}" srcOrd="2" destOrd="0" presId="urn:microsoft.com/office/officeart/2005/8/layout/orgChart1"/>
    <dgm:cxn modelId="{A8829D1D-2197-44E7-B26B-791F742E3495}" type="presParOf" srcId="{5331EA47-E43A-4860-85DF-9101C4FFA968}" destId="{31803880-CA8E-4512-801F-616448477224}" srcOrd="2" destOrd="0" presId="urn:microsoft.com/office/officeart/2005/8/layout/orgChart1"/>
    <dgm:cxn modelId="{BC7D69F0-12A9-4537-B49A-48C44E2D1C43}" type="presParOf" srcId="{31803880-CA8E-4512-801F-616448477224}" destId="{F8C66C60-A56E-4F9C-9271-E59346E06030}" srcOrd="0" destOrd="0" presId="urn:microsoft.com/office/officeart/2005/8/layout/orgChart1"/>
    <dgm:cxn modelId="{34FD2BB9-997B-416A-8CBF-92738FD29ADA}" type="presParOf" srcId="{31803880-CA8E-4512-801F-616448477224}" destId="{678C3A51-0F03-448D-AFB9-A5E2CDE52734}" srcOrd="1" destOrd="0" presId="urn:microsoft.com/office/officeart/2005/8/layout/orgChart1"/>
    <dgm:cxn modelId="{228BAF2F-70B4-42F2-88BD-F66161BE5A8D}" type="presParOf" srcId="{678C3A51-0F03-448D-AFB9-A5E2CDE52734}" destId="{AE288BF2-C50E-49C1-9BB4-F78E31764D9E}" srcOrd="0" destOrd="0" presId="urn:microsoft.com/office/officeart/2005/8/layout/orgChart1"/>
    <dgm:cxn modelId="{D840BA1D-4BD1-48B4-A322-571FA6C0EA31}" type="presParOf" srcId="{AE288BF2-C50E-49C1-9BB4-F78E31764D9E}" destId="{65865C3C-0115-44E8-9754-005AFC102E52}" srcOrd="0" destOrd="0" presId="urn:microsoft.com/office/officeart/2005/8/layout/orgChart1"/>
    <dgm:cxn modelId="{5D7BEED3-0BBA-433B-BF47-C0C4D13D485F}" type="presParOf" srcId="{AE288BF2-C50E-49C1-9BB4-F78E31764D9E}" destId="{9E2DC408-7108-4E9E-8A0F-0D5D5324E9D6}" srcOrd="1" destOrd="0" presId="urn:microsoft.com/office/officeart/2005/8/layout/orgChart1"/>
    <dgm:cxn modelId="{CB2B02BF-C268-4600-A520-0ACBC713320E}" type="presParOf" srcId="{678C3A51-0F03-448D-AFB9-A5E2CDE52734}" destId="{37FB0690-8380-467E-97D3-404F511ACD53}" srcOrd="1" destOrd="0" presId="urn:microsoft.com/office/officeart/2005/8/layout/orgChart1"/>
    <dgm:cxn modelId="{3721E1B0-8BEC-4951-B1DB-7FB1BE41ECEB}" type="presParOf" srcId="{678C3A51-0F03-448D-AFB9-A5E2CDE52734}" destId="{6FE24069-4095-4FA2-8DF4-4D86F803B62B}" srcOrd="2" destOrd="0" presId="urn:microsoft.com/office/officeart/2005/8/layout/orgChart1"/>
    <dgm:cxn modelId="{0A551935-7802-43E7-AEC6-2DEFBC3461F0}" type="presParOf" srcId="{31803880-CA8E-4512-801F-616448477224}" destId="{C7E6BD11-D119-4FA4-BC13-9DD81F386AD5}" srcOrd="2" destOrd="0" presId="urn:microsoft.com/office/officeart/2005/8/layout/orgChart1"/>
    <dgm:cxn modelId="{F30E1AEC-137D-4882-968B-B257F57901C6}" type="presParOf" srcId="{31803880-CA8E-4512-801F-616448477224}" destId="{F5F28A04-4CD8-428D-94F3-868871FCF024}" srcOrd="3" destOrd="0" presId="urn:microsoft.com/office/officeart/2005/8/layout/orgChart1"/>
    <dgm:cxn modelId="{4D2063C9-C8DA-49B6-833C-1AB848C99C90}" type="presParOf" srcId="{F5F28A04-4CD8-428D-94F3-868871FCF024}" destId="{16256417-6271-4918-AC00-A20C133A5A2E}" srcOrd="0" destOrd="0" presId="urn:microsoft.com/office/officeart/2005/8/layout/orgChart1"/>
    <dgm:cxn modelId="{BF7EC66F-E9F6-4174-BDD8-68A92F36C09E}" type="presParOf" srcId="{16256417-6271-4918-AC00-A20C133A5A2E}" destId="{D1730155-C99D-4B3B-BF9B-03DDB1D16DCB}" srcOrd="0" destOrd="0" presId="urn:microsoft.com/office/officeart/2005/8/layout/orgChart1"/>
    <dgm:cxn modelId="{4BCD9019-10C5-4B3F-8D75-69D889F18035}" type="presParOf" srcId="{16256417-6271-4918-AC00-A20C133A5A2E}" destId="{617BD35B-106D-40E9-A5DC-D6B53C4DBD73}" srcOrd="1" destOrd="0" presId="urn:microsoft.com/office/officeart/2005/8/layout/orgChart1"/>
    <dgm:cxn modelId="{A940657B-E38A-484C-9CC8-DD81631DB267}" type="presParOf" srcId="{F5F28A04-4CD8-428D-94F3-868871FCF024}" destId="{F0D8194B-285F-404D-AD9A-29C073D32BD7}" srcOrd="1" destOrd="0" presId="urn:microsoft.com/office/officeart/2005/8/layout/orgChart1"/>
    <dgm:cxn modelId="{C4693A78-D319-442A-AC90-685B9D9B8C03}" type="presParOf" srcId="{F5F28A04-4CD8-428D-94F3-868871FCF024}" destId="{1BAFAC6D-295B-48BF-9163-9D5CC5EA615A}" srcOrd="2" destOrd="0" presId="urn:microsoft.com/office/officeart/2005/8/layout/orgChart1"/>
    <dgm:cxn modelId="{AF8C32B4-18E2-4B8B-990A-E91549E2AA19}" type="presParOf" srcId="{6C805BAF-DC8A-413B-B6C4-492FD5265D9E}" destId="{59050A02-491E-4B99-B2F2-0F5B5F3586D4}" srcOrd="1" destOrd="0" presId="urn:microsoft.com/office/officeart/2005/8/layout/orgChart1"/>
    <dgm:cxn modelId="{62BEDDC6-EC60-4A84-8C82-DB915416017B}" type="presParOf" srcId="{59050A02-491E-4B99-B2F2-0F5B5F3586D4}" destId="{7D17A240-BFF7-4340-8DF8-B8C9F29D4586}" srcOrd="0" destOrd="0" presId="urn:microsoft.com/office/officeart/2005/8/layout/orgChart1"/>
    <dgm:cxn modelId="{56C8DA1E-E394-4BB8-9353-466C09903F32}" type="presParOf" srcId="{7D17A240-BFF7-4340-8DF8-B8C9F29D4586}" destId="{F33C675A-85EB-4293-BF95-AD9138A47236}" srcOrd="0" destOrd="0" presId="urn:microsoft.com/office/officeart/2005/8/layout/orgChart1"/>
    <dgm:cxn modelId="{38660146-5316-4431-B54B-C6AFF891A636}" type="presParOf" srcId="{7D17A240-BFF7-4340-8DF8-B8C9F29D4586}" destId="{4E57FBF9-B862-492C-B3A4-6314ED8F9B6F}" srcOrd="1" destOrd="0" presId="urn:microsoft.com/office/officeart/2005/8/layout/orgChart1"/>
    <dgm:cxn modelId="{D0F3457B-10AE-4D45-A75A-875E65B34876}" type="presParOf" srcId="{59050A02-491E-4B99-B2F2-0F5B5F3586D4}" destId="{859A41C4-531C-4189-85CF-F6694AF350DE}" srcOrd="1" destOrd="0" presId="urn:microsoft.com/office/officeart/2005/8/layout/orgChart1"/>
    <dgm:cxn modelId="{ADF51443-9757-4E95-8212-0BF4F3C38EEA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tx2">
                  <a:lumMod val="75000"/>
                </a:schemeClr>
              </a:solidFill>
            </a:rPr>
            <a:t>로그인</a:t>
          </a:r>
          <a:endParaRPr lang="ko-KR" alt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sz="1200" dirty="0" smtClean="0"/>
            <a:t>ID/PW	</a:t>
          </a:r>
          <a:r>
            <a:rPr lang="ko-KR" altLang="en-US" sz="1200" dirty="0" smtClean="0"/>
            <a:t>찾기</a:t>
          </a:r>
          <a:endParaRPr lang="ko-KR" altLang="en-US" sz="1200" dirty="0"/>
        </a:p>
      </dgm:t>
    </dgm:pt>
    <dgm:pt modelId="{2BCCECAC-CBE6-44C1-8254-083566B6D0D6}" type="parTrans" cxnId="{C4630518-AA7C-4A3F-9FA6-AD4CB1DB4D70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프로필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0E36490F-E906-424F-8A18-6417ACBB6F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추천도서</a:t>
          </a:r>
          <a:endParaRPr lang="ko-KR" altLang="en-US" dirty="0"/>
        </a:p>
      </dgm:t>
    </dgm:pt>
    <dgm:pt modelId="{A5AC0FE3-FC7D-42C9-A142-3361BDE8D159}" type="parTrans" cxnId="{9E754A29-5649-422A-805E-DF5A5D95844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DA79EA9-19C3-4875-8EFA-50F5434727C1}" type="sibTrans" cxnId="{9E754A29-5649-422A-805E-DF5A5D95844A}">
      <dgm:prSet/>
      <dgm:spPr/>
      <dgm:t>
        <a:bodyPr/>
        <a:lstStyle/>
        <a:p>
          <a:pPr latinLnBrk="1"/>
          <a:endParaRPr lang="ko-KR" altLang="en-US"/>
        </a:p>
      </dgm:t>
    </dgm:pt>
    <dgm:pt modelId="{A32FAFEC-360B-494E-AB33-3389F1FF7120}" type="asst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/>
            <a:t>회원가입</a:t>
          </a:r>
          <a:endParaRPr lang="ko-KR" altLang="en-US" sz="1400" dirty="0"/>
        </a:p>
      </dgm:t>
    </dgm:pt>
    <dgm:pt modelId="{B8A75B0B-54FA-48BF-8B2E-B0444C455CDB}" type="parTrans" cxnId="{31A9AA00-EE15-47DB-9F77-29E612E42E8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68E35F-43AC-4B2D-AC4F-B083C725E7D0}" type="sibTrans" cxnId="{31A9AA00-EE15-47DB-9F77-29E612E42E8F}">
      <dgm:prSet/>
      <dgm:spPr/>
      <dgm:t>
        <a:bodyPr/>
        <a:lstStyle/>
        <a:p>
          <a:pPr latinLnBrk="1"/>
          <a:endParaRPr lang="ko-KR" altLang="en-US"/>
        </a:p>
      </dgm:t>
    </dgm:pt>
    <dgm:pt modelId="{90FB1916-EDB3-4BB2-9567-3453D39F987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회원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91F7E3CE-EE03-4F18-A1B8-CC853319542B}" type="par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890AED79-AF64-46A9-905B-58994FBA6D50}" type="sibTrans" cxnId="{946E1D70-44A3-427E-B559-AA6A63FB1E91}">
      <dgm:prSet/>
      <dgm:spPr/>
      <dgm:t>
        <a:bodyPr/>
        <a:lstStyle/>
        <a:p>
          <a:pPr latinLnBrk="1"/>
          <a:endParaRPr lang="ko-KR" altLang="en-US"/>
        </a:p>
      </dgm:t>
    </dgm:pt>
    <dgm:pt modelId="{DA0624AE-AA7A-44BB-89D4-6C86E7C8FC7D}">
      <dgm:prSet/>
      <dgm:spPr/>
      <dgm:t>
        <a:bodyPr anchor="ctr" anchorCtr="0"/>
        <a:lstStyle/>
        <a:p>
          <a:pPr latinLnBrk="1"/>
          <a:r>
            <a:rPr lang="ko-KR" altLang="en-US" dirty="0" smtClean="0"/>
            <a:t>프로필 수정</a:t>
          </a:r>
          <a:endParaRPr lang="ko-KR" altLang="en-US" dirty="0"/>
        </a:p>
      </dgm:t>
    </dgm:pt>
    <dgm:pt modelId="{0BF66DD6-E33D-4717-844C-DA00A1DB5942}" type="par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3BBA7143-0689-40E7-9E57-AE3982551945}" type="sibTrans" cxnId="{0F90B25A-000B-4E25-9B10-DA006164B1BA}">
      <dgm:prSet/>
      <dgm:spPr/>
      <dgm:t>
        <a:bodyPr/>
        <a:lstStyle/>
        <a:p>
          <a:pPr latinLnBrk="1"/>
          <a:endParaRPr lang="ko-KR" altLang="en-US"/>
        </a:p>
      </dgm:t>
    </dgm:pt>
    <dgm:pt modelId="{B805C2C0-952F-441F-8FAC-181A597ADBB2}">
      <dgm:prSet/>
      <dgm:spPr/>
      <dgm:t>
        <a:bodyPr anchor="ctr" anchorCtr="0"/>
        <a:lstStyle/>
        <a:p>
          <a:pPr latinLnBrk="1"/>
          <a:r>
            <a:rPr lang="ko-KR" altLang="en-US" dirty="0" smtClean="0"/>
            <a:t>이용현황</a:t>
          </a:r>
          <a:endParaRPr lang="ko-KR" altLang="en-US" dirty="0"/>
        </a:p>
      </dgm:t>
    </dgm:pt>
    <dgm:pt modelId="{43C1C23C-C39E-4A53-9F92-9C1C58127408}" type="par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93DED541-86A9-49AB-8C90-A766F21EB82A}" type="sibTrans" cxnId="{C4E5E334-8AC3-4E73-923B-0CF253A18B4B}">
      <dgm:prSet/>
      <dgm:spPr/>
      <dgm:t>
        <a:bodyPr/>
        <a:lstStyle/>
        <a:p>
          <a:pPr latinLnBrk="1"/>
          <a:endParaRPr lang="ko-KR" altLang="en-US"/>
        </a:p>
      </dgm:t>
    </dgm:pt>
    <dgm:pt modelId="{2392D12C-188E-472B-9D44-28C24C402DFF}">
      <dgm:prSet/>
      <dgm:spPr/>
      <dgm:t>
        <a:bodyPr/>
        <a:lstStyle/>
        <a:p>
          <a:pPr latinLnBrk="1"/>
          <a:r>
            <a:rPr lang="ko-KR" altLang="en-US" dirty="0" smtClean="0"/>
            <a:t>대여 순위</a:t>
          </a:r>
          <a:endParaRPr lang="ko-KR" altLang="en-US" dirty="0"/>
        </a:p>
      </dgm:t>
    </dgm:pt>
    <dgm:pt modelId="{E6131FCD-E4E7-4D15-811F-D7618424C34C}" type="par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882451B8-54B6-4F9F-BD4C-E6518884739B}" type="sibTrans" cxnId="{D9F9D4D8-84D8-440E-B5F4-A571C7CD788E}">
      <dgm:prSet/>
      <dgm:spPr/>
      <dgm:t>
        <a:bodyPr/>
        <a:lstStyle/>
        <a:p>
          <a:pPr latinLnBrk="1"/>
          <a:endParaRPr lang="ko-KR" altLang="en-US"/>
        </a:p>
      </dgm:t>
    </dgm:pt>
    <dgm:pt modelId="{334699B0-D6E4-48A8-98F1-1B53DCA80EA4}">
      <dgm:prSet/>
      <dgm:spPr/>
      <dgm:t>
        <a:bodyPr/>
        <a:lstStyle/>
        <a:p>
          <a:pPr latinLnBrk="1"/>
          <a:r>
            <a:rPr lang="ko-KR" altLang="en-US" dirty="0" smtClean="0"/>
            <a:t>신작 도서</a:t>
          </a:r>
          <a:endParaRPr lang="ko-KR" altLang="en-US" dirty="0"/>
        </a:p>
      </dgm:t>
    </dgm:pt>
    <dgm:pt modelId="{95F52EB5-4C9C-4B4C-ACC9-92C9AA8E2C85}" type="par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6DFABF54-E49C-4AE2-8A4B-A686B760D9D9}" type="sibTrans" cxnId="{AB86B648-54D0-480B-8620-803AE3D6E81C}">
      <dgm:prSet/>
      <dgm:spPr/>
      <dgm:t>
        <a:bodyPr/>
        <a:lstStyle/>
        <a:p>
          <a:pPr latinLnBrk="1"/>
          <a:endParaRPr lang="ko-KR" altLang="en-US"/>
        </a:p>
      </dgm:t>
    </dgm:pt>
    <dgm:pt modelId="{DC05B810-F745-43BD-8639-AD73A3CB9577}">
      <dgm:prSet/>
      <dgm:spPr/>
      <dgm:t>
        <a:bodyPr/>
        <a:lstStyle/>
        <a:p>
          <a:pPr latinLnBrk="1"/>
          <a:r>
            <a:rPr lang="ko-KR" altLang="en-US" dirty="0" smtClean="0"/>
            <a:t>추천 도서</a:t>
          </a:r>
          <a:endParaRPr lang="ko-KR" altLang="en-US" dirty="0"/>
        </a:p>
      </dgm:t>
    </dgm:pt>
    <dgm:pt modelId="{5802B9F9-7FCF-478F-A7A9-4A1D2210983E}" type="par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692E55BF-7092-405A-BF91-7AEDDC6FFBFB}" type="sibTrans" cxnId="{1717C9E4-2486-456B-BF38-288478427D33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도서신청</a:t>
          </a:r>
          <a:endParaRPr lang="ko-KR" altLang="en-US" dirty="0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2FB21-9C45-4F46-B746-02D8BBB3AB62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도서검색</a:t>
          </a:r>
          <a:endParaRPr lang="ko-KR" altLang="en-US" dirty="0"/>
        </a:p>
      </dgm:t>
    </dgm:pt>
    <dgm:pt modelId="{F658F19D-0612-4CF0-8D5C-426CD1EA3DC6}" type="sibTrans" cxnId="{C17C007E-55BD-49EB-80B8-C57B131D74EF}">
      <dgm:prSet/>
      <dgm:spPr/>
      <dgm:t>
        <a:bodyPr/>
        <a:lstStyle/>
        <a:p>
          <a:pPr latinLnBrk="1"/>
          <a:endParaRPr lang="ko-KR" altLang="en-US"/>
        </a:p>
      </dgm:t>
    </dgm:pt>
    <dgm:pt modelId="{C2EFE9B3-713C-4A04-BA9B-27E0F34230E2}" type="parTrans" cxnId="{C17C007E-55BD-49EB-80B8-C57B131D74EF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1BA684-0EF6-48C9-A534-AA87A34768D5}" type="pres">
      <dgm:prSet presAssocID="{5249BA17-F0C3-4B7C-85B0-63834C2EAA46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6D7D85-35AE-440D-B17B-1F465A6AB602}" type="pres">
      <dgm:prSet presAssocID="{5249BA17-F0C3-4B7C-85B0-63834C2EAA46}" presName="rootText1" presStyleLbl="node0" presStyleIdx="0" presStyleCnt="2" custScaleX="67807" custScaleY="557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FED82215-FFCA-4CD7-BA36-11435887302A}" type="pres">
      <dgm:prSet presAssocID="{027D23A0-2CCA-4AA2-9BE9-82811ECA751B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D2586-FB3D-4504-A8C4-5410700EAF15}" type="pres">
      <dgm:prSet presAssocID="{77F93436-C1ED-40D7-99BE-6A6FCC447A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0B466E-1B17-4758-92C8-02BFBB33148B}" type="pres">
      <dgm:prSet presAssocID="{77F93436-C1ED-40D7-99BE-6A6FCC447A74}" presName="rootText" presStyleLbl="node2" presStyleIdx="0" presStyleCnt="4" custScaleX="67311" custScaleY="64163" custLinFactNeighborX="-37403" custLinFactNeighborY="7622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FC29AA1-9406-4AC2-B71B-3D3C431A119E}" type="pres">
      <dgm:prSet presAssocID="{0BF66DD6-E33D-4717-844C-DA00A1DB5942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7971865-426E-4BC1-8631-B2A58C5EFB07}" type="pres">
      <dgm:prSet presAssocID="{DA0624AE-AA7A-44BB-89D4-6C86E7C8FC7D}" presName="hierRoot2" presStyleCnt="0">
        <dgm:presLayoutVars>
          <dgm:hierBranch val="init"/>
        </dgm:presLayoutVars>
      </dgm:prSet>
      <dgm:spPr/>
    </dgm:pt>
    <dgm:pt modelId="{FBE74017-1349-485E-8B59-612068A40D17}" type="pres">
      <dgm:prSet presAssocID="{DA0624AE-AA7A-44BB-89D4-6C86E7C8FC7D}" presName="rootComposite" presStyleCnt="0"/>
      <dgm:spPr/>
    </dgm:pt>
    <dgm:pt modelId="{55024883-FB1B-4079-84C7-0CF9C4B114FC}" type="pres">
      <dgm:prSet presAssocID="{DA0624AE-AA7A-44BB-89D4-6C86E7C8FC7D}" presName="rootText" presStyleLbl="node3" presStyleIdx="0" presStyleCnt="5" custScaleX="60729" custScaleY="55924" custLinFactNeighborX="-27519" custLinFactNeighborY="48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124260-198E-4815-8DA3-DB00912DF0BC}" type="pres">
      <dgm:prSet presAssocID="{DA0624AE-AA7A-44BB-89D4-6C86E7C8FC7D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E1A8954-06B1-4BF4-96CF-2EBB9C3142FB}" type="pres">
      <dgm:prSet presAssocID="{DA0624AE-AA7A-44BB-89D4-6C86E7C8FC7D}" presName="hierChild4" presStyleCnt="0"/>
      <dgm:spPr/>
    </dgm:pt>
    <dgm:pt modelId="{89725DA4-CA29-46B9-8EDF-D24E9B6B5DA2}" type="pres">
      <dgm:prSet presAssocID="{DA0624AE-AA7A-44BB-89D4-6C86E7C8FC7D}" presName="hierChild5" presStyleCnt="0"/>
      <dgm:spPr/>
    </dgm:pt>
    <dgm:pt modelId="{AD5B7E28-B8AE-4463-ACAB-9DC1F14A6197}" type="pres">
      <dgm:prSet presAssocID="{43C1C23C-C39E-4A53-9F92-9C1C58127408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5EB37A7-979A-4E11-AE86-0D27427120CC}" type="pres">
      <dgm:prSet presAssocID="{B805C2C0-952F-441F-8FAC-181A597ADBB2}" presName="hierRoot2" presStyleCnt="0">
        <dgm:presLayoutVars>
          <dgm:hierBranch val="init"/>
        </dgm:presLayoutVars>
      </dgm:prSet>
      <dgm:spPr/>
    </dgm:pt>
    <dgm:pt modelId="{7D99672E-C77C-40C7-BB12-1C7FE00B8548}" type="pres">
      <dgm:prSet presAssocID="{B805C2C0-952F-441F-8FAC-181A597ADBB2}" presName="rootComposite" presStyleCnt="0"/>
      <dgm:spPr/>
    </dgm:pt>
    <dgm:pt modelId="{75827E85-A254-4C7C-A2B2-5FA7F133BCB2}" type="pres">
      <dgm:prSet presAssocID="{B805C2C0-952F-441F-8FAC-181A597ADBB2}" presName="rootText" presStyleLbl="node3" presStyleIdx="1" presStyleCnt="5" custScaleX="60729" custScaleY="55924" custLinFactNeighborX="-27402" custLinFactNeighborY="216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E5F00-0A99-45F8-9709-47D3EDFD347D}" type="pres">
      <dgm:prSet presAssocID="{B805C2C0-952F-441F-8FAC-181A597ADBB2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2EEC808-1928-430E-B250-0E5D79C867A1}" type="pres">
      <dgm:prSet presAssocID="{B805C2C0-952F-441F-8FAC-181A597ADBB2}" presName="hierChild4" presStyleCnt="0"/>
      <dgm:spPr/>
    </dgm:pt>
    <dgm:pt modelId="{5C789A13-8D22-45E2-B2A7-0B751CF29C2A}" type="pres">
      <dgm:prSet presAssocID="{B805C2C0-952F-441F-8FAC-181A597ADBB2}" presName="hierChild5" presStyleCnt="0"/>
      <dgm:spPr/>
    </dgm:pt>
    <dgm:pt modelId="{F72EFB2E-CA4E-4605-B801-6FE4F15089D1}" type="pres">
      <dgm:prSet presAssocID="{77F93436-C1ED-40D7-99BE-6A6FCC447A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077C34D-1EC8-4BFD-AE28-0CFF8EC9352B}" type="pres">
      <dgm:prSet presAssocID="{C2EFE9B3-713C-4A04-BA9B-27E0F34230E2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210E941-21F9-4079-9015-C588DC1972DB}" type="pres">
      <dgm:prSet presAssocID="{B382FB21-9C45-4F46-B746-02D8BBB3AB62}" presName="hierRoot2" presStyleCnt="0">
        <dgm:presLayoutVars>
          <dgm:hierBranch val="init"/>
        </dgm:presLayoutVars>
      </dgm:prSet>
      <dgm:spPr/>
    </dgm:pt>
    <dgm:pt modelId="{DF9307FD-E200-43B5-AF78-65668B8E510C}" type="pres">
      <dgm:prSet presAssocID="{B382FB21-9C45-4F46-B746-02D8BBB3AB62}" presName="rootComposite" presStyleCnt="0"/>
      <dgm:spPr/>
    </dgm:pt>
    <dgm:pt modelId="{A2B04E07-AA0E-4ABC-A0F4-490CBAB9B2A4}" type="pres">
      <dgm:prSet presAssocID="{B382FB21-9C45-4F46-B746-02D8BBB3AB62}" presName="rootText" presStyleLbl="node2" presStyleIdx="1" presStyleCnt="4" custScaleX="67311" custScaleY="64163" custLinFactNeighborX="-14701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04C76-605E-4421-95BE-24D0F81F3BA5}" type="pres">
      <dgm:prSet presAssocID="{B382FB21-9C45-4F46-B746-02D8BBB3AB62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EA23DF9-763F-4820-97A3-D14CAA2F5B67}" type="pres">
      <dgm:prSet presAssocID="{B382FB21-9C45-4F46-B746-02D8BBB3AB62}" presName="hierChild4" presStyleCnt="0"/>
      <dgm:spPr/>
    </dgm:pt>
    <dgm:pt modelId="{CE9C6351-D9B4-471B-8388-C330DDCB2973}" type="pres">
      <dgm:prSet presAssocID="{B382FB21-9C45-4F46-B746-02D8BBB3AB62}" presName="hierChild5" presStyleCnt="0"/>
      <dgm:spPr/>
    </dgm:pt>
    <dgm:pt modelId="{1036EAFB-86EA-4EA8-9609-0B14C7352ABF}" type="pres">
      <dgm:prSet presAssocID="{A5AC0FE3-FC7D-42C9-A142-3361BDE8D159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A011924-C683-4896-8650-77622A79F75F}" type="pres">
      <dgm:prSet presAssocID="{0E36490F-E906-424F-8A18-6417ACBB6F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16485-4391-4AF9-BF84-0E4A04AFBF6D}" type="pres">
      <dgm:prSet presAssocID="{0E36490F-E906-424F-8A18-6417ACBB6F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3998CD6-66FF-45DB-9968-C26F4F638F7A}" type="pres">
      <dgm:prSet presAssocID="{0E36490F-E906-424F-8A18-6417ACBB6F80}" presName="rootText" presStyleLbl="node2" presStyleIdx="2" presStyleCnt="4" custScaleX="67311" custScaleY="64163" custLinFactNeighborX="32312" custLinFactNeighborY="763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63B2B-1AB0-46C0-B78D-024197F9B0C4}" type="pres">
      <dgm:prSet presAssocID="{0E36490F-E906-424F-8A18-6417ACBB6F80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E287221-B23F-4C0C-92EB-A4B84ABEED8D}" type="pres">
      <dgm:prSet presAssocID="{0E36490F-E906-424F-8A18-6417ACBB6F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80D91C4-74B2-42FC-9958-37F14BAB831E}" type="pres">
      <dgm:prSet presAssocID="{E6131FCD-E4E7-4D15-811F-D7618424C34C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A0F2896-BEE9-41E0-B6F1-5FAE2B2DB87C}" type="pres">
      <dgm:prSet presAssocID="{2392D12C-188E-472B-9D44-28C24C402DFF}" presName="hierRoot2" presStyleCnt="0">
        <dgm:presLayoutVars>
          <dgm:hierBranch val="init"/>
        </dgm:presLayoutVars>
      </dgm:prSet>
      <dgm:spPr/>
    </dgm:pt>
    <dgm:pt modelId="{1523E9EB-3526-4C95-8021-A972B3BE659D}" type="pres">
      <dgm:prSet presAssocID="{2392D12C-188E-472B-9D44-28C24C402DFF}" presName="rootComposite" presStyleCnt="0"/>
      <dgm:spPr/>
    </dgm:pt>
    <dgm:pt modelId="{1BCCBFBC-E92F-4754-8F1B-F677DF5A0E5C}" type="pres">
      <dgm:prSet presAssocID="{2392D12C-188E-472B-9D44-28C24C402DFF}" presName="rootText" presStyleLbl="node3" presStyleIdx="2" presStyleCnt="5" custScaleX="60729" custScaleY="55924" custLinFactY="85562" custLinFactNeighborX="4154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E625BC-8F89-4E7A-91C6-DD4AA110D40C}" type="pres">
      <dgm:prSet presAssocID="{2392D12C-188E-472B-9D44-28C24C402DFF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420F8C9-7CE0-49F0-A7B8-8D95ABFAE5BA}" type="pres">
      <dgm:prSet presAssocID="{2392D12C-188E-472B-9D44-28C24C402DFF}" presName="hierChild4" presStyleCnt="0"/>
      <dgm:spPr/>
    </dgm:pt>
    <dgm:pt modelId="{32C4B2AB-ACA6-4E17-A09F-6324AEAD583A}" type="pres">
      <dgm:prSet presAssocID="{2392D12C-188E-472B-9D44-28C24C402DFF}" presName="hierChild5" presStyleCnt="0"/>
      <dgm:spPr/>
    </dgm:pt>
    <dgm:pt modelId="{70923E7D-9D5E-4CCA-AE82-63A8B7F386D0}" type="pres">
      <dgm:prSet presAssocID="{95F52EB5-4C9C-4B4C-ACC9-92C9AA8E2C85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32CB996-4630-444E-9733-25F76142317C}" type="pres">
      <dgm:prSet presAssocID="{334699B0-D6E4-48A8-98F1-1B53DCA80EA4}" presName="hierRoot2" presStyleCnt="0">
        <dgm:presLayoutVars>
          <dgm:hierBranch val="init"/>
        </dgm:presLayoutVars>
      </dgm:prSet>
      <dgm:spPr/>
    </dgm:pt>
    <dgm:pt modelId="{8FC705A8-5146-4429-9AE0-2BE9D0C5B9DE}" type="pres">
      <dgm:prSet presAssocID="{334699B0-D6E4-48A8-98F1-1B53DCA80EA4}" presName="rootComposite" presStyleCnt="0"/>
      <dgm:spPr/>
    </dgm:pt>
    <dgm:pt modelId="{02153EF3-8F12-4909-A126-69B94C703AC1}" type="pres">
      <dgm:prSet presAssocID="{334699B0-D6E4-48A8-98F1-1B53DCA80EA4}" presName="rootText" presStyleLbl="node3" presStyleIdx="3" presStyleCnt="5" custScaleX="60729" custScaleY="55924" custLinFactNeighborX="40648" custLinFactNeighborY="-525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77FAC-0DF4-4099-9D58-8CDF7C5B27A5}" type="pres">
      <dgm:prSet presAssocID="{334699B0-D6E4-48A8-98F1-1B53DCA80EA4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8F192E1-A032-4175-93B9-4FD64AA268B9}" type="pres">
      <dgm:prSet presAssocID="{334699B0-D6E4-48A8-98F1-1B53DCA80EA4}" presName="hierChild4" presStyleCnt="0"/>
      <dgm:spPr/>
    </dgm:pt>
    <dgm:pt modelId="{2D67A7F5-8BA8-4A0F-A534-C02F94141121}" type="pres">
      <dgm:prSet presAssocID="{334699B0-D6E4-48A8-98F1-1B53DCA80EA4}" presName="hierChild5" presStyleCnt="0"/>
      <dgm:spPr/>
    </dgm:pt>
    <dgm:pt modelId="{54962BDB-A7CC-4007-9B24-B83C6E94067E}" type="pres">
      <dgm:prSet presAssocID="{5802B9F9-7FCF-478F-A7A9-4A1D2210983E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3FE3CD-90CE-498F-B0C8-85A1324D5239}" type="pres">
      <dgm:prSet presAssocID="{DC05B810-F745-43BD-8639-AD73A3CB9577}" presName="hierRoot2" presStyleCnt="0">
        <dgm:presLayoutVars>
          <dgm:hierBranch val="init"/>
        </dgm:presLayoutVars>
      </dgm:prSet>
      <dgm:spPr/>
    </dgm:pt>
    <dgm:pt modelId="{27F1EDDE-7004-4F6A-B5CA-F05BB51C08A8}" type="pres">
      <dgm:prSet presAssocID="{DC05B810-F745-43BD-8639-AD73A3CB9577}" presName="rootComposite" presStyleCnt="0"/>
      <dgm:spPr/>
    </dgm:pt>
    <dgm:pt modelId="{68C017A5-DD8A-4053-A7B6-C88575317BEC}" type="pres">
      <dgm:prSet presAssocID="{DC05B810-F745-43BD-8639-AD73A3CB9577}" presName="rootText" presStyleLbl="node3" presStyleIdx="4" presStyleCnt="5" custScaleX="60729" custScaleY="55924" custLinFactNeighborX="40726" custLinFactNeighborY="-799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0255C-EEDB-49A8-9F00-C22D1F37A136}" type="pres">
      <dgm:prSet presAssocID="{DC05B810-F745-43BD-8639-AD73A3CB9577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5A35F5E-A6BE-4F79-8A5D-4B075AFBC2FD}" type="pres">
      <dgm:prSet presAssocID="{DC05B810-F745-43BD-8639-AD73A3CB9577}" presName="hierChild4" presStyleCnt="0"/>
      <dgm:spPr/>
    </dgm:pt>
    <dgm:pt modelId="{C293A89A-5B53-464F-83AA-80E5891F43E0}" type="pres">
      <dgm:prSet presAssocID="{DC05B810-F745-43BD-8639-AD73A3CB9577}" presName="hierChild5" presStyleCnt="0"/>
      <dgm:spPr/>
    </dgm:pt>
    <dgm:pt modelId="{AC58136F-FFC3-4B21-8CA7-32EE4EA5DA37}" type="pres">
      <dgm:prSet presAssocID="{0E36490F-E906-424F-8A18-6417ACBB6F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EFAA20B-840F-4C81-973A-00215C039E27}" type="pres">
      <dgm:prSet presAssocID="{1ABC3AE5-D576-4957-889F-F55CB3CD5302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2D151-4CA1-453D-903F-73EE2C60E61F}" type="pres">
      <dgm:prSet presAssocID="{CA1AB85B-2D37-4603-A62F-5B815282306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C5745F3-C185-4B2D-AD48-A6CB6285D3E7}" type="pres">
      <dgm:prSet presAssocID="{CA1AB85B-2D37-4603-A62F-5B8152823060}" presName="rootText" presStyleLbl="node2" presStyleIdx="3" presStyleCnt="4" custScaleX="67311" custScaleY="64163" custLinFactNeighborX="59219" custLinFactNeighborY="763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5B825CD-3E14-480A-93DB-5620498EECA0}" type="pres">
      <dgm:prSet presAssocID="{CA1AB85B-2D37-4603-A62F-5B815282306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803880-CA8E-4512-801F-616448477224}" type="pres">
      <dgm:prSet presAssocID="{5249BA17-F0C3-4B7C-85B0-63834C2EAA4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8C66C60-A56E-4F9C-9271-E59346E06030}" type="pres">
      <dgm:prSet presAssocID="{2BCCECAC-CBE6-44C1-8254-083566B6D0D6}" presName="Name11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88BF2-C50E-49C1-9BB4-F78E31764D9E}" type="pres">
      <dgm:prSet presAssocID="{405F2C4E-51A1-4B72-9682-6BBECBB9775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65865C3C-0115-44E8-9754-005AFC102E52}" type="pres">
      <dgm:prSet presAssocID="{405F2C4E-51A1-4B72-9682-6BBECBB97752}" presName="rootText3" presStyleLbl="asst1" presStyleIdx="0" presStyleCnt="2" custScaleX="67311" custScaleY="64163" custLinFactNeighborX="-20419" custLinFactNeighborY="-235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6FE24069-4095-4FA2-8DF4-4D86F803B62B}" type="pres">
      <dgm:prSet presAssocID="{405F2C4E-51A1-4B72-9682-6BBECBB9775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C7E6BD11-D119-4FA4-BC13-9DD81F386AD5}" type="pres">
      <dgm:prSet presAssocID="{B8A75B0B-54FA-48BF-8B2E-B0444C455CDB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5F28A04-4CD8-428D-94F3-868871FCF024}" type="pres">
      <dgm:prSet presAssocID="{A32FAFEC-360B-494E-AB33-3389F1FF7120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256417-6271-4918-AC00-A20C133A5A2E}" type="pres">
      <dgm:prSet presAssocID="{A32FAFEC-360B-494E-AB33-3389F1FF7120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1730155-C99D-4B3B-BF9B-03DDB1D16DCB}" type="pres">
      <dgm:prSet presAssocID="{A32FAFEC-360B-494E-AB33-3389F1FF7120}" presName="rootText3" presStyleLbl="asst1" presStyleIdx="1" presStyleCnt="2" custScaleX="67311" custScaleY="64163" custLinFactNeighborX="4433" custLinFactNeighborY="-235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BD35B-106D-40E9-A5DC-D6B53C4DBD73}" type="pres">
      <dgm:prSet presAssocID="{A32FAFEC-360B-494E-AB33-3389F1FF7120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0D8194B-285F-404D-AD9A-29C073D32BD7}" type="pres">
      <dgm:prSet presAssocID="{A32FAFEC-360B-494E-AB33-3389F1FF7120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BAFAC6D-295B-48BF-9163-9D5CC5EA615A}" type="pres">
      <dgm:prSet presAssocID="{A32FAFEC-360B-494E-AB33-3389F1FF7120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59050A02-491E-4B99-B2F2-0F5B5F3586D4}" type="pres">
      <dgm:prSet presAssocID="{90FB1916-EDB3-4BB2-9567-3453D39F987C}" presName="hierRoot1" presStyleCnt="0">
        <dgm:presLayoutVars>
          <dgm:hierBranch val="init"/>
        </dgm:presLayoutVars>
      </dgm:prSet>
      <dgm:spPr/>
    </dgm:pt>
    <dgm:pt modelId="{7D17A240-BFF7-4340-8DF8-B8C9F29D4586}" type="pres">
      <dgm:prSet presAssocID="{90FB1916-EDB3-4BB2-9567-3453D39F987C}" presName="rootComposite1" presStyleCnt="0"/>
      <dgm:spPr/>
    </dgm:pt>
    <dgm:pt modelId="{F33C675A-85EB-4293-BF95-AD9138A47236}" type="pres">
      <dgm:prSet presAssocID="{90FB1916-EDB3-4BB2-9567-3453D39F987C}" presName="rootText1" presStyleLbl="node0" presStyleIdx="1" presStyleCnt="2" custScaleX="67401" custScaleY="51542" custLinFactY="94664" custLinFactNeighborX="-88267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57FBF9-B862-492C-B3A4-6314ED8F9B6F}" type="pres">
      <dgm:prSet presAssocID="{90FB1916-EDB3-4BB2-9567-3453D39F987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59A41C4-531C-4189-85CF-F6694AF350DE}" type="pres">
      <dgm:prSet presAssocID="{90FB1916-EDB3-4BB2-9567-3453D39F987C}" presName="hierChild2" presStyleCnt="0"/>
      <dgm:spPr/>
    </dgm:pt>
    <dgm:pt modelId="{CC062BD2-FE02-4937-A1FD-75E92835614A}" type="pres">
      <dgm:prSet presAssocID="{90FB1916-EDB3-4BB2-9567-3453D39F987C}" presName="hierChild3" presStyleCnt="0"/>
      <dgm:spPr/>
    </dgm:pt>
  </dgm:ptLst>
  <dgm:cxnLst>
    <dgm:cxn modelId="{C4E5E334-8AC3-4E73-923B-0CF253A18B4B}" srcId="{77F93436-C1ED-40D7-99BE-6A6FCC447A74}" destId="{B805C2C0-952F-441F-8FAC-181A597ADBB2}" srcOrd="1" destOrd="0" parTransId="{43C1C23C-C39E-4A53-9F92-9C1C58127408}" sibTransId="{93DED541-86A9-49AB-8C90-A766F21EB82A}"/>
    <dgm:cxn modelId="{AC1C59D5-9056-4303-83A9-3128B182A574}" type="presOf" srcId="{B8A75B0B-54FA-48BF-8B2E-B0444C455CDB}" destId="{C7E6BD11-D119-4FA4-BC13-9DD81F386AD5}" srcOrd="0" destOrd="0" presId="urn:microsoft.com/office/officeart/2005/8/layout/orgChart1"/>
    <dgm:cxn modelId="{54B89BB4-B7AF-4F90-BB2B-B114E80164C9}" type="presOf" srcId="{B805C2C0-952F-441F-8FAC-181A597ADBB2}" destId="{C36E5F00-0A99-45F8-9709-47D3EDFD347D}" srcOrd="1" destOrd="0" presId="urn:microsoft.com/office/officeart/2005/8/layout/orgChart1"/>
    <dgm:cxn modelId="{ECC33964-46B6-4AE1-B7E0-F57F11EE1106}" type="presOf" srcId="{77F93436-C1ED-40D7-99BE-6A6FCC447A74}" destId="{6B0B466E-1B17-4758-92C8-02BFBB33148B}" srcOrd="0" destOrd="0" presId="urn:microsoft.com/office/officeart/2005/8/layout/orgChart1"/>
    <dgm:cxn modelId="{3ED32F48-5A47-4E7B-A5CD-BAC4395836CB}" type="presOf" srcId="{77F93436-C1ED-40D7-99BE-6A6FCC447A74}" destId="{1732E64C-9799-403C-B8BC-F033C2415690}" srcOrd="1" destOrd="0" presId="urn:microsoft.com/office/officeart/2005/8/layout/orgChart1"/>
    <dgm:cxn modelId="{518C67C7-353C-4208-9C75-015F26A3A38F}" type="presOf" srcId="{1ABC3AE5-D576-4957-889F-F55CB3CD5302}" destId="{0EFAA20B-840F-4C81-973A-00215C039E27}" srcOrd="0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E9B6405F-EEED-4535-977A-ED8C2BEB5230}" type="presOf" srcId="{DC05B810-F745-43BD-8639-AD73A3CB9577}" destId="{5FA0255C-EEDB-49A8-9F00-C22D1F37A136}" srcOrd="1" destOrd="0" presId="urn:microsoft.com/office/officeart/2005/8/layout/orgChart1"/>
    <dgm:cxn modelId="{42275F92-5B02-4358-B277-5681B1A5C183}" type="presOf" srcId="{A5AC0FE3-FC7D-42C9-A142-3361BDE8D159}" destId="{1036EAFB-86EA-4EA8-9609-0B14C7352ABF}" srcOrd="0" destOrd="0" presId="urn:microsoft.com/office/officeart/2005/8/layout/orgChart1"/>
    <dgm:cxn modelId="{0F90B25A-000B-4E25-9B10-DA006164B1BA}" srcId="{77F93436-C1ED-40D7-99BE-6A6FCC447A74}" destId="{DA0624AE-AA7A-44BB-89D4-6C86E7C8FC7D}" srcOrd="0" destOrd="0" parTransId="{0BF66DD6-E33D-4717-844C-DA00A1DB5942}" sibTransId="{3BBA7143-0689-40E7-9E57-AE3982551945}"/>
    <dgm:cxn modelId="{5F786A14-27D3-40C2-9ECC-5A6C7F76C7BF}" type="presOf" srcId="{A32FAFEC-360B-494E-AB33-3389F1FF7120}" destId="{617BD35B-106D-40E9-A5DC-D6B53C4DBD73}" srcOrd="1" destOrd="0" presId="urn:microsoft.com/office/officeart/2005/8/layout/orgChart1"/>
    <dgm:cxn modelId="{F429E4FD-5B48-47ED-ABA2-7B09B6F64A89}" type="presOf" srcId="{334699B0-D6E4-48A8-98F1-1B53DCA80EA4}" destId="{02153EF3-8F12-4909-A126-69B94C703AC1}" srcOrd="0" destOrd="0" presId="urn:microsoft.com/office/officeart/2005/8/layout/orgChart1"/>
    <dgm:cxn modelId="{030B0725-6F29-4C73-8640-9423FE9A5C8F}" type="presOf" srcId="{DA0624AE-AA7A-44BB-89D4-6C86E7C8FC7D}" destId="{55024883-FB1B-4079-84C7-0CF9C4B114FC}" srcOrd="0" destOrd="0" presId="urn:microsoft.com/office/officeart/2005/8/layout/orgChart1"/>
    <dgm:cxn modelId="{CC47745A-3F8C-4982-83C4-EAC36C17D64C}" type="presOf" srcId="{A32FAFEC-360B-494E-AB33-3389F1FF7120}" destId="{D1730155-C99D-4B3B-BF9B-03DDB1D16DCB}" srcOrd="0" destOrd="0" presId="urn:microsoft.com/office/officeart/2005/8/layout/orgChart1"/>
    <dgm:cxn modelId="{D9F9D4D8-84D8-440E-B5F4-A571C7CD788E}" srcId="{0E36490F-E906-424F-8A18-6417ACBB6F80}" destId="{2392D12C-188E-472B-9D44-28C24C402DFF}" srcOrd="0" destOrd="0" parTransId="{E6131FCD-E4E7-4D15-811F-D7618424C34C}" sibTransId="{882451B8-54B6-4F9F-BD4C-E6518884739B}"/>
    <dgm:cxn modelId="{984EDA0E-1CF6-48C3-8CA6-8B5511DA7F16}" type="presOf" srcId="{89034512-7395-4EFB-91A1-4B8BD40C79EA}" destId="{6C805BAF-DC8A-413B-B6C4-492FD5265D9E}" srcOrd="0" destOrd="0" presId="urn:microsoft.com/office/officeart/2005/8/layout/orgChart1"/>
    <dgm:cxn modelId="{8DF5BD77-C84F-4A83-97D2-D420A0C99215}" type="presOf" srcId="{0E36490F-E906-424F-8A18-6417ACBB6F80}" destId="{35763B2B-1AB0-46C0-B78D-024197F9B0C4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5" destOrd="0" parTransId="{1ABC3AE5-D576-4957-889F-F55CB3CD5302}" sibTransId="{26B40527-6663-4D1A-A0CF-6EDC0AA4FC2E}"/>
    <dgm:cxn modelId="{946E1D70-44A3-427E-B559-AA6A63FB1E91}" srcId="{89034512-7395-4EFB-91A1-4B8BD40C79EA}" destId="{90FB1916-EDB3-4BB2-9567-3453D39F987C}" srcOrd="1" destOrd="0" parTransId="{91F7E3CE-EE03-4F18-A1B8-CC853319542B}" sibTransId="{890AED79-AF64-46A9-905B-58994FBA6D50}"/>
    <dgm:cxn modelId="{C17C007E-55BD-49EB-80B8-C57B131D74EF}" srcId="{5249BA17-F0C3-4B7C-85B0-63834C2EAA46}" destId="{B382FB21-9C45-4F46-B746-02D8BBB3AB62}" srcOrd="3" destOrd="0" parTransId="{C2EFE9B3-713C-4A04-BA9B-27E0F34230E2}" sibTransId="{F658F19D-0612-4CF0-8D5C-426CD1EA3DC6}"/>
    <dgm:cxn modelId="{FDBBA2B9-74AD-4BC1-8B25-58677993F411}" type="presOf" srcId="{5249BA17-F0C3-4B7C-85B0-63834C2EAA46}" destId="{38123920-2415-47EA-8ACD-BEEECB179364}" srcOrd="1" destOrd="0" presId="urn:microsoft.com/office/officeart/2005/8/layout/orgChart1"/>
    <dgm:cxn modelId="{9E754A29-5649-422A-805E-DF5A5D95844A}" srcId="{5249BA17-F0C3-4B7C-85B0-63834C2EAA46}" destId="{0E36490F-E906-424F-8A18-6417ACBB6F80}" srcOrd="4" destOrd="0" parTransId="{A5AC0FE3-FC7D-42C9-A142-3361BDE8D159}" sibTransId="{EDA79EA9-19C3-4875-8EFA-50F5434727C1}"/>
    <dgm:cxn modelId="{5C3FDE0C-BB7F-4189-8440-0CBD54A933B4}" type="presOf" srcId="{43C1C23C-C39E-4A53-9F92-9C1C58127408}" destId="{AD5B7E28-B8AE-4463-ACAB-9DC1F14A6197}" srcOrd="0" destOrd="0" presId="urn:microsoft.com/office/officeart/2005/8/layout/orgChart1"/>
    <dgm:cxn modelId="{1717C9E4-2486-456B-BF38-288478427D33}" srcId="{0E36490F-E906-424F-8A18-6417ACBB6F80}" destId="{DC05B810-F745-43BD-8639-AD73A3CB9577}" srcOrd="2" destOrd="0" parTransId="{5802B9F9-7FCF-478F-A7A9-4A1D2210983E}" sibTransId="{692E55BF-7092-405A-BF91-7AEDDC6FFBFB}"/>
    <dgm:cxn modelId="{B8CF5A4F-E230-49D4-8F70-EC38366B4868}" type="presOf" srcId="{B382FB21-9C45-4F46-B746-02D8BBB3AB62}" destId="{0CD04C76-605E-4421-95BE-24D0F81F3BA5}" srcOrd="1" destOrd="0" presId="urn:microsoft.com/office/officeart/2005/8/layout/orgChart1"/>
    <dgm:cxn modelId="{8C48A296-14C9-43A8-AE87-7F770318A285}" type="presOf" srcId="{027D23A0-2CCA-4AA2-9BE9-82811ECA751B}" destId="{FED82215-FFCA-4CD7-BA36-11435887302A}" srcOrd="0" destOrd="0" presId="urn:microsoft.com/office/officeart/2005/8/layout/orgChart1"/>
    <dgm:cxn modelId="{530EACFC-AB73-4675-8DD1-96169370F10E}" type="presOf" srcId="{E6131FCD-E4E7-4D15-811F-D7618424C34C}" destId="{780D91C4-74B2-42FC-9958-37F14BAB831E}" srcOrd="0" destOrd="0" presId="urn:microsoft.com/office/officeart/2005/8/layout/orgChart1"/>
    <dgm:cxn modelId="{FDDBEC93-9541-4770-96EA-72192B25F6B0}" type="presOf" srcId="{90FB1916-EDB3-4BB2-9567-3453D39F987C}" destId="{4E57FBF9-B862-492C-B3A4-6314ED8F9B6F}" srcOrd="1" destOrd="0" presId="urn:microsoft.com/office/officeart/2005/8/layout/orgChart1"/>
    <dgm:cxn modelId="{51988A87-1F02-4DA3-B4EF-B105A5860C9B}" srcId="{5249BA17-F0C3-4B7C-85B0-63834C2EAA46}" destId="{77F93436-C1ED-40D7-99BE-6A6FCC447A74}" srcOrd="2" destOrd="0" parTransId="{027D23A0-2CCA-4AA2-9BE9-82811ECA751B}" sibTransId="{C75A7247-FA29-4151-961B-C6B63065CD60}"/>
    <dgm:cxn modelId="{D175672E-18F9-4EB5-BBBD-0961A7A1B5E0}" type="presOf" srcId="{CA1AB85B-2D37-4603-A62F-5B8152823060}" destId="{95592CAA-37D6-42A5-B289-69742358F6F6}" srcOrd="1" destOrd="0" presId="urn:microsoft.com/office/officeart/2005/8/layout/orgChart1"/>
    <dgm:cxn modelId="{AB86B648-54D0-480B-8620-803AE3D6E81C}" srcId="{0E36490F-E906-424F-8A18-6417ACBB6F80}" destId="{334699B0-D6E4-48A8-98F1-1B53DCA80EA4}" srcOrd="1" destOrd="0" parTransId="{95F52EB5-4C9C-4B4C-ACC9-92C9AA8E2C85}" sibTransId="{6DFABF54-E49C-4AE2-8A4B-A686B760D9D9}"/>
    <dgm:cxn modelId="{809F34F1-9214-4A66-B3F7-B16E432FBD68}" type="presOf" srcId="{B805C2C0-952F-441F-8FAC-181A597ADBB2}" destId="{75827E85-A254-4C7C-A2B2-5FA7F133BCB2}" srcOrd="0" destOrd="0" presId="urn:microsoft.com/office/officeart/2005/8/layout/orgChart1"/>
    <dgm:cxn modelId="{DA385B83-486E-43B2-948B-6EA829E3BF2A}" type="presOf" srcId="{DC05B810-F745-43BD-8639-AD73A3CB9577}" destId="{68C017A5-DD8A-4053-A7B6-C88575317BEC}" srcOrd="0" destOrd="0" presId="urn:microsoft.com/office/officeart/2005/8/layout/orgChart1"/>
    <dgm:cxn modelId="{F526A106-5C66-41FC-8042-C5D3B133550C}" type="presOf" srcId="{90FB1916-EDB3-4BB2-9567-3453D39F987C}" destId="{F33C675A-85EB-4293-BF95-AD9138A47236}" srcOrd="0" destOrd="0" presId="urn:microsoft.com/office/officeart/2005/8/layout/orgChart1"/>
    <dgm:cxn modelId="{C5462480-B019-4025-B336-57EBBE612801}" type="presOf" srcId="{95F52EB5-4C9C-4B4C-ACC9-92C9AA8E2C85}" destId="{70923E7D-9D5E-4CCA-AE82-63A8B7F386D0}" srcOrd="0" destOrd="0" presId="urn:microsoft.com/office/officeart/2005/8/layout/orgChart1"/>
    <dgm:cxn modelId="{3C2B93CB-B50E-46C3-A05F-CA872211D296}" type="presOf" srcId="{0BF66DD6-E33D-4717-844C-DA00A1DB5942}" destId="{4FC29AA1-9406-4AC2-B71B-3D3C431A119E}" srcOrd="0" destOrd="0" presId="urn:microsoft.com/office/officeart/2005/8/layout/orgChart1"/>
    <dgm:cxn modelId="{FA6C33A7-5262-4CB6-87E2-3E115669A081}" type="presOf" srcId="{2392D12C-188E-472B-9D44-28C24C402DFF}" destId="{8BE625BC-8F89-4E7A-91C6-DD4AA110D40C}" srcOrd="1" destOrd="0" presId="urn:microsoft.com/office/officeart/2005/8/layout/orgChart1"/>
    <dgm:cxn modelId="{CF65C24C-7027-403C-A850-73ADFEA3F4A2}" type="presOf" srcId="{405F2C4E-51A1-4B72-9682-6BBECBB97752}" destId="{65865C3C-0115-44E8-9754-005AFC102E52}" srcOrd="0" destOrd="0" presId="urn:microsoft.com/office/officeart/2005/8/layout/orgChart1"/>
    <dgm:cxn modelId="{C09F871C-00D8-47A4-8FBD-03B07A3364CE}" type="presOf" srcId="{2392D12C-188E-472B-9D44-28C24C402DFF}" destId="{1BCCBFBC-E92F-4754-8F1B-F677DF5A0E5C}" srcOrd="0" destOrd="0" presId="urn:microsoft.com/office/officeart/2005/8/layout/orgChart1"/>
    <dgm:cxn modelId="{F4377921-5B83-443A-9987-99A6375383DF}" type="presOf" srcId="{B382FB21-9C45-4F46-B746-02D8BBB3AB62}" destId="{A2B04E07-AA0E-4ABC-A0F4-490CBAB9B2A4}" srcOrd="0" destOrd="0" presId="urn:microsoft.com/office/officeart/2005/8/layout/orgChart1"/>
    <dgm:cxn modelId="{5E22358F-A395-4339-A03B-AC360645023F}" type="presOf" srcId="{C2EFE9B3-713C-4A04-BA9B-27E0F34230E2}" destId="{6077C34D-1EC8-4BFD-AE28-0CFF8EC9352B}" srcOrd="0" destOrd="0" presId="urn:microsoft.com/office/officeart/2005/8/layout/orgChart1"/>
    <dgm:cxn modelId="{15F85261-D93B-4473-AD6E-764F24A002CB}" type="presOf" srcId="{5249BA17-F0C3-4B7C-85B0-63834C2EAA46}" destId="{226D7D85-35AE-440D-B17B-1F465A6AB602}" srcOrd="0" destOrd="0" presId="urn:microsoft.com/office/officeart/2005/8/layout/orgChart1"/>
    <dgm:cxn modelId="{A00BF80A-3F40-4F1F-823A-D95AD813F731}" type="presOf" srcId="{2BCCECAC-CBE6-44C1-8254-083566B6D0D6}" destId="{F8C66C60-A56E-4F9C-9271-E59346E06030}" srcOrd="0" destOrd="0" presId="urn:microsoft.com/office/officeart/2005/8/layout/orgChart1"/>
    <dgm:cxn modelId="{2EC125CB-5C41-4588-ACC2-5787F18BFAEF}" type="presOf" srcId="{334699B0-D6E4-48A8-98F1-1B53DCA80EA4}" destId="{48E77FAC-0DF4-4099-9D58-8CDF7C5B27A5}" srcOrd="1" destOrd="0" presId="urn:microsoft.com/office/officeart/2005/8/layout/orgChart1"/>
    <dgm:cxn modelId="{C5C33BC2-0B43-457B-BB2F-7A931B1A4632}" type="presOf" srcId="{CA1AB85B-2D37-4603-A62F-5B8152823060}" destId="{AC5745F3-C185-4B2D-AD48-A6CB6285D3E7}" srcOrd="0" destOrd="0" presId="urn:microsoft.com/office/officeart/2005/8/layout/orgChart1"/>
    <dgm:cxn modelId="{31A9AA00-EE15-47DB-9F77-29E612E42E8F}" srcId="{5249BA17-F0C3-4B7C-85B0-63834C2EAA46}" destId="{A32FAFEC-360B-494E-AB33-3389F1FF7120}" srcOrd="1" destOrd="0" parTransId="{B8A75B0B-54FA-48BF-8B2E-B0444C455CDB}" sibTransId="{3968E35F-43AC-4B2D-AC4F-B083C725E7D0}"/>
    <dgm:cxn modelId="{A57C3478-DE74-45F3-8723-D2D217373338}" type="presOf" srcId="{405F2C4E-51A1-4B72-9682-6BBECBB97752}" destId="{9E2DC408-7108-4E9E-8A0F-0D5D5324E9D6}" srcOrd="1" destOrd="0" presId="urn:microsoft.com/office/officeart/2005/8/layout/orgChart1"/>
    <dgm:cxn modelId="{33ED309A-32E8-4BBB-90C4-04ECD332CBB9}" type="presOf" srcId="{0E36490F-E906-424F-8A18-6417ACBB6F80}" destId="{A3998CD6-66FF-45DB-9968-C26F4F638F7A}" srcOrd="0" destOrd="0" presId="urn:microsoft.com/office/officeart/2005/8/layout/orgChart1"/>
    <dgm:cxn modelId="{E6DCB3E8-3909-4408-BD6B-A12A3E693B53}" type="presOf" srcId="{DA0624AE-AA7A-44BB-89D4-6C86E7C8FC7D}" destId="{D2124260-198E-4815-8DA3-DB00912DF0BC}" srcOrd="1" destOrd="0" presId="urn:microsoft.com/office/officeart/2005/8/layout/orgChart1"/>
    <dgm:cxn modelId="{0A2D5976-2FCB-4F97-9648-0560449CA623}" type="presOf" srcId="{5802B9F9-7FCF-478F-A7A9-4A1D2210983E}" destId="{54962BDB-A7CC-4007-9B24-B83C6E94067E}" srcOrd="0" destOrd="0" presId="urn:microsoft.com/office/officeart/2005/8/layout/orgChart1"/>
    <dgm:cxn modelId="{F75C3120-DC6F-4B90-BC86-F54023EE371B}" type="presParOf" srcId="{6C805BAF-DC8A-413B-B6C4-492FD5265D9E}" destId="{5331EA47-E43A-4860-85DF-9101C4FFA968}" srcOrd="0" destOrd="0" presId="urn:microsoft.com/office/officeart/2005/8/layout/orgChart1"/>
    <dgm:cxn modelId="{0FBE7E44-5FCC-4F5A-B175-DE46A2463AF2}" type="presParOf" srcId="{5331EA47-E43A-4860-85DF-9101C4FFA968}" destId="{6E1BA684-0EF6-48C9-A534-AA87A34768D5}" srcOrd="0" destOrd="0" presId="urn:microsoft.com/office/officeart/2005/8/layout/orgChart1"/>
    <dgm:cxn modelId="{6BA2680A-239C-4E31-B198-BE41A057422F}" type="presParOf" srcId="{6E1BA684-0EF6-48C9-A534-AA87A34768D5}" destId="{226D7D85-35AE-440D-B17B-1F465A6AB602}" srcOrd="0" destOrd="0" presId="urn:microsoft.com/office/officeart/2005/8/layout/orgChart1"/>
    <dgm:cxn modelId="{CB653A2B-3D17-45DD-9A00-995C192B651C}" type="presParOf" srcId="{6E1BA684-0EF6-48C9-A534-AA87A34768D5}" destId="{38123920-2415-47EA-8ACD-BEEECB179364}" srcOrd="1" destOrd="0" presId="urn:microsoft.com/office/officeart/2005/8/layout/orgChart1"/>
    <dgm:cxn modelId="{FC372246-AB34-40E1-8179-CE37B84917C1}" type="presParOf" srcId="{5331EA47-E43A-4860-85DF-9101C4FFA968}" destId="{87EB3ABC-0A17-4F67-91F3-04EC0AEE3970}" srcOrd="1" destOrd="0" presId="urn:microsoft.com/office/officeart/2005/8/layout/orgChart1"/>
    <dgm:cxn modelId="{A4678B3D-6939-4E81-8505-3604619C1D24}" type="presParOf" srcId="{87EB3ABC-0A17-4F67-91F3-04EC0AEE3970}" destId="{FED82215-FFCA-4CD7-BA36-11435887302A}" srcOrd="0" destOrd="0" presId="urn:microsoft.com/office/officeart/2005/8/layout/orgChart1"/>
    <dgm:cxn modelId="{70793EA3-A4B4-4A3D-BA6A-44C96C8FC59B}" type="presParOf" srcId="{87EB3ABC-0A17-4F67-91F3-04EC0AEE3970}" destId="{77F7083E-7447-45A0-8A68-3358487BBB96}" srcOrd="1" destOrd="0" presId="urn:microsoft.com/office/officeart/2005/8/layout/orgChart1"/>
    <dgm:cxn modelId="{4836852C-279C-4782-A565-66CCA26102B9}" type="presParOf" srcId="{77F7083E-7447-45A0-8A68-3358487BBB96}" destId="{E22D2586-FB3D-4504-A8C4-5410700EAF15}" srcOrd="0" destOrd="0" presId="urn:microsoft.com/office/officeart/2005/8/layout/orgChart1"/>
    <dgm:cxn modelId="{9458B8BA-EA62-4991-A7B9-E5A14832E3EC}" type="presParOf" srcId="{E22D2586-FB3D-4504-A8C4-5410700EAF15}" destId="{6B0B466E-1B17-4758-92C8-02BFBB33148B}" srcOrd="0" destOrd="0" presId="urn:microsoft.com/office/officeart/2005/8/layout/orgChart1"/>
    <dgm:cxn modelId="{E8D3C66A-E776-4974-9D6B-1781AC97A197}" type="presParOf" srcId="{E22D2586-FB3D-4504-A8C4-5410700EAF15}" destId="{1732E64C-9799-403C-B8BC-F033C2415690}" srcOrd="1" destOrd="0" presId="urn:microsoft.com/office/officeart/2005/8/layout/orgChart1"/>
    <dgm:cxn modelId="{C9D77E41-647B-4C56-979B-9DA4AACA796C}" type="presParOf" srcId="{77F7083E-7447-45A0-8A68-3358487BBB96}" destId="{AC5B8C63-CAFB-4D19-B991-88FB1279012A}" srcOrd="1" destOrd="0" presId="urn:microsoft.com/office/officeart/2005/8/layout/orgChart1"/>
    <dgm:cxn modelId="{8383C8BA-D545-4CF3-84F1-32E868CD0C11}" type="presParOf" srcId="{AC5B8C63-CAFB-4D19-B991-88FB1279012A}" destId="{4FC29AA1-9406-4AC2-B71B-3D3C431A119E}" srcOrd="0" destOrd="0" presId="urn:microsoft.com/office/officeart/2005/8/layout/orgChart1"/>
    <dgm:cxn modelId="{71D04E55-C481-4875-9D77-0694E11A1465}" type="presParOf" srcId="{AC5B8C63-CAFB-4D19-B991-88FB1279012A}" destId="{E7971865-426E-4BC1-8631-B2A58C5EFB07}" srcOrd="1" destOrd="0" presId="urn:microsoft.com/office/officeart/2005/8/layout/orgChart1"/>
    <dgm:cxn modelId="{95CCAB03-946B-4BF2-B70F-C237B34A4589}" type="presParOf" srcId="{E7971865-426E-4BC1-8631-B2A58C5EFB07}" destId="{FBE74017-1349-485E-8B59-612068A40D17}" srcOrd="0" destOrd="0" presId="urn:microsoft.com/office/officeart/2005/8/layout/orgChart1"/>
    <dgm:cxn modelId="{BBD30FC2-941A-4354-9965-30F257F12CD9}" type="presParOf" srcId="{FBE74017-1349-485E-8B59-612068A40D17}" destId="{55024883-FB1B-4079-84C7-0CF9C4B114FC}" srcOrd="0" destOrd="0" presId="urn:microsoft.com/office/officeart/2005/8/layout/orgChart1"/>
    <dgm:cxn modelId="{B792555D-A4E3-4408-8B4A-49E1F2829576}" type="presParOf" srcId="{FBE74017-1349-485E-8B59-612068A40D17}" destId="{D2124260-198E-4815-8DA3-DB00912DF0BC}" srcOrd="1" destOrd="0" presId="urn:microsoft.com/office/officeart/2005/8/layout/orgChart1"/>
    <dgm:cxn modelId="{63004544-3875-4F2D-B121-00F25B9B4B1D}" type="presParOf" srcId="{E7971865-426E-4BC1-8631-B2A58C5EFB07}" destId="{4E1A8954-06B1-4BF4-96CF-2EBB9C3142FB}" srcOrd="1" destOrd="0" presId="urn:microsoft.com/office/officeart/2005/8/layout/orgChart1"/>
    <dgm:cxn modelId="{C985CBA1-192D-4997-82C5-5ED596790ED3}" type="presParOf" srcId="{E7971865-426E-4BC1-8631-B2A58C5EFB07}" destId="{89725DA4-CA29-46B9-8EDF-D24E9B6B5DA2}" srcOrd="2" destOrd="0" presId="urn:microsoft.com/office/officeart/2005/8/layout/orgChart1"/>
    <dgm:cxn modelId="{7A2013DA-95CD-49F3-B50A-F9CF3254AF27}" type="presParOf" srcId="{AC5B8C63-CAFB-4D19-B991-88FB1279012A}" destId="{AD5B7E28-B8AE-4463-ACAB-9DC1F14A6197}" srcOrd="2" destOrd="0" presId="urn:microsoft.com/office/officeart/2005/8/layout/orgChart1"/>
    <dgm:cxn modelId="{335221A2-48CD-4869-9D82-979B6674C60B}" type="presParOf" srcId="{AC5B8C63-CAFB-4D19-B991-88FB1279012A}" destId="{F5EB37A7-979A-4E11-AE86-0D27427120CC}" srcOrd="3" destOrd="0" presId="urn:microsoft.com/office/officeart/2005/8/layout/orgChart1"/>
    <dgm:cxn modelId="{4722BD02-A8B0-4C88-B47D-B409B6426AF1}" type="presParOf" srcId="{F5EB37A7-979A-4E11-AE86-0D27427120CC}" destId="{7D99672E-C77C-40C7-BB12-1C7FE00B8548}" srcOrd="0" destOrd="0" presId="urn:microsoft.com/office/officeart/2005/8/layout/orgChart1"/>
    <dgm:cxn modelId="{95505B8A-D000-49E4-9B30-ACFBF9643D5F}" type="presParOf" srcId="{7D99672E-C77C-40C7-BB12-1C7FE00B8548}" destId="{75827E85-A254-4C7C-A2B2-5FA7F133BCB2}" srcOrd="0" destOrd="0" presId="urn:microsoft.com/office/officeart/2005/8/layout/orgChart1"/>
    <dgm:cxn modelId="{75E51B49-988D-43B9-A6EB-5A26A52CB74A}" type="presParOf" srcId="{7D99672E-C77C-40C7-BB12-1C7FE00B8548}" destId="{C36E5F00-0A99-45F8-9709-47D3EDFD347D}" srcOrd="1" destOrd="0" presId="urn:microsoft.com/office/officeart/2005/8/layout/orgChart1"/>
    <dgm:cxn modelId="{0A2BD26F-EB13-4B2A-8BD1-78CEBBB7BD8C}" type="presParOf" srcId="{F5EB37A7-979A-4E11-AE86-0D27427120CC}" destId="{A2EEC808-1928-430E-B250-0E5D79C867A1}" srcOrd="1" destOrd="0" presId="urn:microsoft.com/office/officeart/2005/8/layout/orgChart1"/>
    <dgm:cxn modelId="{B116E432-EE9F-42EF-BE03-C022BCDEDFA9}" type="presParOf" srcId="{F5EB37A7-979A-4E11-AE86-0D27427120CC}" destId="{5C789A13-8D22-45E2-B2A7-0B751CF29C2A}" srcOrd="2" destOrd="0" presId="urn:microsoft.com/office/officeart/2005/8/layout/orgChart1"/>
    <dgm:cxn modelId="{B1B15EB7-A500-464F-A7FA-B21E76597134}" type="presParOf" srcId="{77F7083E-7447-45A0-8A68-3358487BBB96}" destId="{F72EFB2E-CA4E-4605-B801-6FE4F15089D1}" srcOrd="2" destOrd="0" presId="urn:microsoft.com/office/officeart/2005/8/layout/orgChart1"/>
    <dgm:cxn modelId="{59588804-D779-4BB0-920C-D78F6C186D63}" type="presParOf" srcId="{87EB3ABC-0A17-4F67-91F3-04EC0AEE3970}" destId="{6077C34D-1EC8-4BFD-AE28-0CFF8EC9352B}" srcOrd="2" destOrd="0" presId="urn:microsoft.com/office/officeart/2005/8/layout/orgChart1"/>
    <dgm:cxn modelId="{215DD7D6-DD92-448C-B788-E6BC6795102E}" type="presParOf" srcId="{87EB3ABC-0A17-4F67-91F3-04EC0AEE3970}" destId="{3210E941-21F9-4079-9015-C588DC1972DB}" srcOrd="3" destOrd="0" presId="urn:microsoft.com/office/officeart/2005/8/layout/orgChart1"/>
    <dgm:cxn modelId="{D6CEEDE3-30CD-415E-9BBD-6581E440BAB3}" type="presParOf" srcId="{3210E941-21F9-4079-9015-C588DC1972DB}" destId="{DF9307FD-E200-43B5-AF78-65668B8E510C}" srcOrd="0" destOrd="0" presId="urn:microsoft.com/office/officeart/2005/8/layout/orgChart1"/>
    <dgm:cxn modelId="{14B09273-8F78-4E8A-AC24-CE4BD881E809}" type="presParOf" srcId="{DF9307FD-E200-43B5-AF78-65668B8E510C}" destId="{A2B04E07-AA0E-4ABC-A0F4-490CBAB9B2A4}" srcOrd="0" destOrd="0" presId="urn:microsoft.com/office/officeart/2005/8/layout/orgChart1"/>
    <dgm:cxn modelId="{635E4BD7-6780-47F7-816E-98A82C719953}" type="presParOf" srcId="{DF9307FD-E200-43B5-AF78-65668B8E510C}" destId="{0CD04C76-605E-4421-95BE-24D0F81F3BA5}" srcOrd="1" destOrd="0" presId="urn:microsoft.com/office/officeart/2005/8/layout/orgChart1"/>
    <dgm:cxn modelId="{B5C01BDD-1542-4E8C-84EF-8B5C01E5AE6C}" type="presParOf" srcId="{3210E941-21F9-4079-9015-C588DC1972DB}" destId="{BEA23DF9-763F-4820-97A3-D14CAA2F5B67}" srcOrd="1" destOrd="0" presId="urn:microsoft.com/office/officeart/2005/8/layout/orgChart1"/>
    <dgm:cxn modelId="{9B5405EB-FE88-4100-B57B-F3DEA56E3C6C}" type="presParOf" srcId="{3210E941-21F9-4079-9015-C588DC1972DB}" destId="{CE9C6351-D9B4-471B-8388-C330DDCB2973}" srcOrd="2" destOrd="0" presId="urn:microsoft.com/office/officeart/2005/8/layout/orgChart1"/>
    <dgm:cxn modelId="{2D44D22D-9DA8-4C76-AFE0-3590F49591C7}" type="presParOf" srcId="{87EB3ABC-0A17-4F67-91F3-04EC0AEE3970}" destId="{1036EAFB-86EA-4EA8-9609-0B14C7352ABF}" srcOrd="4" destOrd="0" presId="urn:microsoft.com/office/officeart/2005/8/layout/orgChart1"/>
    <dgm:cxn modelId="{2FB42B58-9C33-4241-9C74-087D379A0B8F}" type="presParOf" srcId="{87EB3ABC-0A17-4F67-91F3-04EC0AEE3970}" destId="{5A011924-C683-4896-8650-77622A79F75F}" srcOrd="5" destOrd="0" presId="urn:microsoft.com/office/officeart/2005/8/layout/orgChart1"/>
    <dgm:cxn modelId="{97DFCF96-C8D6-414A-8C0A-C9E619ED647B}" type="presParOf" srcId="{5A011924-C683-4896-8650-77622A79F75F}" destId="{9DE16485-4391-4AF9-BF84-0E4A04AFBF6D}" srcOrd="0" destOrd="0" presId="urn:microsoft.com/office/officeart/2005/8/layout/orgChart1"/>
    <dgm:cxn modelId="{A8E202B8-8062-4EF8-8C1A-B2D5BE72EEE4}" type="presParOf" srcId="{9DE16485-4391-4AF9-BF84-0E4A04AFBF6D}" destId="{A3998CD6-66FF-45DB-9968-C26F4F638F7A}" srcOrd="0" destOrd="0" presId="urn:microsoft.com/office/officeart/2005/8/layout/orgChart1"/>
    <dgm:cxn modelId="{044A7B73-8243-4857-9F66-5AB4CF5DAC49}" type="presParOf" srcId="{9DE16485-4391-4AF9-BF84-0E4A04AFBF6D}" destId="{35763B2B-1AB0-46C0-B78D-024197F9B0C4}" srcOrd="1" destOrd="0" presId="urn:microsoft.com/office/officeart/2005/8/layout/orgChart1"/>
    <dgm:cxn modelId="{E64849A1-9F30-48D2-B061-5908F17B3AA6}" type="presParOf" srcId="{5A011924-C683-4896-8650-77622A79F75F}" destId="{4E287221-B23F-4C0C-92EB-A4B84ABEED8D}" srcOrd="1" destOrd="0" presId="urn:microsoft.com/office/officeart/2005/8/layout/orgChart1"/>
    <dgm:cxn modelId="{903BAE3A-4CF9-4E21-ABA1-B94B714BD436}" type="presParOf" srcId="{4E287221-B23F-4C0C-92EB-A4B84ABEED8D}" destId="{780D91C4-74B2-42FC-9958-37F14BAB831E}" srcOrd="0" destOrd="0" presId="urn:microsoft.com/office/officeart/2005/8/layout/orgChart1"/>
    <dgm:cxn modelId="{0426CF07-3099-4AC0-91ED-0FAB44F72270}" type="presParOf" srcId="{4E287221-B23F-4C0C-92EB-A4B84ABEED8D}" destId="{6A0F2896-BEE9-41E0-B6F1-5FAE2B2DB87C}" srcOrd="1" destOrd="0" presId="urn:microsoft.com/office/officeart/2005/8/layout/orgChart1"/>
    <dgm:cxn modelId="{81200CD1-AA75-4F97-8930-CABB3A882CEB}" type="presParOf" srcId="{6A0F2896-BEE9-41E0-B6F1-5FAE2B2DB87C}" destId="{1523E9EB-3526-4C95-8021-A972B3BE659D}" srcOrd="0" destOrd="0" presId="urn:microsoft.com/office/officeart/2005/8/layout/orgChart1"/>
    <dgm:cxn modelId="{4E9693E5-1229-473E-9190-9CBA329411AC}" type="presParOf" srcId="{1523E9EB-3526-4C95-8021-A972B3BE659D}" destId="{1BCCBFBC-E92F-4754-8F1B-F677DF5A0E5C}" srcOrd="0" destOrd="0" presId="urn:microsoft.com/office/officeart/2005/8/layout/orgChart1"/>
    <dgm:cxn modelId="{02675433-ACE6-47AD-BFBF-42B9BE392E05}" type="presParOf" srcId="{1523E9EB-3526-4C95-8021-A972B3BE659D}" destId="{8BE625BC-8F89-4E7A-91C6-DD4AA110D40C}" srcOrd="1" destOrd="0" presId="urn:microsoft.com/office/officeart/2005/8/layout/orgChart1"/>
    <dgm:cxn modelId="{D4845FFE-8A8F-4B48-A796-E5DE514E57B6}" type="presParOf" srcId="{6A0F2896-BEE9-41E0-B6F1-5FAE2B2DB87C}" destId="{B420F8C9-7CE0-49F0-A7B8-8D95ABFAE5BA}" srcOrd="1" destOrd="0" presId="urn:microsoft.com/office/officeart/2005/8/layout/orgChart1"/>
    <dgm:cxn modelId="{F695DEC2-CA11-4519-B38C-0F60527F846C}" type="presParOf" srcId="{6A0F2896-BEE9-41E0-B6F1-5FAE2B2DB87C}" destId="{32C4B2AB-ACA6-4E17-A09F-6324AEAD583A}" srcOrd="2" destOrd="0" presId="urn:microsoft.com/office/officeart/2005/8/layout/orgChart1"/>
    <dgm:cxn modelId="{D9531C93-FB05-4EAF-A46B-DDF6337BF358}" type="presParOf" srcId="{4E287221-B23F-4C0C-92EB-A4B84ABEED8D}" destId="{70923E7D-9D5E-4CCA-AE82-63A8B7F386D0}" srcOrd="2" destOrd="0" presId="urn:microsoft.com/office/officeart/2005/8/layout/orgChart1"/>
    <dgm:cxn modelId="{59D43726-B2D0-4400-9001-3778279D27D8}" type="presParOf" srcId="{4E287221-B23F-4C0C-92EB-A4B84ABEED8D}" destId="{832CB996-4630-444E-9733-25F76142317C}" srcOrd="3" destOrd="0" presId="urn:microsoft.com/office/officeart/2005/8/layout/orgChart1"/>
    <dgm:cxn modelId="{BF72E037-0175-43BB-8ADD-CFCB40AF01BD}" type="presParOf" srcId="{832CB996-4630-444E-9733-25F76142317C}" destId="{8FC705A8-5146-4429-9AE0-2BE9D0C5B9DE}" srcOrd="0" destOrd="0" presId="urn:microsoft.com/office/officeart/2005/8/layout/orgChart1"/>
    <dgm:cxn modelId="{775F45E9-1B8F-4949-9925-5D56066E15CC}" type="presParOf" srcId="{8FC705A8-5146-4429-9AE0-2BE9D0C5B9DE}" destId="{02153EF3-8F12-4909-A126-69B94C703AC1}" srcOrd="0" destOrd="0" presId="urn:microsoft.com/office/officeart/2005/8/layout/orgChart1"/>
    <dgm:cxn modelId="{ECAAEB7E-0077-4E1B-849D-B124AB5A135D}" type="presParOf" srcId="{8FC705A8-5146-4429-9AE0-2BE9D0C5B9DE}" destId="{48E77FAC-0DF4-4099-9D58-8CDF7C5B27A5}" srcOrd="1" destOrd="0" presId="urn:microsoft.com/office/officeart/2005/8/layout/orgChart1"/>
    <dgm:cxn modelId="{CB4C7C5F-D4BF-4A0B-B964-048FEB747920}" type="presParOf" srcId="{832CB996-4630-444E-9733-25F76142317C}" destId="{28F192E1-A032-4175-93B9-4FD64AA268B9}" srcOrd="1" destOrd="0" presId="urn:microsoft.com/office/officeart/2005/8/layout/orgChart1"/>
    <dgm:cxn modelId="{02CD63C2-D1DC-4061-B05F-227BA280186A}" type="presParOf" srcId="{832CB996-4630-444E-9733-25F76142317C}" destId="{2D67A7F5-8BA8-4A0F-A534-C02F94141121}" srcOrd="2" destOrd="0" presId="urn:microsoft.com/office/officeart/2005/8/layout/orgChart1"/>
    <dgm:cxn modelId="{393D2055-E3E9-4B9A-A17E-69BAB4BEDB77}" type="presParOf" srcId="{4E287221-B23F-4C0C-92EB-A4B84ABEED8D}" destId="{54962BDB-A7CC-4007-9B24-B83C6E94067E}" srcOrd="4" destOrd="0" presId="urn:microsoft.com/office/officeart/2005/8/layout/orgChart1"/>
    <dgm:cxn modelId="{E2D4CB43-E00B-4A33-B7FD-0A3E56B96B14}" type="presParOf" srcId="{4E287221-B23F-4C0C-92EB-A4B84ABEED8D}" destId="{C73FE3CD-90CE-498F-B0C8-85A1324D5239}" srcOrd="5" destOrd="0" presId="urn:microsoft.com/office/officeart/2005/8/layout/orgChart1"/>
    <dgm:cxn modelId="{3EA3EF8C-13D5-4D6D-811F-53A58B9717B0}" type="presParOf" srcId="{C73FE3CD-90CE-498F-B0C8-85A1324D5239}" destId="{27F1EDDE-7004-4F6A-B5CA-F05BB51C08A8}" srcOrd="0" destOrd="0" presId="urn:microsoft.com/office/officeart/2005/8/layout/orgChart1"/>
    <dgm:cxn modelId="{15734E6D-CF1D-4176-9E6D-749862AD8279}" type="presParOf" srcId="{27F1EDDE-7004-4F6A-B5CA-F05BB51C08A8}" destId="{68C017A5-DD8A-4053-A7B6-C88575317BEC}" srcOrd="0" destOrd="0" presId="urn:microsoft.com/office/officeart/2005/8/layout/orgChart1"/>
    <dgm:cxn modelId="{AD2818B2-8AA0-4D76-8511-12AE0945F160}" type="presParOf" srcId="{27F1EDDE-7004-4F6A-B5CA-F05BB51C08A8}" destId="{5FA0255C-EEDB-49A8-9F00-C22D1F37A136}" srcOrd="1" destOrd="0" presId="urn:microsoft.com/office/officeart/2005/8/layout/orgChart1"/>
    <dgm:cxn modelId="{695570B4-3199-423F-881D-ABA45C9DE58C}" type="presParOf" srcId="{C73FE3CD-90CE-498F-B0C8-85A1324D5239}" destId="{85A35F5E-A6BE-4F79-8A5D-4B075AFBC2FD}" srcOrd="1" destOrd="0" presId="urn:microsoft.com/office/officeart/2005/8/layout/orgChart1"/>
    <dgm:cxn modelId="{07834B82-06CA-468E-AF44-7B7A59A71A32}" type="presParOf" srcId="{C73FE3CD-90CE-498F-B0C8-85A1324D5239}" destId="{C293A89A-5B53-464F-83AA-80E5891F43E0}" srcOrd="2" destOrd="0" presId="urn:microsoft.com/office/officeart/2005/8/layout/orgChart1"/>
    <dgm:cxn modelId="{019CE6FA-1312-4C78-80D8-C30118D22764}" type="presParOf" srcId="{5A011924-C683-4896-8650-77622A79F75F}" destId="{AC58136F-FFC3-4B21-8CA7-32EE4EA5DA37}" srcOrd="2" destOrd="0" presId="urn:microsoft.com/office/officeart/2005/8/layout/orgChart1"/>
    <dgm:cxn modelId="{7A40455D-43B2-41F2-8187-CA9D8FF76B56}" type="presParOf" srcId="{87EB3ABC-0A17-4F67-91F3-04EC0AEE3970}" destId="{0EFAA20B-840F-4C81-973A-00215C039E27}" srcOrd="6" destOrd="0" presId="urn:microsoft.com/office/officeart/2005/8/layout/orgChart1"/>
    <dgm:cxn modelId="{27078AF5-C966-4217-91B4-6D59CF01848F}" type="presParOf" srcId="{87EB3ABC-0A17-4F67-91F3-04EC0AEE3970}" destId="{EB8ED20F-BE3E-4115-92FD-8231D7A8ECB0}" srcOrd="7" destOrd="0" presId="urn:microsoft.com/office/officeart/2005/8/layout/orgChart1"/>
    <dgm:cxn modelId="{364B6702-A70F-4B0F-BFC9-CB858223E99B}" type="presParOf" srcId="{EB8ED20F-BE3E-4115-92FD-8231D7A8ECB0}" destId="{C402D151-4CA1-453D-903F-73EE2C60E61F}" srcOrd="0" destOrd="0" presId="urn:microsoft.com/office/officeart/2005/8/layout/orgChart1"/>
    <dgm:cxn modelId="{3C2E0607-397C-4DBA-AB18-B8A0F0A1AD88}" type="presParOf" srcId="{C402D151-4CA1-453D-903F-73EE2C60E61F}" destId="{AC5745F3-C185-4B2D-AD48-A6CB6285D3E7}" srcOrd="0" destOrd="0" presId="urn:microsoft.com/office/officeart/2005/8/layout/orgChart1"/>
    <dgm:cxn modelId="{5B76A2AC-5E51-41C9-A782-C3D1F4237E8A}" type="presParOf" srcId="{C402D151-4CA1-453D-903F-73EE2C60E61F}" destId="{95592CAA-37D6-42A5-B289-69742358F6F6}" srcOrd="1" destOrd="0" presId="urn:microsoft.com/office/officeart/2005/8/layout/orgChart1"/>
    <dgm:cxn modelId="{BA2D2B65-595A-4561-B7B4-637587CC42EA}" type="presParOf" srcId="{EB8ED20F-BE3E-4115-92FD-8231D7A8ECB0}" destId="{6E084221-C620-4A8A-8D74-2A03035B9C9E}" srcOrd="1" destOrd="0" presId="urn:microsoft.com/office/officeart/2005/8/layout/orgChart1"/>
    <dgm:cxn modelId="{8DE2E775-701C-41F9-80E4-2DF33911D3D4}" type="presParOf" srcId="{EB8ED20F-BE3E-4115-92FD-8231D7A8ECB0}" destId="{55B825CD-3E14-480A-93DB-5620498EECA0}" srcOrd="2" destOrd="0" presId="urn:microsoft.com/office/officeart/2005/8/layout/orgChart1"/>
    <dgm:cxn modelId="{A4DD66B8-2402-40AD-92AA-C25272AD9307}" type="presParOf" srcId="{5331EA47-E43A-4860-85DF-9101C4FFA968}" destId="{31803880-CA8E-4512-801F-616448477224}" srcOrd="2" destOrd="0" presId="urn:microsoft.com/office/officeart/2005/8/layout/orgChart1"/>
    <dgm:cxn modelId="{A49A0CF3-4AC4-42B3-8F91-F1966B3F71BF}" type="presParOf" srcId="{31803880-CA8E-4512-801F-616448477224}" destId="{F8C66C60-A56E-4F9C-9271-E59346E06030}" srcOrd="0" destOrd="0" presId="urn:microsoft.com/office/officeart/2005/8/layout/orgChart1"/>
    <dgm:cxn modelId="{5C9EE7BF-E965-42FE-BCEA-A497A9DE693E}" type="presParOf" srcId="{31803880-CA8E-4512-801F-616448477224}" destId="{678C3A51-0F03-448D-AFB9-A5E2CDE52734}" srcOrd="1" destOrd="0" presId="urn:microsoft.com/office/officeart/2005/8/layout/orgChart1"/>
    <dgm:cxn modelId="{21BED96D-6506-4BAF-B4D2-C9F42C81DD60}" type="presParOf" srcId="{678C3A51-0F03-448D-AFB9-A5E2CDE52734}" destId="{AE288BF2-C50E-49C1-9BB4-F78E31764D9E}" srcOrd="0" destOrd="0" presId="urn:microsoft.com/office/officeart/2005/8/layout/orgChart1"/>
    <dgm:cxn modelId="{A9658DAC-BAB8-400E-B61B-A2DB55BD797D}" type="presParOf" srcId="{AE288BF2-C50E-49C1-9BB4-F78E31764D9E}" destId="{65865C3C-0115-44E8-9754-005AFC102E52}" srcOrd="0" destOrd="0" presId="urn:microsoft.com/office/officeart/2005/8/layout/orgChart1"/>
    <dgm:cxn modelId="{8E19BB6B-831C-426B-A9F9-6D49BFC5F8A4}" type="presParOf" srcId="{AE288BF2-C50E-49C1-9BB4-F78E31764D9E}" destId="{9E2DC408-7108-4E9E-8A0F-0D5D5324E9D6}" srcOrd="1" destOrd="0" presId="urn:microsoft.com/office/officeart/2005/8/layout/orgChart1"/>
    <dgm:cxn modelId="{A3B9640D-C4E4-4FF0-8EB4-C025EE07C4AE}" type="presParOf" srcId="{678C3A51-0F03-448D-AFB9-A5E2CDE52734}" destId="{37FB0690-8380-467E-97D3-404F511ACD53}" srcOrd="1" destOrd="0" presId="urn:microsoft.com/office/officeart/2005/8/layout/orgChart1"/>
    <dgm:cxn modelId="{13B2884B-D4BB-4004-8E5F-AA105A20C793}" type="presParOf" srcId="{678C3A51-0F03-448D-AFB9-A5E2CDE52734}" destId="{6FE24069-4095-4FA2-8DF4-4D86F803B62B}" srcOrd="2" destOrd="0" presId="urn:microsoft.com/office/officeart/2005/8/layout/orgChart1"/>
    <dgm:cxn modelId="{D87F9208-C2CB-47C1-9BC8-088F396A9185}" type="presParOf" srcId="{31803880-CA8E-4512-801F-616448477224}" destId="{C7E6BD11-D119-4FA4-BC13-9DD81F386AD5}" srcOrd="2" destOrd="0" presId="urn:microsoft.com/office/officeart/2005/8/layout/orgChart1"/>
    <dgm:cxn modelId="{1E66A8DA-2DE5-4B70-AC12-EAACB81BE3F8}" type="presParOf" srcId="{31803880-CA8E-4512-801F-616448477224}" destId="{F5F28A04-4CD8-428D-94F3-868871FCF024}" srcOrd="3" destOrd="0" presId="urn:microsoft.com/office/officeart/2005/8/layout/orgChart1"/>
    <dgm:cxn modelId="{82BD3248-81EC-4032-829A-CECF31DD823E}" type="presParOf" srcId="{F5F28A04-4CD8-428D-94F3-868871FCF024}" destId="{16256417-6271-4918-AC00-A20C133A5A2E}" srcOrd="0" destOrd="0" presId="urn:microsoft.com/office/officeart/2005/8/layout/orgChart1"/>
    <dgm:cxn modelId="{5CA05F18-8F7A-4A76-89BE-54B8857EF388}" type="presParOf" srcId="{16256417-6271-4918-AC00-A20C133A5A2E}" destId="{D1730155-C99D-4B3B-BF9B-03DDB1D16DCB}" srcOrd="0" destOrd="0" presId="urn:microsoft.com/office/officeart/2005/8/layout/orgChart1"/>
    <dgm:cxn modelId="{290439EC-3430-4361-9F66-D7AA3DBEF5F3}" type="presParOf" srcId="{16256417-6271-4918-AC00-A20C133A5A2E}" destId="{617BD35B-106D-40E9-A5DC-D6B53C4DBD73}" srcOrd="1" destOrd="0" presId="urn:microsoft.com/office/officeart/2005/8/layout/orgChart1"/>
    <dgm:cxn modelId="{596F4C52-4538-40C7-A638-8EA8C9ABBA4C}" type="presParOf" srcId="{F5F28A04-4CD8-428D-94F3-868871FCF024}" destId="{F0D8194B-285F-404D-AD9A-29C073D32BD7}" srcOrd="1" destOrd="0" presId="urn:microsoft.com/office/officeart/2005/8/layout/orgChart1"/>
    <dgm:cxn modelId="{86BB8721-76B8-4471-AA13-ED5C01241EDC}" type="presParOf" srcId="{F5F28A04-4CD8-428D-94F3-868871FCF024}" destId="{1BAFAC6D-295B-48BF-9163-9D5CC5EA615A}" srcOrd="2" destOrd="0" presId="urn:microsoft.com/office/officeart/2005/8/layout/orgChart1"/>
    <dgm:cxn modelId="{14943D22-1900-4D67-A79C-776DC7D2B799}" type="presParOf" srcId="{6C805BAF-DC8A-413B-B6C4-492FD5265D9E}" destId="{59050A02-491E-4B99-B2F2-0F5B5F3586D4}" srcOrd="1" destOrd="0" presId="urn:microsoft.com/office/officeart/2005/8/layout/orgChart1"/>
    <dgm:cxn modelId="{DA420A95-0D25-4F03-897C-A693FB11807D}" type="presParOf" srcId="{59050A02-491E-4B99-B2F2-0F5B5F3586D4}" destId="{7D17A240-BFF7-4340-8DF8-B8C9F29D4586}" srcOrd="0" destOrd="0" presId="urn:microsoft.com/office/officeart/2005/8/layout/orgChart1"/>
    <dgm:cxn modelId="{CD32E733-B446-46AF-BAE2-C1B2683E1336}" type="presParOf" srcId="{7D17A240-BFF7-4340-8DF8-B8C9F29D4586}" destId="{F33C675A-85EB-4293-BF95-AD9138A47236}" srcOrd="0" destOrd="0" presId="urn:microsoft.com/office/officeart/2005/8/layout/orgChart1"/>
    <dgm:cxn modelId="{B5C6F948-AD23-4AB9-9862-6BFEE4B63488}" type="presParOf" srcId="{7D17A240-BFF7-4340-8DF8-B8C9F29D4586}" destId="{4E57FBF9-B862-492C-B3A4-6314ED8F9B6F}" srcOrd="1" destOrd="0" presId="urn:microsoft.com/office/officeart/2005/8/layout/orgChart1"/>
    <dgm:cxn modelId="{F013CFEF-B7CD-4B09-AA6D-423AFC05A290}" type="presParOf" srcId="{59050A02-491E-4B99-B2F2-0F5B5F3586D4}" destId="{859A41C4-531C-4189-85CF-F6694AF350DE}" srcOrd="1" destOrd="0" presId="urn:microsoft.com/office/officeart/2005/8/layout/orgChart1"/>
    <dgm:cxn modelId="{008232EC-782D-47B3-8A8F-787DD228C330}" type="presParOf" srcId="{59050A02-491E-4B99-B2F2-0F5B5F3586D4}" destId="{CC062BD2-FE02-4937-A1FD-75E92835614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21429225">
            <a:off x="725357" y="394914"/>
            <a:ext cx="10819648" cy="5988189"/>
            <a:chOff x="580573" y="696686"/>
            <a:chExt cx="11132456" cy="6161314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294AD5"/>
                </a:gs>
                <a:gs pos="18000">
                  <a:srgbClr val="2D52DB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21429225">
            <a:off x="727135" y="507237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21480000">
            <a:off x="708503" y="524992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21540000">
            <a:off x="755505" y="557991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10328" y="1739758"/>
            <a:ext cx="4249706" cy="1496875"/>
            <a:chOff x="207795" y="406230"/>
            <a:chExt cx="4249706" cy="1496875"/>
          </a:xfrm>
        </p:grpSpPr>
        <p:sp>
          <p:nvSpPr>
            <p:cNvPr id="18" name="TextBox 17"/>
            <p:cNvSpPr txBox="1"/>
            <p:nvPr/>
          </p:nvSpPr>
          <p:spPr>
            <a:xfrm>
              <a:off x="564191" y="456555"/>
              <a:ext cx="38933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Team 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795" y="406230"/>
              <a:ext cx="397666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8800" b="1" spc="-300" dirty="0">
                  <a:solidFill>
                    <a:srgbClr val="FFD966"/>
                  </a:solidFill>
                </a:rPr>
                <a:t>Team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>
                  <a:solidFill>
                    <a:schemeClr val="tx1">
                      <a:alpha val="70000"/>
                    </a:schemeClr>
                  </a:solidFill>
                </a:rPr>
                <a:t>C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258524" y="3684798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도서관 관리 시스템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0703" y="5893107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805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클래스 설계</a:t>
            </a:r>
            <a:r>
              <a:rPr lang="en-US" altLang="ko-KR" sz="3600" b="1" i="1" dirty="0"/>
              <a:t>(MVC</a:t>
            </a:r>
            <a:r>
              <a:rPr lang="ko-KR" altLang="en-US" sz="3600" b="1" i="1" dirty="0"/>
              <a:t>구조</a:t>
            </a:r>
            <a:r>
              <a:rPr lang="en-US" altLang="ko-KR" sz="3600" b="1" i="1" dirty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0573" y="749642"/>
            <a:ext cx="11132456" cy="6108357"/>
            <a:chOff x="580573" y="749642"/>
            <a:chExt cx="11132456" cy="6108357"/>
          </a:xfrm>
        </p:grpSpPr>
        <p:grpSp>
          <p:nvGrpSpPr>
            <p:cNvPr id="2" name="그룹 1"/>
            <p:cNvGrpSpPr/>
            <p:nvPr/>
          </p:nvGrpSpPr>
          <p:grpSpPr>
            <a:xfrm>
              <a:off x="580573" y="749642"/>
              <a:ext cx="11132456" cy="6108357"/>
              <a:chOff x="580573" y="696686"/>
              <a:chExt cx="11132456" cy="6161314"/>
            </a:xfrm>
          </p:grpSpPr>
          <p:sp>
            <p:nvSpPr>
              <p:cNvPr id="5" name="양쪽 모서리가 둥근 사각형 4"/>
              <p:cNvSpPr/>
              <p:nvPr/>
            </p:nvSpPr>
            <p:spPr>
              <a:xfrm>
                <a:off x="580573" y="696686"/>
                <a:ext cx="11132456" cy="6161314"/>
              </a:xfrm>
              <a:prstGeom prst="round2SameRect">
                <a:avLst>
                  <a:gd name="adj1" fmla="val 3711"/>
                  <a:gd name="adj2" fmla="val 0"/>
                </a:avLst>
              </a:prstGeom>
              <a:gradFill flip="none" rotWithShape="1">
                <a:gsLst>
                  <a:gs pos="60000">
                    <a:schemeClr val="bg1">
                      <a:lumMod val="95000"/>
                    </a:schemeClr>
                  </a:gs>
                  <a:gs pos="18000">
                    <a:schemeClr val="bg1"/>
                  </a:gs>
                </a:gsLst>
                <a:lin ang="0" scaled="0"/>
                <a:tileRect/>
              </a:gradFill>
              <a:ln w="38100">
                <a:noFill/>
              </a:ln>
              <a:effectLst>
                <a:outerShdw blurRad="342900" dist="876300" sx="93000" sy="93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 flipH="1">
                <a:off x="608465" y="696686"/>
                <a:ext cx="654277" cy="6161314"/>
              </a:xfrm>
              <a:prstGeom prst="round1Rect">
                <a:avLst>
                  <a:gd name="adj" fmla="val 30084"/>
                </a:avLst>
              </a:prstGeom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9000">
                    <a:schemeClr val="bg1"/>
                  </a:gs>
                  <a:gs pos="73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0DA29F6-7BD3-4C35-ADF6-674CF305C6BE}"/>
                </a:ext>
              </a:extLst>
            </p:cNvPr>
            <p:cNvGrpSpPr/>
            <p:nvPr/>
          </p:nvGrpSpPr>
          <p:grpSpPr>
            <a:xfrm>
              <a:off x="1123269" y="1629924"/>
              <a:ext cx="10142074" cy="3789928"/>
              <a:chOff x="728290" y="1579084"/>
              <a:chExt cx="10142074" cy="378992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9AE1788F-2654-4540-A13F-AC4B97E480CE}"/>
                  </a:ext>
                </a:extLst>
              </p:cNvPr>
              <p:cNvGrpSpPr/>
              <p:nvPr/>
            </p:nvGrpSpPr>
            <p:grpSpPr>
              <a:xfrm>
                <a:off x="728290" y="1595442"/>
                <a:ext cx="2766615" cy="2482697"/>
                <a:chOff x="728290" y="1595442"/>
                <a:chExt cx="2766615" cy="248269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xmlns="" id="{96F73A59-B923-4CF1-8662-1CD536FC5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90" y="2372418"/>
                  <a:ext cx="2766615" cy="170572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78F08399-4061-4837-A223-42B6BD613A5A}"/>
                    </a:ext>
                  </a:extLst>
                </p:cNvPr>
                <p:cNvSpPr txBox="1"/>
                <p:nvPr/>
              </p:nvSpPr>
              <p:spPr>
                <a:xfrm>
                  <a:off x="1382384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Model</a:t>
                  </a:r>
                  <a:endParaRPr lang="ko-KR" altLang="en-US" b="1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CC0204C9-C9CC-45E7-92ED-667C58A0DCB0}"/>
                  </a:ext>
                </a:extLst>
              </p:cNvPr>
              <p:cNvGrpSpPr/>
              <p:nvPr/>
            </p:nvGrpSpPr>
            <p:grpSpPr>
              <a:xfrm>
                <a:off x="3652436" y="1579084"/>
                <a:ext cx="3570032" cy="3089124"/>
                <a:chOff x="4189331" y="1579084"/>
                <a:chExt cx="3570032" cy="3089124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E5BA91A8-2160-41E4-976A-58E695ACB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9331" y="2222356"/>
                  <a:ext cx="3570032" cy="244585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E9A26E36-AE88-49A8-B030-4F3FC5BF7534}"/>
                    </a:ext>
                  </a:extLst>
                </p:cNvPr>
                <p:cNvSpPr txBox="1"/>
                <p:nvPr/>
              </p:nvSpPr>
              <p:spPr>
                <a:xfrm>
                  <a:off x="5210949" y="1579084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View</a:t>
                  </a:r>
                  <a:endParaRPr lang="ko-KR" altLang="en-US" b="1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AA9E1F91-50B4-4680-B99E-4CF2159855F3}"/>
                  </a:ext>
                </a:extLst>
              </p:cNvPr>
              <p:cNvGrpSpPr/>
              <p:nvPr/>
            </p:nvGrpSpPr>
            <p:grpSpPr>
              <a:xfrm>
                <a:off x="7387535" y="1595442"/>
                <a:ext cx="3482829" cy="3773570"/>
                <a:chOff x="8461325" y="1595442"/>
                <a:chExt cx="3482829" cy="3773570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xmlns="" id="{416E3069-44CC-4ADE-B9F0-CB7AA58F2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61325" y="2136947"/>
                  <a:ext cx="3482829" cy="32320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2C788FD7-A5F3-4184-8329-1303C3072E35}"/>
                    </a:ext>
                  </a:extLst>
                </p:cNvPr>
                <p:cNvSpPr txBox="1"/>
                <p:nvPr/>
              </p:nvSpPr>
              <p:spPr>
                <a:xfrm>
                  <a:off x="9439342" y="1595442"/>
                  <a:ext cx="152679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Controller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501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사용자 메뉴</a:t>
            </a:r>
            <a:endParaRPr lang="en-US" altLang="ko-KR" sz="36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100"/>
          <a:stretch/>
        </p:blipFill>
        <p:spPr>
          <a:xfrm>
            <a:off x="1125582" y="1313292"/>
            <a:ext cx="8536840" cy="2871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566"/>
          <a:stretch/>
        </p:blipFill>
        <p:spPr>
          <a:xfrm>
            <a:off x="1779859" y="2466370"/>
            <a:ext cx="9012636" cy="2189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62122"/>
          <a:stretch/>
        </p:blipFill>
        <p:spPr>
          <a:xfrm>
            <a:off x="2686112" y="3722220"/>
            <a:ext cx="8772118" cy="2281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6966" y="5148537"/>
            <a:ext cx="807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이제부터 시연을 시작해보도록 하겠습니다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70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E592D54E-CAA3-45B8-80C6-9B3A418D613A}"/>
              </a:ext>
            </a:extLst>
          </p:cNvPr>
          <p:cNvGrpSpPr/>
          <p:nvPr/>
        </p:nvGrpSpPr>
        <p:grpSpPr>
          <a:xfrm>
            <a:off x="9739901" y="4272274"/>
            <a:ext cx="2096316" cy="1129559"/>
            <a:chOff x="10694722" y="3806943"/>
            <a:chExt cx="2096316" cy="1129559"/>
          </a:xfrm>
        </p:grpSpPr>
        <p:grpSp>
          <p:nvGrpSpPr>
            <p:cNvPr id="64" name="그룹 63"/>
            <p:cNvGrpSpPr/>
            <p:nvPr/>
          </p:nvGrpSpPr>
          <p:grpSpPr>
            <a:xfrm>
              <a:off x="10739913" y="3830164"/>
              <a:ext cx="2051125" cy="1106338"/>
              <a:chOff x="4837911" y="2045359"/>
              <a:chExt cx="2051125" cy="11063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저장이 완료되었습니다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62" name="직사각형 61"/>
              <p:cNvSpPr/>
              <p:nvPr/>
            </p:nvSpPr>
            <p:spPr>
              <a:xfrm>
                <a:off x="5572881" y="2803023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694722" y="3806943"/>
              <a:ext cx="848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클릭 시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64359" y="4540159"/>
            <a:ext cx="1154896" cy="307777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도서 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34448" y="2141691"/>
            <a:ext cx="1943864" cy="223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175" y="2219209"/>
            <a:ext cx="1413322" cy="206796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F9564B5-7BD3-49A8-9D0F-59B8BD67CE90}"/>
              </a:ext>
            </a:extLst>
          </p:cNvPr>
          <p:cNvSpPr txBox="1"/>
          <p:nvPr/>
        </p:nvSpPr>
        <p:spPr>
          <a:xfrm>
            <a:off x="4586127" y="5792012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저장</a:t>
            </a:r>
            <a:endParaRPr lang="en-US" altLang="ko-KR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F9564B5-7BD3-49A8-9D0F-59B8BD67CE90}"/>
              </a:ext>
            </a:extLst>
          </p:cNvPr>
          <p:cNvSpPr txBox="1"/>
          <p:nvPr/>
        </p:nvSpPr>
        <p:spPr>
          <a:xfrm>
            <a:off x="5641969" y="5792012"/>
            <a:ext cx="739048" cy="338554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취소</a:t>
            </a:r>
            <a:endParaRPr lang="en-US" altLang="ko-KR" sz="16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1CD0BE7C-1BC6-4514-A7D6-C2BA21E24E4B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8819255" y="2337196"/>
            <a:ext cx="862431" cy="2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cxnSpLocks/>
            <a:stCxn id="83" idx="3"/>
            <a:endCxn id="60" idx="1"/>
          </p:cNvCxnSpPr>
          <p:nvPr/>
        </p:nvCxnSpPr>
        <p:spPr>
          <a:xfrm flipV="1">
            <a:off x="5325175" y="4854210"/>
            <a:ext cx="4459917" cy="110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3DAB9C0-ECA6-469F-933C-B4CEF3EB1C3A}"/>
              </a:ext>
            </a:extLst>
          </p:cNvPr>
          <p:cNvGrpSpPr/>
          <p:nvPr/>
        </p:nvGrpSpPr>
        <p:grpSpPr>
          <a:xfrm>
            <a:off x="106504" y="1572913"/>
            <a:ext cx="1904601" cy="5155340"/>
            <a:chOff x="106504" y="1572913"/>
            <a:chExt cx="1904601" cy="515534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518FF695-57A5-4E1C-9498-6DB2EA2E4FF5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CB184A6-8090-4DF1-A2E5-55C00A294B39}"/>
                </a:ext>
              </a:extLst>
            </p:cNvPr>
            <p:cNvSpPr txBox="1"/>
            <p:nvPr/>
          </p:nvSpPr>
          <p:spPr>
            <a:xfrm>
              <a:off x="106504" y="2183306"/>
              <a:ext cx="1902942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도서등록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A1F0E1D0-1484-4B7B-A153-9AD4D4DD4C37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4408D27A-1D16-4436-83A8-B29BE17FCCF6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신청도서 조회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93D83116-9EBC-4B5A-ADDA-59D19F78EB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620CD8C1-D5C1-49A5-A4F2-933CDA7DA3F9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938A3B66-ACE3-47A1-B5C1-D3F23B4FFE60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0CAF875-8242-462A-9869-74718A496D63}"/>
              </a:ext>
            </a:extLst>
          </p:cNvPr>
          <p:cNvGrpSpPr/>
          <p:nvPr/>
        </p:nvGrpSpPr>
        <p:grpSpPr>
          <a:xfrm>
            <a:off x="2746075" y="1879035"/>
            <a:ext cx="4254361" cy="3676686"/>
            <a:chOff x="2746075" y="1879035"/>
            <a:chExt cx="4254361" cy="36766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0F659265-3ED6-4C2B-AF0A-919A5C9519D5}"/>
                </a:ext>
              </a:extLst>
            </p:cNvPr>
            <p:cNvSpPr/>
            <p:nvPr/>
          </p:nvSpPr>
          <p:spPr>
            <a:xfrm>
              <a:off x="4429601" y="1905237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F926321-3F71-457B-B78D-46F13AC21994}"/>
                </a:ext>
              </a:extLst>
            </p:cNvPr>
            <p:cNvSpPr txBox="1"/>
            <p:nvPr/>
          </p:nvSpPr>
          <p:spPr>
            <a:xfrm>
              <a:off x="2967793" y="1879035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도서명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89999AE3-627A-44FF-BB3A-6A99E127FBC5}"/>
                </a:ext>
              </a:extLst>
            </p:cNvPr>
            <p:cNvSpPr/>
            <p:nvPr/>
          </p:nvSpPr>
          <p:spPr>
            <a:xfrm>
              <a:off x="4429601" y="2319148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2C571B80-084A-48F2-81C3-AF8A9A18E659}"/>
                </a:ext>
              </a:extLst>
            </p:cNvPr>
            <p:cNvSpPr txBox="1"/>
            <p:nvPr/>
          </p:nvSpPr>
          <p:spPr>
            <a:xfrm>
              <a:off x="2967793" y="2292946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저 자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7D186CE-4EFE-4526-AEEF-312D1CE29F84}"/>
                </a:ext>
              </a:extLst>
            </p:cNvPr>
            <p:cNvSpPr/>
            <p:nvPr/>
          </p:nvSpPr>
          <p:spPr>
            <a:xfrm>
              <a:off x="4429601" y="2733059"/>
              <a:ext cx="1820562" cy="255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2EFC37AE-A888-4AE6-944D-AE22F2B6654F}"/>
                </a:ext>
              </a:extLst>
            </p:cNvPr>
            <p:cNvSpPr txBox="1"/>
            <p:nvPr/>
          </p:nvSpPr>
          <p:spPr>
            <a:xfrm>
              <a:off x="2967793" y="2706857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역 자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421C604-3346-43FC-94F2-271F08A94AB1}"/>
                </a:ext>
              </a:extLst>
            </p:cNvPr>
            <p:cNvSpPr txBox="1"/>
            <p:nvPr/>
          </p:nvSpPr>
          <p:spPr>
            <a:xfrm>
              <a:off x="2896965" y="3534679"/>
              <a:ext cx="927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카테고리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6E63FFAE-3E0E-4B63-97B6-CE3422A23D43}"/>
                </a:ext>
              </a:extLst>
            </p:cNvPr>
            <p:cNvGrpSpPr/>
            <p:nvPr/>
          </p:nvGrpSpPr>
          <p:grpSpPr>
            <a:xfrm>
              <a:off x="4429601" y="3549789"/>
              <a:ext cx="1138606" cy="277557"/>
              <a:chOff x="2169709" y="4020614"/>
              <a:chExt cx="1138606" cy="27755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E53C98D5-0B1B-42A7-B1B9-D2E38B2CA114}"/>
                  </a:ext>
                </a:extLst>
              </p:cNvPr>
              <p:cNvSpPr/>
              <p:nvPr/>
            </p:nvSpPr>
            <p:spPr>
              <a:xfrm>
                <a:off x="2169709" y="4031707"/>
                <a:ext cx="95645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대분류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0EF17F7E-BD53-4426-A79F-454AF5AD92A6}"/>
                  </a:ext>
                </a:extLst>
              </p:cNvPr>
              <p:cNvSpPr/>
              <p:nvPr/>
            </p:nvSpPr>
            <p:spPr>
              <a:xfrm>
                <a:off x="3069357" y="4020614"/>
                <a:ext cx="238958" cy="2775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순서도: 병합 102">
                <a:extLst>
                  <a:ext uri="{FF2B5EF4-FFF2-40B4-BE49-F238E27FC236}">
                    <a16:creationId xmlns:a16="http://schemas.microsoft.com/office/drawing/2014/main" xmlns="" id="{5E5151E0-2294-4620-8DBA-7F25DFDEE58C}"/>
                  </a:ext>
                </a:extLst>
              </p:cNvPr>
              <p:cNvSpPr/>
              <p:nvPr/>
            </p:nvSpPr>
            <p:spPr>
              <a:xfrm>
                <a:off x="3123600" y="4119412"/>
                <a:ext cx="121553" cy="91436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FB547449-D86C-4871-9761-1A93E4A8738E}"/>
                </a:ext>
              </a:extLst>
            </p:cNvPr>
            <p:cNvGrpSpPr/>
            <p:nvPr/>
          </p:nvGrpSpPr>
          <p:grpSpPr>
            <a:xfrm>
              <a:off x="5750826" y="3549789"/>
              <a:ext cx="1136967" cy="277557"/>
              <a:chOff x="4239196" y="3118543"/>
              <a:chExt cx="1136967" cy="27755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069C4440-BC3B-4EB7-8D01-8C04C541462A}"/>
                  </a:ext>
                </a:extLst>
              </p:cNvPr>
              <p:cNvSpPr/>
              <p:nvPr/>
            </p:nvSpPr>
            <p:spPr>
              <a:xfrm>
                <a:off x="4239196" y="3129636"/>
                <a:ext cx="95645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중분류</a:t>
                </a: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xmlns="" id="{277741E3-73F2-4D48-9ACA-97F00B8C85A1}"/>
                  </a:ext>
                </a:extLst>
              </p:cNvPr>
              <p:cNvGrpSpPr/>
              <p:nvPr/>
            </p:nvGrpSpPr>
            <p:grpSpPr>
              <a:xfrm>
                <a:off x="5137205" y="3118543"/>
                <a:ext cx="238958" cy="277557"/>
                <a:chOff x="3822296" y="1567716"/>
                <a:chExt cx="316285" cy="307777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A6F9E16B-DA94-47F0-98B6-37A65882D125}"/>
                    </a:ext>
                  </a:extLst>
                </p:cNvPr>
                <p:cNvSpPr/>
                <p:nvPr/>
              </p:nvSpPr>
              <p:spPr>
                <a:xfrm>
                  <a:off x="3822296" y="1567716"/>
                  <a:ext cx="316285" cy="30777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순서도: 병합 117">
                  <a:extLst>
                    <a:ext uri="{FF2B5EF4-FFF2-40B4-BE49-F238E27FC236}">
                      <a16:creationId xmlns:a16="http://schemas.microsoft.com/office/drawing/2014/main" xmlns="" id="{3246988B-4FB7-48D6-81C5-CFB6D468378A}"/>
                    </a:ext>
                  </a:extLst>
                </p:cNvPr>
                <p:cNvSpPr/>
                <p:nvPr/>
              </p:nvSpPr>
              <p:spPr>
                <a:xfrm>
                  <a:off x="3894092" y="1677271"/>
                  <a:ext cx="160888" cy="101391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657B02FD-34E2-4110-BB82-1AC61463050A}"/>
                </a:ext>
              </a:extLst>
            </p:cNvPr>
            <p:cNvSpPr txBox="1"/>
            <p:nvPr/>
          </p:nvSpPr>
          <p:spPr>
            <a:xfrm>
              <a:off x="2971960" y="4375324"/>
              <a:ext cx="777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출간일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xmlns="" id="{6F8600F4-8DF0-4174-9108-A84E0568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29601" y="4362501"/>
              <a:ext cx="1562318" cy="333422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702A5FDD-3B25-4ADC-B0BD-11E46F8F26BC}"/>
                </a:ext>
              </a:extLst>
            </p:cNvPr>
            <p:cNvSpPr txBox="1"/>
            <p:nvPr/>
          </p:nvSpPr>
          <p:spPr>
            <a:xfrm>
              <a:off x="2967793" y="4802056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출판사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455C716A-0FF0-4FA8-9660-8A866F87F4A1}"/>
                </a:ext>
              </a:extLst>
            </p:cNvPr>
            <p:cNvGrpSpPr/>
            <p:nvPr/>
          </p:nvGrpSpPr>
          <p:grpSpPr>
            <a:xfrm>
              <a:off x="4429601" y="4817166"/>
              <a:ext cx="1864350" cy="277557"/>
              <a:chOff x="2171877" y="4521030"/>
              <a:chExt cx="1864350" cy="2775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26AFEE00-0581-41D7-9930-FE14171E291B}"/>
                  </a:ext>
                </a:extLst>
              </p:cNvPr>
              <p:cNvSpPr/>
              <p:nvPr/>
            </p:nvSpPr>
            <p:spPr>
              <a:xfrm>
                <a:off x="2171877" y="452832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알라딘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327517F4-2AD3-4602-AE6C-FBEC4530092D}"/>
                  </a:ext>
                </a:extLst>
              </p:cNvPr>
              <p:cNvSpPr/>
              <p:nvPr/>
            </p:nvSpPr>
            <p:spPr>
              <a:xfrm>
                <a:off x="3797269" y="4521030"/>
                <a:ext cx="238958" cy="2775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순서도: 병합 124">
                <a:extLst>
                  <a:ext uri="{FF2B5EF4-FFF2-40B4-BE49-F238E27FC236}">
                    <a16:creationId xmlns:a16="http://schemas.microsoft.com/office/drawing/2014/main" xmlns="" id="{390A7F61-A612-4066-80A2-94BAABD4419C}"/>
                  </a:ext>
                </a:extLst>
              </p:cNvPr>
              <p:cNvSpPr/>
              <p:nvPr/>
            </p:nvSpPr>
            <p:spPr>
              <a:xfrm>
                <a:off x="3851512" y="4619828"/>
                <a:ext cx="121553" cy="91436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B1C27B4-4EDC-497E-B1D0-300DFC5F70D9}"/>
                </a:ext>
              </a:extLst>
            </p:cNvPr>
            <p:cNvSpPr/>
            <p:nvPr/>
          </p:nvSpPr>
          <p:spPr>
            <a:xfrm>
              <a:off x="4429601" y="3144811"/>
              <a:ext cx="1078415" cy="259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359156FB-135A-4A25-8568-2D272B7BBEF2}"/>
                </a:ext>
              </a:extLst>
            </p:cNvPr>
            <p:cNvSpPr txBox="1"/>
            <p:nvPr/>
          </p:nvSpPr>
          <p:spPr>
            <a:xfrm>
              <a:off x="2861205" y="3120768"/>
              <a:ext cx="999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도서가격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9182D77-6AAE-4FC5-91C6-19893B250029}"/>
                </a:ext>
              </a:extLst>
            </p:cNvPr>
            <p:cNvSpPr txBox="1"/>
            <p:nvPr/>
          </p:nvSpPr>
          <p:spPr>
            <a:xfrm>
              <a:off x="2967793" y="3948590"/>
              <a:ext cx="785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출판사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5083E2D7-6945-4042-9417-683AF7D7C5D3}"/>
                </a:ext>
              </a:extLst>
            </p:cNvPr>
            <p:cNvSpPr txBox="1"/>
            <p:nvPr/>
          </p:nvSpPr>
          <p:spPr>
            <a:xfrm>
              <a:off x="6394330" y="3948590"/>
              <a:ext cx="60610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검색</a:t>
              </a:r>
              <a:endParaRPr lang="en-US" altLang="ko-KR" sz="1400" dirty="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305F6C30-CA19-427F-89A6-AF9B10CCDBAA}"/>
                </a:ext>
              </a:extLst>
            </p:cNvPr>
            <p:cNvGrpSpPr/>
            <p:nvPr/>
          </p:nvGrpSpPr>
          <p:grpSpPr>
            <a:xfrm>
              <a:off x="4428207" y="3956888"/>
              <a:ext cx="1829025" cy="277557"/>
              <a:chOff x="3675846" y="4161563"/>
              <a:chExt cx="1829025" cy="277557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xmlns="" id="{D2CFCDBD-5F13-4BAA-A588-3FB8CDDCF049}"/>
                  </a:ext>
                </a:extLst>
              </p:cNvPr>
              <p:cNvSpPr/>
              <p:nvPr/>
            </p:nvSpPr>
            <p:spPr>
              <a:xfrm>
                <a:off x="3675846" y="4179467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알라딘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xmlns="" id="{ABE5EBF9-7645-4796-AFDE-C3A7FCB1B93E}"/>
                  </a:ext>
                </a:extLst>
              </p:cNvPr>
              <p:cNvGrpSpPr/>
              <p:nvPr/>
            </p:nvGrpSpPr>
            <p:grpSpPr>
              <a:xfrm>
                <a:off x="5265913" y="4161563"/>
                <a:ext cx="238958" cy="277557"/>
                <a:chOff x="5568960" y="4580365"/>
                <a:chExt cx="238958" cy="277557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xmlns="" id="{9C84AF91-A2C1-48E7-994C-FBAFCB503723}"/>
                    </a:ext>
                  </a:extLst>
                </p:cNvPr>
                <p:cNvSpPr/>
                <p:nvPr/>
              </p:nvSpPr>
              <p:spPr>
                <a:xfrm>
                  <a:off x="5568960" y="4580365"/>
                  <a:ext cx="238958" cy="27755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순서도: 병합 133">
                  <a:extLst>
                    <a:ext uri="{FF2B5EF4-FFF2-40B4-BE49-F238E27FC236}">
                      <a16:creationId xmlns:a16="http://schemas.microsoft.com/office/drawing/2014/main" xmlns="" id="{310AA2AE-81E7-4EBA-8A4C-B32DE39A1FD9}"/>
                    </a:ext>
                  </a:extLst>
                </p:cNvPr>
                <p:cNvSpPr/>
                <p:nvPr/>
              </p:nvSpPr>
              <p:spPr>
                <a:xfrm>
                  <a:off x="5627662" y="4683812"/>
                  <a:ext cx="121553" cy="91436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E320BDC2-31BB-423B-9E98-F8994BAFE1C3}"/>
                </a:ext>
              </a:extLst>
            </p:cNvPr>
            <p:cNvSpPr txBox="1"/>
            <p:nvPr/>
          </p:nvSpPr>
          <p:spPr>
            <a:xfrm>
              <a:off x="2746075" y="5247944"/>
              <a:ext cx="1359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 대여가능여부 </a:t>
              </a: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24BB626B-A919-4C84-B316-D39DC04F9DAE}"/>
                </a:ext>
              </a:extLst>
            </p:cNvPr>
            <p:cNvSpPr/>
            <p:nvPr/>
          </p:nvSpPr>
          <p:spPr>
            <a:xfrm>
              <a:off x="4420998" y="5326330"/>
              <a:ext cx="142006" cy="1420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F14EDDB-EEB2-4136-8E92-88D4064915B6}"/>
                </a:ext>
              </a:extLst>
            </p:cNvPr>
            <p:cNvSpPr txBox="1"/>
            <p:nvPr/>
          </p:nvSpPr>
          <p:spPr>
            <a:xfrm>
              <a:off x="4607589" y="52588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대여가능</a:t>
              </a: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xmlns="" id="{3378B4C7-38C6-40A3-A65C-66D7E738BCE9}"/>
                </a:ext>
              </a:extLst>
            </p:cNvPr>
            <p:cNvSpPr/>
            <p:nvPr/>
          </p:nvSpPr>
          <p:spPr>
            <a:xfrm>
              <a:off x="5509299" y="5326330"/>
              <a:ext cx="142006" cy="1420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FE28D573-29F3-4DE1-838F-B72EF74D23F5}"/>
                </a:ext>
              </a:extLst>
            </p:cNvPr>
            <p:cNvSpPr txBox="1"/>
            <p:nvPr/>
          </p:nvSpPr>
          <p:spPr>
            <a:xfrm>
              <a:off x="5695890" y="525883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대여 불가능</a:t>
              </a:r>
              <a:endParaRPr lang="en-US" altLang="ko-KR" sz="1200" dirty="0"/>
            </a:p>
          </p:txBody>
        </p:sp>
      </p:grpSp>
      <p:sp>
        <p:nvSpPr>
          <p:cNvPr id="143" name="순서도: 처리 142">
            <a:extLst>
              <a:ext uri="{FF2B5EF4-FFF2-40B4-BE49-F238E27FC236}">
                <a16:creationId xmlns:a16="http://schemas.microsoft.com/office/drawing/2014/main" xmlns="" id="{6A02B5F8-4D7E-41A1-869E-DF1574D65E97}"/>
              </a:ext>
            </a:extLst>
          </p:cNvPr>
          <p:cNvSpPr/>
          <p:nvPr/>
        </p:nvSpPr>
        <p:spPr>
          <a:xfrm>
            <a:off x="5580302" y="1309266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74475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C7E1E0F-D976-434D-8EA8-B1F1A43131BC}"/>
              </a:ext>
            </a:extLst>
          </p:cNvPr>
          <p:cNvGrpSpPr/>
          <p:nvPr/>
        </p:nvGrpSpPr>
        <p:grpSpPr>
          <a:xfrm>
            <a:off x="2622726" y="1747053"/>
            <a:ext cx="6268371" cy="320007"/>
            <a:chOff x="2414533" y="1824809"/>
            <a:chExt cx="6268371" cy="32000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7DDB842-B287-4ECB-B874-FD4553CE8307}"/>
                </a:ext>
              </a:extLst>
            </p:cNvPr>
            <p:cNvGrpSpPr/>
            <p:nvPr/>
          </p:nvGrpSpPr>
          <p:grpSpPr>
            <a:xfrm>
              <a:off x="4582029" y="1824809"/>
              <a:ext cx="924324" cy="276999"/>
              <a:chOff x="3615414" y="2206381"/>
              <a:chExt cx="924324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B9812F83-0CDF-4865-AB6F-099EFD448A09}"/>
                  </a:ext>
                </a:extLst>
              </p:cNvPr>
              <p:cNvSpPr txBox="1"/>
              <p:nvPr/>
            </p:nvSpPr>
            <p:spPr>
              <a:xfrm>
                <a:off x="3615414" y="2206381"/>
                <a:ext cx="924324" cy="27699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전체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B213C04C-B805-4385-8571-61E7414F4087}"/>
                  </a:ext>
                </a:extLst>
              </p:cNvPr>
              <p:cNvGrpSpPr/>
              <p:nvPr/>
            </p:nvGrpSpPr>
            <p:grpSpPr>
              <a:xfrm>
                <a:off x="4268294" y="2225587"/>
                <a:ext cx="262113" cy="255062"/>
                <a:chOff x="2966280" y="1887361"/>
                <a:chExt cx="262113" cy="255062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7EF38B2B-9143-4BB4-905C-B928A40D9FD8}"/>
                    </a:ext>
                  </a:extLst>
                </p:cNvPr>
                <p:cNvSpPr/>
                <p:nvPr/>
              </p:nvSpPr>
              <p:spPr>
                <a:xfrm>
                  <a:off x="2966280" y="1887361"/>
                  <a:ext cx="262113" cy="25506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순서도: 병합 100">
                  <a:extLst>
                    <a:ext uri="{FF2B5EF4-FFF2-40B4-BE49-F238E27FC236}">
                      <a16:creationId xmlns:a16="http://schemas.microsoft.com/office/drawing/2014/main" xmlns="" id="{FF6F9687-C4A3-4B8E-8432-8E9EA567973B}"/>
                    </a:ext>
                  </a:extLst>
                </p:cNvPr>
                <p:cNvSpPr/>
                <p:nvPr/>
              </p:nvSpPr>
              <p:spPr>
                <a:xfrm>
                  <a:off x="3007706" y="1969914"/>
                  <a:ext cx="183002" cy="108181"/>
                </a:xfrm>
                <a:prstGeom prst="flowChartMerge">
                  <a:avLst/>
                </a:prstGeom>
                <a:solidFill>
                  <a:srgbClr val="FA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4F61926C-45AE-4AC7-BBD1-F6157A2BDCAE}"/>
                </a:ext>
              </a:extLst>
            </p:cNvPr>
            <p:cNvSpPr/>
            <p:nvPr/>
          </p:nvSpPr>
          <p:spPr>
            <a:xfrm>
              <a:off x="5576237" y="1824809"/>
              <a:ext cx="251719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2D2C8B41-C330-4B1D-93A5-BD9BAF607161}"/>
                </a:ext>
              </a:extLst>
            </p:cNvPr>
            <p:cNvSpPr txBox="1"/>
            <p:nvPr/>
          </p:nvSpPr>
          <p:spPr>
            <a:xfrm>
              <a:off x="8163311" y="1831498"/>
              <a:ext cx="519593" cy="276999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검색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FBD042F0-410B-4E3D-B959-EBAFBC4F7CEF}"/>
                </a:ext>
              </a:extLst>
            </p:cNvPr>
            <p:cNvGrpSpPr/>
            <p:nvPr/>
          </p:nvGrpSpPr>
          <p:grpSpPr>
            <a:xfrm>
              <a:off x="2414533" y="1837039"/>
              <a:ext cx="1093321" cy="307777"/>
              <a:chOff x="2222464" y="1791677"/>
              <a:chExt cx="1093321" cy="30777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F3614968-7998-4C5E-A2E7-61B0A4599D88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78FBCB41-5F89-40FD-BE12-CE4BD7E90FAC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924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도서코드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xmlns="" id="{068B5693-84AB-4584-BD43-FC143D3A94C4}"/>
                </a:ext>
              </a:extLst>
            </p:cNvPr>
            <p:cNvGrpSpPr/>
            <p:nvPr/>
          </p:nvGrpSpPr>
          <p:grpSpPr>
            <a:xfrm>
              <a:off x="3582779" y="1826769"/>
              <a:ext cx="924325" cy="307777"/>
              <a:chOff x="2222464" y="1791677"/>
              <a:chExt cx="924325" cy="307777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0B6FAB04-5489-45AE-8362-183FA5D6DC60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75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도서명</a:t>
                </a:r>
              </a:p>
            </p:txBody>
          </p:sp>
        </p:grpSp>
      </p:grp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xmlns="" id="{3F3028BB-9BC8-4582-94EA-1F8BCDA8DF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0057" y="2211569"/>
          <a:ext cx="7427172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931">
                  <a:extLst>
                    <a:ext uri="{9D8B030D-6E8A-4147-A177-3AD203B41FA5}">
                      <a16:colId xmlns:a16="http://schemas.microsoft.com/office/drawing/2014/main" xmlns="" val="1578793490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856125385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48306810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298031248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68819171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2154365006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178285764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4096990019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539639142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536349158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129575508"/>
                    </a:ext>
                  </a:extLst>
                </a:gridCol>
                <a:gridCol w="618931">
                  <a:extLst>
                    <a:ext uri="{9D8B030D-6E8A-4147-A177-3AD203B41FA5}">
                      <a16:colId xmlns:a16="http://schemas.microsoft.com/office/drawing/2014/main" xmlns="" val="312009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역자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발행년도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대여가능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대여횟수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페기여부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438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6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5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6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62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47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41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5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92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870396133"/>
                  </a:ext>
                </a:extLst>
              </a:tr>
            </a:tbl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5E356869-4176-4DAB-8CCD-7F10907E2748}"/>
              </a:ext>
            </a:extLst>
          </p:cNvPr>
          <p:cNvGrpSpPr/>
          <p:nvPr/>
        </p:nvGrpSpPr>
        <p:grpSpPr>
          <a:xfrm>
            <a:off x="8716284" y="3283465"/>
            <a:ext cx="560173" cy="49426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84883105-00A7-456A-8C10-FD6773B9F2ED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650F3C0-D635-4115-A37C-230F739AC54B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DDFBB0FD-F269-4DAD-ACD0-18D33E9D25C9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9276457" y="2318164"/>
            <a:ext cx="374338" cy="110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8393A979-5B23-4055-973B-A42AD6C67CC1}"/>
              </a:ext>
            </a:extLst>
          </p:cNvPr>
          <p:cNvGrpSpPr/>
          <p:nvPr/>
        </p:nvGrpSpPr>
        <p:grpSpPr>
          <a:xfrm>
            <a:off x="9871272" y="3551678"/>
            <a:ext cx="2051125" cy="1106338"/>
            <a:chOff x="2298406" y="3945514"/>
            <a:chExt cx="2051125" cy="110633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xmlns="" id="{A00C51E1-E9BA-4B6B-BA59-BA57A89538DB}"/>
                </a:ext>
              </a:extLst>
            </p:cNvPr>
            <p:cNvGrpSpPr/>
            <p:nvPr/>
          </p:nvGrpSpPr>
          <p:grpSpPr>
            <a:xfrm>
              <a:off x="2298406" y="3945514"/>
              <a:ext cx="2051125" cy="1106338"/>
              <a:chOff x="4837911" y="2045359"/>
              <a:chExt cx="2051125" cy="1106338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xmlns="" id="{832E8E43-24D1-42A0-8DEE-F93BBF580456}"/>
                  </a:ext>
                </a:extLst>
              </p:cNvPr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xmlns="" id="{0DCCBACC-CA6E-4A36-8737-4F578D69AADF}"/>
                    </a:ext>
                  </a:extLst>
                </p:cNvPr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     삭제하시겠습니까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xmlns="" id="{1C01BD30-1596-42B5-BAB6-71F1488D3AF5}"/>
                    </a:ext>
                  </a:extLst>
                </p:cNvPr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xmlns="" id="{EA77F15C-3E9F-415F-868C-EB005102C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xmlns="" id="{21F0B1FB-0D8A-49B5-BE73-01DBA1E8DA3E}"/>
                  </a:ext>
                </a:extLst>
              </p:cNvPr>
              <p:cNvSpPr/>
              <p:nvPr/>
            </p:nvSpPr>
            <p:spPr>
              <a:xfrm>
                <a:off x="5433055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취소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21F0B1FB-0D8A-49B5-BE73-01DBA1E8DA3E}"/>
                  </a:ext>
                </a:extLst>
              </p:cNvPr>
              <p:cNvSpPr/>
              <p:nvPr/>
            </p:nvSpPr>
            <p:spPr>
              <a:xfrm>
                <a:off x="6050732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xmlns="" id="{01B0FCB9-4255-4240-8D17-C2A574C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393093" y="4336783"/>
              <a:ext cx="384277" cy="541190"/>
            </a:xfrm>
            <a:prstGeom prst="rect">
              <a:avLst/>
            </a:prstGeom>
          </p:spPr>
        </p:pic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1B2E441F-FDD7-4993-9F44-B0C344BC451F}"/>
              </a:ext>
            </a:extLst>
          </p:cNvPr>
          <p:cNvCxnSpPr>
            <a:stCxn id="115" idx="3"/>
            <a:endCxn id="127" idx="1"/>
          </p:cNvCxnSpPr>
          <p:nvPr/>
        </p:nvCxnSpPr>
        <p:spPr>
          <a:xfrm>
            <a:off x="9276457" y="3658285"/>
            <a:ext cx="594815" cy="45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50795" y="1203046"/>
            <a:ext cx="238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 창에서 수정</a:t>
            </a:r>
            <a:r>
              <a:rPr lang="en-US" altLang="ko-KR" sz="1400" dirty="0"/>
              <a:t>(</a:t>
            </a:r>
            <a:r>
              <a:rPr lang="ko-KR" altLang="en-US" sz="1400" dirty="0"/>
              <a:t>다이얼로그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3524CEA-A2D8-4410-A10A-4F2E3AF2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3683" y="1572913"/>
            <a:ext cx="2382877" cy="16268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A2146E2-3166-4FDB-9335-291DFF843374}"/>
              </a:ext>
            </a:extLst>
          </p:cNvPr>
          <p:cNvGrpSpPr/>
          <p:nvPr/>
        </p:nvGrpSpPr>
        <p:grpSpPr>
          <a:xfrm>
            <a:off x="106504" y="1572913"/>
            <a:ext cx="1904601" cy="5155340"/>
            <a:chOff x="106504" y="1572913"/>
            <a:chExt cx="1904601" cy="515534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00E4A3CB-5220-4E81-9F40-9D61ECC43F29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F1D007A-69E5-4458-B69D-812CB07CDE26}"/>
                </a:ext>
              </a:extLst>
            </p:cNvPr>
            <p:cNvSpPr txBox="1"/>
            <p:nvPr/>
          </p:nvSpPr>
          <p:spPr>
            <a:xfrm>
              <a:off x="106504" y="2183306"/>
              <a:ext cx="190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DECFF45-1AB9-4421-A51C-81A769ECFA1F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보유도서 관리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BC82487-2A68-477F-8007-2164C07BEE42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신청도서 조회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C72F2327-F6D3-4F54-8109-414FDA02FF9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3864F18-2577-4268-AE5C-F9883307CB84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2">
                      <a:lumMod val="25000"/>
                    </a:schemeClr>
                  </a:solidFill>
                </a:rPr>
                <a:t>출판사 관리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62F6DAB-F8AE-4DB9-99A0-01A1F64C90AA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xmlns="" id="{DEAB8F58-B111-48D4-857B-533B624E4449}"/>
              </a:ext>
            </a:extLst>
          </p:cNvPr>
          <p:cNvSpPr/>
          <p:nvPr/>
        </p:nvSpPr>
        <p:spPr>
          <a:xfrm>
            <a:off x="5574158" y="1309704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16661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983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45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74155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68581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xmlns="" id="{3F3028BB-9BC8-4582-94EA-1F8BCDA8DF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1007" y="1785839"/>
          <a:ext cx="3175308" cy="47267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3827">
                  <a:extLst>
                    <a:ext uri="{9D8B030D-6E8A-4147-A177-3AD203B41FA5}">
                      <a16:colId xmlns:a16="http://schemas.microsoft.com/office/drawing/2014/main" xmlns="" val="1578793490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xmlns="" val="3856125385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xmlns="" val="1344310591"/>
                    </a:ext>
                  </a:extLst>
                </a:gridCol>
                <a:gridCol w="793827">
                  <a:extLst>
                    <a:ext uri="{9D8B030D-6E8A-4147-A177-3AD203B41FA5}">
                      <a16:colId xmlns:a16="http://schemas.microsoft.com/office/drawing/2014/main" xmlns="" val="152298803"/>
                    </a:ext>
                  </a:extLst>
                </a:gridCol>
              </a:tblGrid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대분류코드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4388465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661467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52802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9808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190050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69388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6274397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4785733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4175311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543159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4440664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6233052"/>
                  </a:ext>
                </a:extLst>
              </a:tr>
              <a:tr h="36359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097335504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68581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30976" y="4478013"/>
            <a:ext cx="2362180" cy="338554"/>
            <a:chOff x="6486749" y="5792012"/>
            <a:chExt cx="236218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7795431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D0CAB451-8B9C-493D-87C3-5A7BB101E51F}"/>
                </a:ext>
              </a:extLst>
            </p:cNvPr>
            <p:cNvSpPr txBox="1"/>
            <p:nvPr/>
          </p:nvSpPr>
          <p:spPr>
            <a:xfrm>
              <a:off x="6486749" y="5792012"/>
              <a:ext cx="105349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추가</a:t>
              </a:r>
              <a:endParaRPr lang="en-US" altLang="ko-KR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0A33A0F0-C11B-4625-BFE2-2344FA6C8790}"/>
              </a:ext>
            </a:extLst>
          </p:cNvPr>
          <p:cNvGrpSpPr/>
          <p:nvPr/>
        </p:nvGrpSpPr>
        <p:grpSpPr>
          <a:xfrm>
            <a:off x="78063" y="1578602"/>
            <a:ext cx="1899027" cy="5141262"/>
            <a:chOff x="112077" y="1572914"/>
            <a:chExt cx="1899027" cy="51412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BE15E622-98A7-4818-AFC2-408CE63BAAB4}"/>
                </a:ext>
              </a:extLst>
            </p:cNvPr>
            <p:cNvSpPr/>
            <p:nvPr/>
          </p:nvSpPr>
          <p:spPr>
            <a:xfrm>
              <a:off x="113735" y="1572914"/>
              <a:ext cx="1897369" cy="514126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904B1AD-8722-4C44-A6A1-7D9EDCFC1864}"/>
                </a:ext>
              </a:extLst>
            </p:cNvPr>
            <p:cNvSpPr txBox="1"/>
            <p:nvPr/>
          </p:nvSpPr>
          <p:spPr>
            <a:xfrm>
              <a:off x="113734" y="2183306"/>
              <a:ext cx="189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도서등록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763DF91-3AA1-4F9B-87F7-9665F7F743F9}"/>
                </a:ext>
              </a:extLst>
            </p:cNvPr>
            <p:cNvSpPr txBox="1"/>
            <p:nvPr/>
          </p:nvSpPr>
          <p:spPr>
            <a:xfrm>
              <a:off x="112079" y="2674965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보유도서 관리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C6B9F5D-3BCE-45E5-ACE9-1ABD33A6AB94}"/>
                </a:ext>
              </a:extLst>
            </p:cNvPr>
            <p:cNvSpPr txBox="1"/>
            <p:nvPr/>
          </p:nvSpPr>
          <p:spPr>
            <a:xfrm>
              <a:off x="112077" y="3166624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신청도서 조회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5808B3D4-573D-4AF6-9570-A2AB341D8A15}"/>
                </a:ext>
              </a:extLst>
            </p:cNvPr>
            <p:cNvSpPr txBox="1"/>
            <p:nvPr/>
          </p:nvSpPr>
          <p:spPr>
            <a:xfrm>
              <a:off x="112077" y="3658283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추천도서 등록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4A36AE0-7331-4F2F-BC08-A4D57AF696FA}"/>
                </a:ext>
              </a:extLst>
            </p:cNvPr>
            <p:cNvSpPr txBox="1"/>
            <p:nvPr/>
          </p:nvSpPr>
          <p:spPr>
            <a:xfrm>
              <a:off x="112077" y="4149942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출판사 관리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04A9BAE-C5AF-4224-88B0-AE73349E3BCD}"/>
                </a:ext>
              </a:extLst>
            </p:cNvPr>
            <p:cNvSpPr txBox="1"/>
            <p:nvPr/>
          </p:nvSpPr>
          <p:spPr>
            <a:xfrm>
              <a:off x="112077" y="4641602"/>
              <a:ext cx="1897368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도서분류 관리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68581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38356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32A0552-1F28-4A57-83B6-0398CBC10B71}"/>
              </a:ext>
            </a:extLst>
          </p:cNvPr>
          <p:cNvSpPr/>
          <p:nvPr/>
        </p:nvSpPr>
        <p:spPr>
          <a:xfrm>
            <a:off x="3895287" y="3274848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0D19828-45EC-49D1-BB7E-76EB725020DC}"/>
              </a:ext>
            </a:extLst>
          </p:cNvPr>
          <p:cNvSpPr txBox="1"/>
          <p:nvPr/>
        </p:nvSpPr>
        <p:spPr>
          <a:xfrm>
            <a:off x="2505404" y="3248646"/>
            <a:ext cx="127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출판사 코드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7224BD1-196B-4387-8BE4-B8A5D9A226B3}"/>
              </a:ext>
            </a:extLst>
          </p:cNvPr>
          <p:cNvSpPr/>
          <p:nvPr/>
        </p:nvSpPr>
        <p:spPr>
          <a:xfrm>
            <a:off x="3895287" y="3688759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7D3A663-1BC0-46ED-98BE-5A226AF4A427}"/>
              </a:ext>
            </a:extLst>
          </p:cNvPr>
          <p:cNvSpPr txBox="1"/>
          <p:nvPr/>
        </p:nvSpPr>
        <p:spPr>
          <a:xfrm>
            <a:off x="2505404" y="3662557"/>
            <a:ext cx="127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 출판사 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08348DB-8E0B-4510-A360-ADA5231BC494}"/>
              </a:ext>
            </a:extLst>
          </p:cNvPr>
          <p:cNvSpPr txBox="1"/>
          <p:nvPr/>
        </p:nvSpPr>
        <p:spPr>
          <a:xfrm>
            <a:off x="2752026" y="2814716"/>
            <a:ext cx="78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대분류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588A803-2FF8-401E-BDC1-9DF6933637D9}"/>
              </a:ext>
            </a:extLst>
          </p:cNvPr>
          <p:cNvSpPr txBox="1"/>
          <p:nvPr/>
        </p:nvSpPr>
        <p:spPr>
          <a:xfrm>
            <a:off x="5353896" y="2847120"/>
            <a:ext cx="764722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BEED584-1248-463C-8153-25C3B851C398}"/>
              </a:ext>
            </a:extLst>
          </p:cNvPr>
          <p:cNvSpPr/>
          <p:nvPr/>
        </p:nvSpPr>
        <p:spPr>
          <a:xfrm>
            <a:off x="3895287" y="2840918"/>
            <a:ext cx="1352903" cy="25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알라딘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순서도: 병합 39">
            <a:extLst>
              <a:ext uri="{FF2B5EF4-FFF2-40B4-BE49-F238E27FC236}">
                <a16:creationId xmlns:a16="http://schemas.microsoft.com/office/drawing/2014/main" xmlns="" id="{68AB6919-FBBF-4D18-B16A-0B3034D5A593}"/>
              </a:ext>
            </a:extLst>
          </p:cNvPr>
          <p:cNvSpPr/>
          <p:nvPr/>
        </p:nvSpPr>
        <p:spPr>
          <a:xfrm>
            <a:off x="5074248" y="2926461"/>
            <a:ext cx="121553" cy="91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B2524D9B-E452-4964-9EED-6927CD43CF3E}"/>
              </a:ext>
            </a:extLst>
          </p:cNvPr>
          <p:cNvGrpSpPr/>
          <p:nvPr/>
        </p:nvGrpSpPr>
        <p:grpSpPr>
          <a:xfrm>
            <a:off x="9885980" y="140000"/>
            <a:ext cx="2051125" cy="2670239"/>
            <a:chOff x="2622655" y="2238885"/>
            <a:chExt cx="2051125" cy="267023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A21D5025-06D8-4768-A61C-E11A42ACDB51}"/>
                </a:ext>
              </a:extLst>
            </p:cNvPr>
            <p:cNvSpPr/>
            <p:nvPr/>
          </p:nvSpPr>
          <p:spPr>
            <a:xfrm>
              <a:off x="2622655" y="2249976"/>
              <a:ext cx="2051125" cy="2659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30D7073B-F882-4DD9-B4DA-F14C2312FEC0}"/>
                </a:ext>
              </a:extLst>
            </p:cNvPr>
            <p:cNvSpPr/>
            <p:nvPr/>
          </p:nvSpPr>
          <p:spPr>
            <a:xfrm>
              <a:off x="2624313" y="2238885"/>
              <a:ext cx="2049467" cy="24547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chemeClr val="tx1"/>
                  </a:solidFill>
                </a:rPr>
                <a:t>대분류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F87B3A97-6BFD-49F1-88F7-138FBD06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116" y="2275616"/>
              <a:ext cx="276264" cy="181000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91FB8FA7-B419-4D54-A81F-01E8E0D86FD7}"/>
                </a:ext>
              </a:extLst>
            </p:cNvPr>
            <p:cNvSpPr/>
            <p:nvPr/>
          </p:nvSpPr>
          <p:spPr>
            <a:xfrm>
              <a:off x="3997247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AF58DBE8-F70C-45A5-B279-40EE92867F81}"/>
                </a:ext>
              </a:extLst>
            </p:cNvPr>
            <p:cNvSpPr/>
            <p:nvPr/>
          </p:nvSpPr>
          <p:spPr>
            <a:xfrm>
              <a:off x="2760548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추가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A779BCDE-E196-4518-9C92-12055938EBAF}"/>
                </a:ext>
              </a:extLst>
            </p:cNvPr>
            <p:cNvSpPr/>
            <p:nvPr/>
          </p:nvSpPr>
          <p:spPr>
            <a:xfrm>
              <a:off x="3534730" y="2668408"/>
              <a:ext cx="1042108" cy="196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6AED1C5-A7A2-4D6D-A970-4E62D63CA304}"/>
                </a:ext>
              </a:extLst>
            </p:cNvPr>
            <p:cNvSpPr txBox="1"/>
            <p:nvPr/>
          </p:nvSpPr>
          <p:spPr>
            <a:xfrm>
              <a:off x="2711640" y="2658093"/>
              <a:ext cx="8230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코드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73E8A27F-6A95-4CA4-AC15-D250D67928BB}"/>
                </a:ext>
              </a:extLst>
            </p:cNvPr>
            <p:cNvSpPr/>
            <p:nvPr/>
          </p:nvSpPr>
          <p:spPr>
            <a:xfrm>
              <a:off x="3534730" y="2956366"/>
              <a:ext cx="1042108" cy="1968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AF1E85BC-6B17-4D4C-9305-C1467E0BF4A6}"/>
                </a:ext>
              </a:extLst>
            </p:cNvPr>
            <p:cNvSpPr txBox="1"/>
            <p:nvPr/>
          </p:nvSpPr>
          <p:spPr>
            <a:xfrm>
              <a:off x="2711640" y="2946051"/>
              <a:ext cx="823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  <a:endParaRPr lang="en-US" altLang="ko-KR" sz="9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A550BA0B-E610-4B9E-8710-D3323D8F9B62}"/>
                </a:ext>
              </a:extLst>
            </p:cNvPr>
            <p:cNvSpPr/>
            <p:nvPr/>
          </p:nvSpPr>
          <p:spPr>
            <a:xfrm>
              <a:off x="3378897" y="3382298"/>
              <a:ext cx="538640" cy="232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수정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58253627-DA85-40AC-8B4E-CA8414E0B8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30074" y="1664280"/>
          <a:ext cx="1939842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9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9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코드</a:t>
                      </a: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52B174F8-689C-4A5E-9A34-95867A22716B}"/>
              </a:ext>
            </a:extLst>
          </p:cNvPr>
          <p:cNvGrpSpPr/>
          <p:nvPr/>
        </p:nvGrpSpPr>
        <p:grpSpPr>
          <a:xfrm>
            <a:off x="11175468" y="1984003"/>
            <a:ext cx="468905" cy="41373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179D9895-22BC-4733-975B-F4BF7ED386EC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A5CCDE2-D55A-4EBA-88D6-06B6CB33B3F3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454765D-2793-4211-B1DB-83200407435E}"/>
              </a:ext>
            </a:extLst>
          </p:cNvPr>
          <p:cNvCxnSpPr>
            <a:endCxn id="83" idx="1"/>
          </p:cNvCxnSpPr>
          <p:nvPr/>
        </p:nvCxnSpPr>
        <p:spPr>
          <a:xfrm flipV="1">
            <a:off x="6118618" y="1480665"/>
            <a:ext cx="3767362" cy="150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xmlns="" id="{2A0FF084-2A39-49B8-AF5E-EDE2EF2AECE8}"/>
              </a:ext>
            </a:extLst>
          </p:cNvPr>
          <p:cNvSpPr/>
          <p:nvPr/>
        </p:nvSpPr>
        <p:spPr>
          <a:xfrm>
            <a:off x="5701779" y="1304394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29374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 등록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회원 조회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42" name="그룹 41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EE710EE-6B0E-4E71-908D-CEB9EC4B6BDB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C5A40354-7C4A-4614-AD8B-9B3D358AACC7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51F36C9E-E20E-41CD-AE6E-5B607846CF57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</p:grpSp>
      <p:pic>
        <p:nvPicPr>
          <p:cNvPr id="166" name="그림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63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CAC9B2-5C54-401D-8353-C908BE36A54C}"/>
              </a:ext>
            </a:extLst>
          </p:cNvPr>
          <p:cNvSpPr txBox="1"/>
          <p:nvPr/>
        </p:nvSpPr>
        <p:spPr>
          <a:xfrm>
            <a:off x="6002313" y="2016315"/>
            <a:ext cx="887810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ID </a:t>
            </a:r>
            <a:r>
              <a:rPr lang="ko-KR" altLang="en-US" sz="1000" dirty="0"/>
              <a:t>중복확인</a:t>
            </a:r>
            <a:endParaRPr lang="en-US" altLang="ko-KR" sz="10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xmlns="" id="{69992A01-9048-426C-BDF2-706D378E8D89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35114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회원 등록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1F0E1D0-1484-4B7B-A153-9AD4D4DD4C37}"/>
              </a:ext>
            </a:extLst>
          </p:cNvPr>
          <p:cNvSpPr txBox="1"/>
          <p:nvPr/>
        </p:nvSpPr>
        <p:spPr>
          <a:xfrm>
            <a:off x="112079" y="2892408"/>
            <a:ext cx="1897368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 조회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30535" y="1725147"/>
            <a:ext cx="6480961" cy="307777"/>
            <a:chOff x="2410136" y="1753168"/>
            <a:chExt cx="6480961" cy="307777"/>
          </a:xfrm>
        </p:grpSpPr>
        <p:grpSp>
          <p:nvGrpSpPr>
            <p:cNvPr id="4" name="그룹 3"/>
            <p:cNvGrpSpPr/>
            <p:nvPr/>
          </p:nvGrpSpPr>
          <p:grpSpPr>
            <a:xfrm>
              <a:off x="5817751" y="1768557"/>
              <a:ext cx="3073346" cy="276999"/>
              <a:chOff x="5817751" y="1768557"/>
              <a:chExt cx="3073346" cy="276999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4F61926C-45AE-4AC7-BBD1-F6157A2BDCAE}"/>
                  </a:ext>
                </a:extLst>
              </p:cNvPr>
              <p:cNvSpPr/>
              <p:nvPr/>
            </p:nvSpPr>
            <p:spPr>
              <a:xfrm>
                <a:off x="5817751" y="1768557"/>
                <a:ext cx="251719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2D2C8B41-C330-4B1D-93A5-BD9BAF607161}"/>
                  </a:ext>
                </a:extLst>
              </p:cNvPr>
              <p:cNvSpPr txBox="1"/>
              <p:nvPr/>
            </p:nvSpPr>
            <p:spPr>
              <a:xfrm>
                <a:off x="8371504" y="1768557"/>
                <a:ext cx="519593" cy="276999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검색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FBD042F0-410B-4E3D-B959-EBAFBC4F7CEF}"/>
                </a:ext>
              </a:extLst>
            </p:cNvPr>
            <p:cNvGrpSpPr/>
            <p:nvPr/>
          </p:nvGrpSpPr>
          <p:grpSpPr>
            <a:xfrm>
              <a:off x="2410136" y="1753168"/>
              <a:ext cx="924325" cy="307777"/>
              <a:chOff x="2222464" y="1791677"/>
              <a:chExt cx="924325" cy="307777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F3614968-7998-4C5E-A2E7-61B0A4599D88}"/>
                  </a:ext>
                </a:extLst>
              </p:cNvPr>
              <p:cNvSpPr/>
              <p:nvPr/>
            </p:nvSpPr>
            <p:spPr>
              <a:xfrm>
                <a:off x="2222464" y="1845962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78FBCB41-5F89-40FD-BE12-CE4BD7E90FAC}"/>
                  </a:ext>
                </a:extLst>
              </p:cNvPr>
              <p:cNvSpPr txBox="1"/>
              <p:nvPr/>
            </p:nvSpPr>
            <p:spPr>
              <a:xfrm>
                <a:off x="2391460" y="1791677"/>
                <a:ext cx="75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회원</a:t>
                </a:r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427356" y="1753168"/>
              <a:ext cx="1102303" cy="307777"/>
              <a:chOff x="3790972" y="1749013"/>
              <a:chExt cx="1102303" cy="30777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0B6FAB04-5489-45AE-8362-183FA5D6DC60}"/>
                  </a:ext>
                </a:extLst>
              </p:cNvPr>
              <p:cNvSpPr/>
              <p:nvPr/>
            </p:nvSpPr>
            <p:spPr>
              <a:xfrm>
                <a:off x="3790972" y="1803298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3959968" y="1749013"/>
                <a:ext cx="933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회원이름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622554" y="1753168"/>
              <a:ext cx="1102303" cy="307777"/>
              <a:chOff x="3790972" y="1749013"/>
              <a:chExt cx="1102303" cy="30777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0B6FAB04-5489-45AE-8362-183FA5D6DC60}"/>
                  </a:ext>
                </a:extLst>
              </p:cNvPr>
              <p:cNvSpPr/>
              <p:nvPr/>
            </p:nvSpPr>
            <p:spPr>
              <a:xfrm>
                <a:off x="3790972" y="1803298"/>
                <a:ext cx="168995" cy="1689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157B3C9-F946-4E07-9243-664B7EDB76EA}"/>
                  </a:ext>
                </a:extLst>
              </p:cNvPr>
              <p:cNvSpPr txBox="1"/>
              <p:nvPr/>
            </p:nvSpPr>
            <p:spPr>
              <a:xfrm>
                <a:off x="3959968" y="1749013"/>
                <a:ext cx="933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</p:grpSp>
      </p:grpSp>
      <p:graphicFrame>
        <p:nvGraphicFramePr>
          <p:cNvPr id="76" name="표 38">
            <a:extLst>
              <a:ext uri="{FF2B5EF4-FFF2-40B4-BE49-F238E27FC236}">
                <a16:creationId xmlns:a16="http://schemas.microsoft.com/office/drawing/2014/main" xmlns="" id="{3F3028BB-9BC8-4582-94EA-1F8BCDA8DF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0057" y="2211569"/>
          <a:ext cx="7424652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721">
                  <a:extLst>
                    <a:ext uri="{9D8B030D-6E8A-4147-A177-3AD203B41FA5}">
                      <a16:colId xmlns:a16="http://schemas.microsoft.com/office/drawing/2014/main" xmlns="" val="1578793490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3856125385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48306810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298031248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368819171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215436500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3178285764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4096990019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3539639142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536349158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3002608426"/>
                    </a:ext>
                  </a:extLst>
                </a:gridCol>
                <a:gridCol w="618721">
                  <a:extLst>
                    <a:ext uri="{9D8B030D-6E8A-4147-A177-3AD203B41FA5}">
                      <a16:colId xmlns:a16="http://schemas.microsoft.com/office/drawing/2014/main" xmlns="" val="126593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대여권수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대여도서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탈퇴여부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대여가능여부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연체횟수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438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6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5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6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62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47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41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5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92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870396133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5E356869-4176-4DAB-8CCD-7F10907E2748}"/>
              </a:ext>
            </a:extLst>
          </p:cNvPr>
          <p:cNvGrpSpPr/>
          <p:nvPr/>
        </p:nvGrpSpPr>
        <p:grpSpPr>
          <a:xfrm>
            <a:off x="8716284" y="3283465"/>
            <a:ext cx="560173" cy="494267"/>
            <a:chOff x="4917989" y="3311611"/>
            <a:chExt cx="560173" cy="494267"/>
          </a:xfrm>
          <a:solidFill>
            <a:schemeClr val="bg2"/>
          </a:solidFill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84883105-00A7-456A-8C10-FD6773B9F2ED}"/>
                </a:ext>
              </a:extLst>
            </p:cNvPr>
            <p:cNvSpPr/>
            <p:nvPr/>
          </p:nvSpPr>
          <p:spPr>
            <a:xfrm>
              <a:off x="4917989" y="3311611"/>
              <a:ext cx="560173" cy="271848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수정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650F3C0-D635-4115-A37C-230F739AC54B}"/>
                </a:ext>
              </a:extLst>
            </p:cNvPr>
            <p:cNvSpPr/>
            <p:nvPr/>
          </p:nvSpPr>
          <p:spPr>
            <a:xfrm>
              <a:off x="4917989" y="3566984"/>
              <a:ext cx="560173" cy="238894"/>
            </a:xfrm>
            <a:prstGeom prst="rect">
              <a:avLst/>
            </a:prstGeom>
            <a:grpFill/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삭제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8393A979-5B23-4055-973B-A42AD6C67CC1}"/>
              </a:ext>
            </a:extLst>
          </p:cNvPr>
          <p:cNvGrpSpPr/>
          <p:nvPr/>
        </p:nvGrpSpPr>
        <p:grpSpPr>
          <a:xfrm>
            <a:off x="9871272" y="3551678"/>
            <a:ext cx="2051125" cy="1106338"/>
            <a:chOff x="2298406" y="3945514"/>
            <a:chExt cx="2051125" cy="110633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A00C51E1-E9BA-4B6B-BA59-BA57A89538DB}"/>
                </a:ext>
              </a:extLst>
            </p:cNvPr>
            <p:cNvGrpSpPr/>
            <p:nvPr/>
          </p:nvGrpSpPr>
          <p:grpSpPr>
            <a:xfrm>
              <a:off x="2298406" y="3945514"/>
              <a:ext cx="2051125" cy="1106338"/>
              <a:chOff x="4837911" y="2045359"/>
              <a:chExt cx="2051125" cy="110633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832E8E43-24D1-42A0-8DEE-F93BBF580456}"/>
                  </a:ext>
                </a:extLst>
              </p:cNvPr>
              <p:cNvGrpSpPr/>
              <p:nvPr/>
            </p:nvGrpSpPr>
            <p:grpSpPr>
              <a:xfrm>
                <a:off x="4837911" y="2045359"/>
                <a:ext cx="2051125" cy="1106338"/>
                <a:chOff x="4837911" y="2025988"/>
                <a:chExt cx="2051125" cy="1106338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xmlns="" id="{0DCCBACC-CA6E-4A36-8737-4F578D69AADF}"/>
                    </a:ext>
                  </a:extLst>
                </p:cNvPr>
                <p:cNvSpPr/>
                <p:nvPr/>
              </p:nvSpPr>
              <p:spPr>
                <a:xfrm>
                  <a:off x="4837911" y="2037079"/>
                  <a:ext cx="2051125" cy="109524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     삭제하시겠습니까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xmlns="" id="{1C01BD30-1596-42B5-BAB6-71F1488D3AF5}"/>
                    </a:ext>
                  </a:extLst>
                </p:cNvPr>
                <p:cNvSpPr/>
                <p:nvPr/>
              </p:nvSpPr>
              <p:spPr>
                <a:xfrm>
                  <a:off x="4839569" y="2025988"/>
                  <a:ext cx="2049467" cy="24547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xmlns="" id="{EA77F15C-3E9F-415F-868C-EB005102C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9372" y="2062719"/>
                  <a:ext cx="276264" cy="181000"/>
                </a:xfrm>
                <a:prstGeom prst="rect">
                  <a:avLst/>
                </a:prstGeom>
              </p:spPr>
            </p:pic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21F0B1FB-0D8A-49B5-BE73-01DBA1E8DA3E}"/>
                  </a:ext>
                </a:extLst>
              </p:cNvPr>
              <p:cNvSpPr/>
              <p:nvPr/>
            </p:nvSpPr>
            <p:spPr>
              <a:xfrm>
                <a:off x="5433055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취소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21F0B1FB-0D8A-49B5-BE73-01DBA1E8DA3E}"/>
                  </a:ext>
                </a:extLst>
              </p:cNvPr>
              <p:cNvSpPr/>
              <p:nvPr/>
            </p:nvSpPr>
            <p:spPr>
              <a:xfrm>
                <a:off x="6032431" y="2808114"/>
                <a:ext cx="538640" cy="233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01B0FCB9-4255-4240-8D17-C2A574C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393093" y="4336783"/>
              <a:ext cx="384277" cy="541190"/>
            </a:xfrm>
            <a:prstGeom prst="rect">
              <a:avLst/>
            </a:prstGeom>
          </p:spPr>
        </p:pic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127" y="1346609"/>
            <a:ext cx="2537273" cy="189127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7" name="직선 화살표 연결선 6"/>
          <p:cNvCxnSpPr>
            <a:stCxn id="82" idx="3"/>
          </p:cNvCxnSpPr>
          <p:nvPr/>
        </p:nvCxnSpPr>
        <p:spPr>
          <a:xfrm flipV="1">
            <a:off x="9276457" y="3034396"/>
            <a:ext cx="421168" cy="3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5" idx="3"/>
            <a:endCxn id="108" idx="1"/>
          </p:cNvCxnSpPr>
          <p:nvPr/>
        </p:nvCxnSpPr>
        <p:spPr>
          <a:xfrm>
            <a:off x="9276457" y="3658285"/>
            <a:ext cx="596473" cy="1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97625" y="982519"/>
            <a:ext cx="238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 창에서 수정</a:t>
            </a:r>
            <a:r>
              <a:rPr lang="en-US" altLang="ko-KR" sz="1400" dirty="0"/>
              <a:t>(</a:t>
            </a:r>
            <a:r>
              <a:rPr lang="ko-KR" altLang="en-US" sz="1400" dirty="0"/>
              <a:t>다이얼로그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xmlns="" id="{1FD5A82A-2900-48CF-A188-01E136070D6F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97711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518FF695-57A5-4E1C-9498-6DB2EA2E4FF5}"/>
              </a:ext>
            </a:extLst>
          </p:cNvPr>
          <p:cNvSpPr/>
          <p:nvPr/>
        </p:nvSpPr>
        <p:spPr>
          <a:xfrm>
            <a:off x="106505" y="1572913"/>
            <a:ext cx="1904600" cy="51553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CB184A6-8090-4DF1-A2E5-55C00A294B39}"/>
              </a:ext>
            </a:extLst>
          </p:cNvPr>
          <p:cNvSpPr txBox="1"/>
          <p:nvPr/>
        </p:nvSpPr>
        <p:spPr>
          <a:xfrm>
            <a:off x="106504" y="2382504"/>
            <a:ext cx="1902942" cy="307777"/>
          </a:xfrm>
          <a:prstGeom prst="rect">
            <a:avLst/>
          </a:prstGeom>
          <a:solidFill>
            <a:srgbClr val="349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직원 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5068"/>
              <a:chOff x="980304" y="304532"/>
              <a:chExt cx="9467777" cy="305068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11008"/>
                <a:ext cx="930876" cy="298592"/>
              </a:xfrm>
              <a:prstGeom prst="flowChartProcess">
                <a:avLst/>
              </a:prstGeom>
              <a:solidFill>
                <a:srgbClr val="0CA0A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5489685" y="1801140"/>
            <a:ext cx="2361785" cy="246221"/>
            <a:chOff x="3619562" y="1692424"/>
            <a:chExt cx="2361785" cy="246221"/>
          </a:xfrm>
        </p:grpSpPr>
        <p:sp>
          <p:nvSpPr>
            <p:cNvPr id="149" name="직사각형 148"/>
            <p:cNvSpPr/>
            <p:nvPr/>
          </p:nvSpPr>
          <p:spPr>
            <a:xfrm>
              <a:off x="3619562" y="1699108"/>
              <a:ext cx="1138390" cy="232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2C8B41-C330-4B1D-93A5-BD9BAF607161}"/>
                </a:ext>
              </a:extLst>
            </p:cNvPr>
            <p:cNvSpPr txBox="1"/>
            <p:nvPr/>
          </p:nvSpPr>
          <p:spPr>
            <a:xfrm>
              <a:off x="4891009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2D2C8B41-C330-4B1D-93A5-BD9BAF607161}"/>
                </a:ext>
              </a:extLst>
            </p:cNvPr>
            <p:cNvSpPr txBox="1"/>
            <p:nvPr/>
          </p:nvSpPr>
          <p:spPr>
            <a:xfrm>
              <a:off x="5526958" y="1692424"/>
              <a:ext cx="454389" cy="246221"/>
            </a:xfrm>
            <a:prstGeom prst="rect">
              <a:avLst/>
            </a:prstGeom>
            <a:solidFill>
              <a:srgbClr val="FAB00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등록</a:t>
              </a:r>
            </a:p>
          </p:txBody>
        </p:sp>
      </p:grpSp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2208515" y="2370674"/>
          <a:ext cx="7262656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7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78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사서</a:t>
                      </a:r>
                      <a:r>
                        <a:rPr lang="en-US" altLang="ko-KR" sz="1050" dirty="0"/>
                        <a:t>ID</a:t>
                      </a:r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직책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입사일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근무여부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9732053" y="1146690"/>
            <a:ext cx="2051125" cy="2091351"/>
            <a:chOff x="9824643" y="4225559"/>
            <a:chExt cx="2051125" cy="209135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9824643" y="4225559"/>
              <a:ext cx="2051125" cy="2091351"/>
              <a:chOff x="2622655" y="2238885"/>
              <a:chExt cx="2051125" cy="2091351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622655" y="2249976"/>
                <a:ext cx="2051125" cy="20802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2624313" y="2238885"/>
                <a:ext cx="2049467" cy="2454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사서등록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116" y="2275616"/>
                <a:ext cx="276264" cy="181000"/>
              </a:xfrm>
              <a:prstGeom prst="rect">
                <a:avLst/>
              </a:prstGeom>
            </p:spPr>
          </p:pic>
          <p:sp>
            <p:nvSpPr>
              <p:cNvPr id="167" name="직사각형 166"/>
              <p:cNvSpPr/>
              <p:nvPr/>
            </p:nvSpPr>
            <p:spPr>
              <a:xfrm>
                <a:off x="3696348" y="3977789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취소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3054958" y="3977789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확인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534730" y="2668408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711640" y="2658093"/>
                <a:ext cx="8230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사서</a:t>
                </a:r>
                <a:r>
                  <a:rPr lang="en-US" altLang="ko-KR" sz="900" dirty="0"/>
                  <a:t>ID</a:t>
                </a:r>
                <a:endParaRPr lang="ko-KR" altLang="en-US" sz="900" dirty="0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3534730" y="2956366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711640" y="2946051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이름</a:t>
                </a:r>
                <a:endParaRPr lang="en-US" altLang="ko-KR" sz="900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3534730" y="3251425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711640" y="3241110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비밀번호</a:t>
                </a:r>
                <a:endParaRPr lang="en-US" altLang="ko-KR" sz="9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11640" y="3542320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권한</a:t>
                </a:r>
                <a:endParaRPr lang="en-US" altLang="ko-KR" sz="900" dirty="0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3534730" y="3552635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</a:t>
                </a:r>
              </a:p>
            </p:txBody>
          </p:sp>
        </p:grpSp>
        <p:sp>
          <p:nvSpPr>
            <p:cNvPr id="177" name="직사각형 176"/>
            <p:cNvSpPr/>
            <p:nvPr/>
          </p:nvSpPr>
          <p:spPr>
            <a:xfrm>
              <a:off x="11534612" y="5539685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병합 177"/>
            <p:cNvSpPr/>
            <p:nvPr/>
          </p:nvSpPr>
          <p:spPr>
            <a:xfrm>
              <a:off x="11597244" y="5613316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>
            <a:cxnSpLocks/>
            <a:stCxn id="152" idx="3"/>
          </p:cNvCxnSpPr>
          <p:nvPr/>
        </p:nvCxnSpPr>
        <p:spPr>
          <a:xfrm>
            <a:off x="7851470" y="1924251"/>
            <a:ext cx="3791661" cy="1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4883105-00A7-456A-8C10-FD6773B9F2ED}"/>
              </a:ext>
            </a:extLst>
          </p:cNvPr>
          <p:cNvSpPr/>
          <p:nvPr/>
        </p:nvSpPr>
        <p:spPr>
          <a:xfrm>
            <a:off x="8353819" y="4112617"/>
            <a:ext cx="560173" cy="271848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9732053" y="3433600"/>
            <a:ext cx="2051125" cy="2118703"/>
            <a:chOff x="9824643" y="4225559"/>
            <a:chExt cx="2051125" cy="2118703"/>
          </a:xfrm>
        </p:grpSpPr>
        <p:grpSp>
          <p:nvGrpSpPr>
            <p:cNvPr id="182" name="그룹 181"/>
            <p:cNvGrpSpPr/>
            <p:nvPr/>
          </p:nvGrpSpPr>
          <p:grpSpPr>
            <a:xfrm>
              <a:off x="9824643" y="4225559"/>
              <a:ext cx="2051125" cy="2118703"/>
              <a:chOff x="2622655" y="2238885"/>
              <a:chExt cx="2051125" cy="2118703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622655" y="2249975"/>
                <a:ext cx="2051125" cy="2107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2624313" y="2238885"/>
                <a:ext cx="2049467" cy="2454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사서등록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116" y="2275616"/>
                <a:ext cx="276264" cy="181000"/>
              </a:xfrm>
              <a:prstGeom prst="rect">
                <a:avLst/>
              </a:prstGeom>
            </p:spPr>
          </p:pic>
          <p:sp>
            <p:nvSpPr>
              <p:cNvPr id="188" name="직사각형 187"/>
              <p:cNvSpPr/>
              <p:nvPr/>
            </p:nvSpPr>
            <p:spPr>
              <a:xfrm>
                <a:off x="3696348" y="3996762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취소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3054958" y="3996762"/>
                <a:ext cx="538640" cy="232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확인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3534730" y="2668408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711640" y="2658093"/>
                <a:ext cx="8230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사서</a:t>
                </a:r>
                <a:r>
                  <a:rPr lang="en-US" altLang="ko-KR" sz="900" dirty="0"/>
                  <a:t>ID</a:t>
                </a:r>
                <a:endParaRPr lang="ko-KR" altLang="en-US" sz="900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534730" y="2956366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711640" y="2946051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이름</a:t>
                </a:r>
                <a:endParaRPr lang="en-US" altLang="ko-KR" sz="9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711640" y="3268185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권한</a:t>
                </a:r>
                <a:endParaRPr lang="en-US" altLang="ko-KR" sz="900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3534730" y="3278500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사서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2711640" y="3568174"/>
                <a:ext cx="823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근무여부</a:t>
                </a:r>
                <a:endParaRPr lang="en-US" altLang="ko-KR" sz="900" dirty="0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3534730" y="3578489"/>
                <a:ext cx="1042108" cy="196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퇴사</a:t>
                </a: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11534612" y="5265550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11597244" y="5339181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534612" y="5565539"/>
              <a:ext cx="244214" cy="196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순서도: 병합 200"/>
            <p:cNvSpPr/>
            <p:nvPr/>
          </p:nvSpPr>
          <p:spPr>
            <a:xfrm>
              <a:off x="11597244" y="5639170"/>
              <a:ext cx="124227" cy="64714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>
            <a:stCxn id="179" idx="3"/>
          </p:cNvCxnSpPr>
          <p:nvPr/>
        </p:nvCxnSpPr>
        <p:spPr>
          <a:xfrm>
            <a:off x="8913992" y="4248541"/>
            <a:ext cx="907046" cy="13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xmlns="" id="{A8997741-C483-4D0E-A4FF-4340CBCD5756}"/>
              </a:ext>
            </a:extLst>
          </p:cNvPr>
          <p:cNvSpPr/>
          <p:nvPr/>
        </p:nvSpPr>
        <p:spPr>
          <a:xfrm>
            <a:off x="5739702" y="1300841"/>
            <a:ext cx="930876" cy="23742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45829F0-2011-46D6-8062-63E139C91562}"/>
              </a:ext>
            </a:extLst>
          </p:cNvPr>
          <p:cNvSpPr/>
          <p:nvPr/>
        </p:nvSpPr>
        <p:spPr>
          <a:xfrm>
            <a:off x="3142050" y="1829576"/>
            <a:ext cx="168995" cy="16899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FAED291-294A-4784-9F34-C8AF2767EF19}"/>
              </a:ext>
            </a:extLst>
          </p:cNvPr>
          <p:cNvSpPr txBox="1"/>
          <p:nvPr/>
        </p:nvSpPr>
        <p:spPr>
          <a:xfrm>
            <a:off x="3311046" y="1775291"/>
            <a:ext cx="75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사서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1DA93A9C-B4E3-4E32-B5BE-6B8AD62B4322}"/>
              </a:ext>
            </a:extLst>
          </p:cNvPr>
          <p:cNvSpPr/>
          <p:nvPr/>
        </p:nvSpPr>
        <p:spPr>
          <a:xfrm>
            <a:off x="4159270" y="1829576"/>
            <a:ext cx="168995" cy="16899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E9AD3C7-44D5-45A0-B67E-DFEAEF494A3F}"/>
              </a:ext>
            </a:extLst>
          </p:cNvPr>
          <p:cNvSpPr txBox="1"/>
          <p:nvPr/>
        </p:nvSpPr>
        <p:spPr>
          <a:xfrm>
            <a:off x="4328266" y="1775291"/>
            <a:ext cx="9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사서이름</a:t>
            </a:r>
          </a:p>
        </p:txBody>
      </p:sp>
    </p:spTree>
    <p:extLst>
      <p:ext uri="{BB962C8B-B14F-4D97-AF65-F5344CB8AC3E}">
        <p14:creationId xmlns:p14="http://schemas.microsoft.com/office/powerpoint/2010/main" val="259020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906" y="127553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68" y="150002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4BEC6A5-411C-4C1A-A8EF-85B788709E41}"/>
              </a:ext>
            </a:extLst>
          </p:cNvPr>
          <p:cNvGrpSpPr/>
          <p:nvPr/>
        </p:nvGrpSpPr>
        <p:grpSpPr>
          <a:xfrm>
            <a:off x="112078" y="372831"/>
            <a:ext cx="9486918" cy="891049"/>
            <a:chOff x="1286543" y="373401"/>
            <a:chExt cx="9486918" cy="89104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203CE22-E974-4926-B3D5-AAA1CD4A421E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0FD985D-774E-4E36-8167-ACCEF427FEFC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그래픽 92" descr="서적">
              <a:extLst>
                <a:ext uri="{FF2B5EF4-FFF2-40B4-BE49-F238E27FC236}">
                  <a16:creationId xmlns:a16="http://schemas.microsoft.com/office/drawing/2014/main" xmlns="" id="{F2B8C82B-9A64-4AE7-B8EA-0E218D0B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06504" y="129747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F50D5C9-F5B5-49BC-9A3F-49AC0D19E568}"/>
              </a:ext>
            </a:extLst>
          </p:cNvPr>
          <p:cNvGrpSpPr/>
          <p:nvPr/>
        </p:nvGrpSpPr>
        <p:grpSpPr>
          <a:xfrm>
            <a:off x="106504" y="1269224"/>
            <a:ext cx="9498227" cy="305068"/>
            <a:chOff x="106504" y="360137"/>
            <a:chExt cx="9498227" cy="305068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219" y="360137"/>
              <a:ext cx="9467777" cy="303689"/>
              <a:chOff x="980304" y="304532"/>
              <a:chExt cx="9467777" cy="303689"/>
            </a:xfrm>
          </p:grpSpPr>
          <p:sp>
            <p:nvSpPr>
              <p:cNvPr id="23" name="순서도: 처리 22"/>
              <p:cNvSpPr/>
              <p:nvPr/>
            </p:nvSpPr>
            <p:spPr>
              <a:xfrm>
                <a:off x="980304" y="338658"/>
                <a:ext cx="930876" cy="23742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HOME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1927655" y="304532"/>
                <a:ext cx="930876" cy="30368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도서관리</a:t>
                </a: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2858531" y="311008"/>
                <a:ext cx="930876" cy="29099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회원관리</a:t>
                </a: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805882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대여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반납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4736758" y="336452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직원관리</a:t>
                </a:r>
              </a:p>
            </p:txBody>
          </p:sp>
          <p:sp>
            <p:nvSpPr>
              <p:cNvPr id="77" name="순서도: 처리 76"/>
              <p:cNvSpPr/>
              <p:nvPr/>
            </p:nvSpPr>
            <p:spPr>
              <a:xfrm>
                <a:off x="5659397" y="338355"/>
                <a:ext cx="930876" cy="23742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통계조회</a:t>
                </a:r>
              </a:p>
            </p:txBody>
          </p:sp>
          <p:sp>
            <p:nvSpPr>
              <p:cNvPr id="79" name="순서도: 처리 78"/>
              <p:cNvSpPr/>
              <p:nvPr/>
            </p:nvSpPr>
            <p:spPr>
              <a:xfrm>
                <a:off x="9414365" y="311008"/>
                <a:ext cx="1033716" cy="297213"/>
              </a:xfrm>
              <a:prstGeom prst="flowChartProcess">
                <a:avLst/>
              </a:prstGeom>
              <a:solidFill>
                <a:srgbClr val="FAB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로그아웃</a:t>
                </a:r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106504" y="361012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106504" y="129746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42" name="그룹 41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EE710EE-6B0E-4E71-908D-CEB9EC4B6BDB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C5A40354-7C4A-4614-AD8B-9B3D358AACC7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51F36C9E-E20E-41CD-AE6E-5B607846CF57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취소</a:t>
              </a:r>
              <a:endParaRPr lang="en-US" altLang="ko-KR" sz="1600" dirty="0"/>
            </a:p>
          </p:txBody>
        </p:sp>
      </p:grpSp>
      <p:pic>
        <p:nvPicPr>
          <p:cNvPr id="166" name="그림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63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CAC9B2-5C54-401D-8353-C908BE36A54C}"/>
              </a:ext>
            </a:extLst>
          </p:cNvPr>
          <p:cNvSpPr txBox="1"/>
          <p:nvPr/>
        </p:nvSpPr>
        <p:spPr>
          <a:xfrm>
            <a:off x="6002313" y="2016315"/>
            <a:ext cx="887810" cy="246221"/>
          </a:xfrm>
          <a:prstGeom prst="rect">
            <a:avLst/>
          </a:prstGeom>
          <a:solidFill>
            <a:srgbClr val="EFEFE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ID </a:t>
            </a:r>
            <a:r>
              <a:rPr lang="ko-KR" altLang="en-US" sz="1000" dirty="0"/>
              <a:t>중복확인</a:t>
            </a:r>
            <a:endParaRPr lang="en-US" altLang="ko-KR" sz="10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xmlns="" id="{69992A01-9048-426C-BDF2-706D378E8D89}"/>
              </a:ext>
            </a:extLst>
          </p:cNvPr>
          <p:cNvSpPr/>
          <p:nvPr/>
        </p:nvSpPr>
        <p:spPr>
          <a:xfrm>
            <a:off x="5739702" y="1275701"/>
            <a:ext cx="930876" cy="290994"/>
          </a:xfrm>
          <a:prstGeom prst="flowChartProcess">
            <a:avLst/>
          </a:prstGeom>
          <a:solidFill>
            <a:srgbClr val="0CA0A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158423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508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41616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78797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목차</a:t>
            </a:r>
            <a:endParaRPr lang="en-US" altLang="ko-KR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0792" y="3061214"/>
            <a:ext cx="362476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목적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개발환경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역할 분담</a:t>
            </a: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	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U I </a:t>
            </a:r>
            <a:r>
              <a:rPr lang="ko-KR" altLang="en-US" sz="2800" spc="-150" dirty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흐름도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2905" y="3148012"/>
            <a:ext cx="329513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사용자모드</a:t>
            </a:r>
            <a:r>
              <a:rPr lang="ko-KR" altLang="en-US" sz="2800" spc="-15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화면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관리자모드 화면</a:t>
            </a:r>
            <a:endParaRPr lang="ko-KR" altLang="en-US" sz="2800" spc="-150" dirty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33568" y="2230217"/>
            <a:ext cx="2182016" cy="858878"/>
            <a:chOff x="212651" y="3255887"/>
            <a:chExt cx="2131831" cy="185291"/>
          </a:xfrm>
        </p:grpSpPr>
        <p:sp>
          <p:nvSpPr>
            <p:cNvPr id="25" name="TextBox 24"/>
            <p:cNvSpPr txBox="1"/>
            <p:nvPr/>
          </p:nvSpPr>
          <p:spPr>
            <a:xfrm>
              <a:off x="212651" y="3255887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001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8859" y="326190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소개</a:t>
              </a:r>
              <a:endParaRPr lang="ko-KR" altLang="en-US" sz="4800" b="1" spc="-15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87134" y="2193936"/>
            <a:ext cx="2844238" cy="855184"/>
            <a:chOff x="2222561" y="3206557"/>
            <a:chExt cx="2778822" cy="184494"/>
          </a:xfrm>
        </p:grpSpPr>
        <p:sp>
          <p:nvSpPr>
            <p:cNvPr id="23" name="TextBox 22"/>
            <p:cNvSpPr txBox="1"/>
            <p:nvPr/>
          </p:nvSpPr>
          <p:spPr>
            <a:xfrm>
              <a:off x="2222561" y="3206557"/>
              <a:ext cx="927465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002</a:t>
              </a:r>
              <a:endParaRPr lang="ko-KR" altLang="en-US" sz="3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6778" y="3211775"/>
              <a:ext cx="1984605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설계</a:t>
              </a:r>
              <a:r>
                <a:rPr lang="en-US" altLang="ko-KR" spc="-150" dirty="0" smtClean="0"/>
                <a:t>	</a:t>
              </a:r>
              <a:endParaRPr lang="ko-KR" altLang="en-US" spc="-15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63605" y="2206031"/>
            <a:ext cx="2791198" cy="840759"/>
            <a:chOff x="4815376" y="3207522"/>
            <a:chExt cx="2727001" cy="181382"/>
          </a:xfrm>
        </p:grpSpPr>
        <p:sp>
          <p:nvSpPr>
            <p:cNvPr id="21" name="TextBox 20"/>
            <p:cNvSpPr txBox="1"/>
            <p:nvPr/>
          </p:nvSpPr>
          <p:spPr>
            <a:xfrm>
              <a:off x="4815376" y="320752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003</a:t>
              </a:r>
              <a:endParaRPr lang="ko-KR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7888" y="3209628"/>
              <a:ext cx="1934489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 smtClean="0"/>
                <a:t>UI</a:t>
              </a:r>
              <a:r>
                <a:rPr lang="ko-KR" altLang="en-US" sz="4800" b="1" spc="-150" dirty="0" smtClean="0"/>
                <a:t>구현</a:t>
              </a:r>
              <a:endParaRPr lang="ko-KR" altLang="en-US" sz="4800" b="1" spc="-15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146042" y="2206030"/>
            <a:ext cx="2264105" cy="830997"/>
            <a:chOff x="7372650" y="3236352"/>
            <a:chExt cx="2212032" cy="179276"/>
          </a:xfrm>
        </p:grpSpPr>
        <p:sp>
          <p:nvSpPr>
            <p:cNvPr id="19" name="TextBox 18"/>
            <p:cNvSpPr txBox="1"/>
            <p:nvPr/>
          </p:nvSpPr>
          <p:spPr>
            <a:xfrm>
              <a:off x="7372650" y="3236352"/>
              <a:ext cx="927466" cy="13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004</a:t>
              </a:r>
              <a:endParaRPr lang="ko-KR" altLang="en-US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39059" y="3236352"/>
              <a:ext cx="1345623" cy="17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150" dirty="0" smtClean="0"/>
                <a:t>시연</a:t>
              </a:r>
              <a:endParaRPr lang="ko-KR" altLang="en-US" sz="4800" b="1" spc="-1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3558" y="3137621"/>
            <a:ext cx="22346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 설계</a:t>
            </a:r>
            <a:endParaRPr lang="en-US" altLang="ko-KR" sz="2800" spc="-150" dirty="0" smtClean="0">
              <a:latin typeface="새굴림" panose="02030600000101010101" pitchFamily="18" charset="-127"/>
              <a:ea typeface="새굴림" panose="0203060000010101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클래스 설계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	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95874" y="111967"/>
            <a:ext cx="2839277" cy="2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72" y="156866"/>
            <a:ext cx="1157154" cy="202387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9D0B1C13-EA14-473C-9795-A7123EB28CE4}"/>
              </a:ext>
            </a:extLst>
          </p:cNvPr>
          <p:cNvGrpSpPr/>
          <p:nvPr/>
        </p:nvGrpSpPr>
        <p:grpSpPr>
          <a:xfrm>
            <a:off x="1285956" y="372536"/>
            <a:ext cx="9610170" cy="891049"/>
            <a:chOff x="1286543" y="373401"/>
            <a:chExt cx="9610170" cy="8910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2F8CBBA-E4D3-4543-B21F-0340E6F533F4}"/>
                </a:ext>
              </a:extLst>
            </p:cNvPr>
            <p:cNvSpPr/>
            <p:nvPr/>
          </p:nvSpPr>
          <p:spPr>
            <a:xfrm>
              <a:off x="1286543" y="373401"/>
              <a:ext cx="9610170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DE3620E-C46B-4ABE-8298-CF71A920BCAF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래픽 46" descr="서적">
              <a:extLst>
                <a:ext uri="{FF2B5EF4-FFF2-40B4-BE49-F238E27FC236}">
                  <a16:creationId xmlns:a16="http://schemas.microsoft.com/office/drawing/2014/main" xmlns="" id="{A11F27F3-BE24-48B7-A797-A38EB338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5" name="순서도: 처리 14"/>
          <p:cNvSpPr/>
          <p:nvPr/>
        </p:nvSpPr>
        <p:spPr>
          <a:xfrm>
            <a:off x="1295874" y="142337"/>
            <a:ext cx="9600252" cy="23144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285956" y="139959"/>
            <a:ext cx="9610170" cy="6603697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9C3D164-2015-4A97-BFFD-61A4305F58FF}"/>
              </a:ext>
            </a:extLst>
          </p:cNvPr>
          <p:cNvSpPr/>
          <p:nvPr/>
        </p:nvSpPr>
        <p:spPr>
          <a:xfrm>
            <a:off x="2238760" y="1444082"/>
            <a:ext cx="7753737" cy="502262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517837" y="2039535"/>
            <a:ext cx="1430505" cy="1967770"/>
            <a:chOff x="7517837" y="2039535"/>
            <a:chExt cx="1430505" cy="196777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095233" y="5968408"/>
            <a:ext cx="1794890" cy="338554"/>
            <a:chOff x="4586127" y="5792012"/>
            <a:chExt cx="1794890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 취소</a:t>
              </a:r>
              <a:endParaRPr lang="en-US" altLang="ko-KR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</a:t>
              </a:r>
              <a:endParaRPr lang="en-US" altLang="ko-KR" sz="1600" dirty="0"/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686" y="1510291"/>
            <a:ext cx="2420718" cy="1653809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71" idx="3"/>
          </p:cNvCxnSpPr>
          <p:nvPr/>
        </p:nvCxnSpPr>
        <p:spPr>
          <a:xfrm flipV="1">
            <a:off x="8810537" y="3080951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0214" y="1510291"/>
            <a:ext cx="11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EF13B5A-0B99-4DFF-9904-DECEF7C0770C}"/>
              </a:ext>
            </a:extLst>
          </p:cNvPr>
          <p:cNvGrpSpPr/>
          <p:nvPr/>
        </p:nvGrpSpPr>
        <p:grpSpPr>
          <a:xfrm>
            <a:off x="2480214" y="1985538"/>
            <a:ext cx="4576781" cy="3631068"/>
            <a:chOff x="2407125" y="2199949"/>
            <a:chExt cx="4576781" cy="363106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F3E83085-35F5-4ECC-B62F-B25510EE9738}"/>
                </a:ext>
              </a:extLst>
            </p:cNvPr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0D970F-649F-4CD1-9FBC-C14FA89C4D1E}"/>
                  </a:ext>
                </a:extLst>
              </p:cNvPr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1E0F73D-63B4-465D-A4DF-E021472DDC30}"/>
                  </a:ext>
                </a:extLst>
              </p:cNvPr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63BFA2FE-798B-444B-B4E9-9D0D4F99C1CF}"/>
                </a:ext>
              </a:extLst>
            </p:cNvPr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E533328E-D047-4832-9CAB-516E735E4881}"/>
                  </a:ext>
                </a:extLst>
              </p:cNvPr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D35AD705-CCB9-45C6-A6B2-5A7B0B0DFEB0}"/>
                  </a:ext>
                </a:extLst>
              </p:cNvPr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F9A43403-3EF8-4A69-8CD7-72CFE53FCF74}"/>
                </a:ext>
              </a:extLst>
            </p:cNvPr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E92D4EB6-AB19-4A57-93F8-4BD3D72DE62E}"/>
                  </a:ext>
                </a:extLst>
              </p:cNvPr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31125224-706A-4AD5-915A-F1394D10E464}"/>
                  </a:ext>
                </a:extLst>
              </p:cNvPr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E7F343FD-D970-4ACE-8B12-B759E181761C}"/>
                </a:ext>
              </a:extLst>
            </p:cNvPr>
            <p:cNvGrpSpPr/>
            <p:nvPr/>
          </p:nvGrpSpPr>
          <p:grpSpPr>
            <a:xfrm>
              <a:off x="2407125" y="4752794"/>
              <a:ext cx="4576781" cy="1078223"/>
              <a:chOff x="2407125" y="4752794"/>
              <a:chExt cx="4576781" cy="107822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45810B48-33B1-40CA-B2C9-4BF610FDCC41}"/>
                  </a:ext>
                </a:extLst>
              </p:cNvPr>
              <p:cNvSpPr txBox="1"/>
              <p:nvPr/>
            </p:nvSpPr>
            <p:spPr>
              <a:xfrm>
                <a:off x="2407125" y="47527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우편번호</a:t>
                </a:r>
                <a:endParaRPr lang="ko-KR" altLang="en-US" sz="14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08C6C2F3-28E7-4FE1-B249-7B5CE119C19B}"/>
                  </a:ext>
                </a:extLst>
              </p:cNvPr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8B6C48AB-2862-47D0-B725-20A74A8DEC7B}"/>
                  </a:ext>
                </a:extLst>
              </p:cNvPr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DD45AD0D-7D77-46E4-A552-297A504ED4A2}"/>
                  </a:ext>
                </a:extLst>
              </p:cNvPr>
              <p:cNvSpPr txBox="1"/>
              <p:nvPr/>
            </p:nvSpPr>
            <p:spPr>
              <a:xfrm>
                <a:off x="2407125" y="5149873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9E850538-7591-4373-8241-227AD29CDD2F}"/>
                  </a:ext>
                </a:extLst>
              </p:cNvPr>
              <p:cNvSpPr/>
              <p:nvPr/>
            </p:nvSpPr>
            <p:spPr>
              <a:xfrm>
                <a:off x="3913677" y="5176075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A9A8EA95-9482-4FA2-A344-EACFEEF53539}"/>
                  </a:ext>
                </a:extLst>
              </p:cNvPr>
              <p:cNvSpPr/>
              <p:nvPr/>
            </p:nvSpPr>
            <p:spPr>
              <a:xfrm>
                <a:off x="3913677" y="5575644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2A82C0B0-CE21-4F5D-8933-471C3F35241A}"/>
                </a:ext>
              </a:extLst>
            </p:cNvPr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103EA211-DBEA-494B-AE2D-B05D1B60EB07}"/>
                  </a:ext>
                </a:extLst>
              </p:cNvPr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C9169E0F-4F54-474F-9879-AB713454555D}"/>
                  </a:ext>
                </a:extLst>
              </p:cNvPr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1B5E115A-488D-4498-8495-0DDA29CA7589}"/>
                </a:ext>
              </a:extLst>
            </p:cNvPr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FB2188A2-937F-46B2-9C2D-BE7BDCD23B0A}"/>
                  </a:ext>
                </a:extLst>
              </p:cNvPr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xmlns="" id="{1FE8FAA4-A93F-4294-9202-7367BB776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02BEA3C7-F2F9-40B3-BAE4-008219563A9C}"/>
                </a:ext>
              </a:extLst>
            </p:cNvPr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0A2487D7-18A6-429D-BA84-0E9723A25C0A}"/>
                  </a:ext>
                </a:extLst>
              </p:cNvPr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73FC096F-0EA6-419F-94A1-BF88EE1A561C}"/>
                  </a:ext>
                </a:extLst>
              </p:cNvPr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469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43" y="139595"/>
            <a:ext cx="1144857" cy="202228"/>
          </a:xfrm>
          <a:prstGeom prst="rect">
            <a:avLst/>
          </a:prstGeom>
          <a:gradFill>
            <a:gsLst>
              <a:gs pos="0">
                <a:schemeClr val="bg2">
                  <a:lumMod val="72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01D6FDB-21C0-46D5-8EAA-13A6C337273C}"/>
              </a:ext>
            </a:extLst>
          </p:cNvPr>
          <p:cNvGrpSpPr/>
          <p:nvPr/>
        </p:nvGrpSpPr>
        <p:grpSpPr>
          <a:xfrm>
            <a:off x="106682" y="360047"/>
            <a:ext cx="9486918" cy="891049"/>
            <a:chOff x="1286543" y="373401"/>
            <a:chExt cx="9486918" cy="8910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8A11015-A708-4DDA-9057-C9B325AE2943}"/>
                </a:ext>
              </a:extLst>
            </p:cNvPr>
            <p:cNvSpPr/>
            <p:nvPr/>
          </p:nvSpPr>
          <p:spPr>
            <a:xfrm>
              <a:off x="1286543" y="373401"/>
              <a:ext cx="9486918" cy="891049"/>
            </a:xfrm>
            <a:prstGeom prst="rect">
              <a:avLst/>
            </a:prstGeom>
            <a:solidFill>
              <a:srgbClr val="014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2DEC499-B0D0-4BE2-9A59-3E78A5D82052}"/>
                </a:ext>
              </a:extLst>
            </p:cNvPr>
            <p:cNvSpPr txBox="1"/>
            <p:nvPr/>
          </p:nvSpPr>
          <p:spPr>
            <a:xfrm>
              <a:off x="2249265" y="478075"/>
              <a:ext cx="2083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LIBRARY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래픽 23" descr="서적">
              <a:extLst>
                <a:ext uri="{FF2B5EF4-FFF2-40B4-BE49-F238E27FC236}">
                  <a16:creationId xmlns:a16="http://schemas.microsoft.com/office/drawing/2014/main" xmlns="" id="{847E4BFA-5157-4763-9933-08575FC2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464669" y="413902"/>
              <a:ext cx="774678" cy="77467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9912" y="94130"/>
            <a:ext cx="280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도서관 관리 프로그램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99912" y="124476"/>
            <a:ext cx="9498227" cy="231264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08865" y="1559406"/>
            <a:ext cx="1904601" cy="5155340"/>
            <a:chOff x="106504" y="1572913"/>
            <a:chExt cx="1904601" cy="5155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18FF695-57A5-4E1C-9498-6DB2EA2E4FF5}"/>
                </a:ext>
              </a:extLst>
            </p:cNvPr>
            <p:cNvSpPr/>
            <p:nvPr/>
          </p:nvSpPr>
          <p:spPr>
            <a:xfrm>
              <a:off x="106505" y="1572913"/>
              <a:ext cx="1904600" cy="515534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CB184A6-8090-4DF1-A2E5-55C00A294B39}"/>
                </a:ext>
              </a:extLst>
            </p:cNvPr>
            <p:cNvSpPr txBox="1"/>
            <p:nvPr/>
          </p:nvSpPr>
          <p:spPr>
            <a:xfrm>
              <a:off x="106504" y="2382504"/>
              <a:ext cx="1902942" cy="307777"/>
            </a:xfrm>
            <a:prstGeom prst="rect">
              <a:avLst/>
            </a:prstGeom>
            <a:solidFill>
              <a:srgbClr val="349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프로필 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1F0E1D0-1484-4B7B-A153-9AD4D4DD4C37}"/>
                </a:ext>
              </a:extLst>
            </p:cNvPr>
            <p:cNvSpPr txBox="1"/>
            <p:nvPr/>
          </p:nvSpPr>
          <p:spPr>
            <a:xfrm>
              <a:off x="112079" y="2892408"/>
              <a:ext cx="189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이용현황</a:t>
              </a:r>
            </a:p>
          </p:txBody>
        </p:sp>
      </p:grpSp>
      <p:sp>
        <p:nvSpPr>
          <p:cNvPr id="14" name="순서도: 처리 13"/>
          <p:cNvSpPr/>
          <p:nvPr/>
        </p:nvSpPr>
        <p:spPr>
          <a:xfrm>
            <a:off x="99912" y="124475"/>
            <a:ext cx="9498227" cy="659850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0E575A-41EE-4901-8EB3-8BF83991FC66}"/>
              </a:ext>
            </a:extLst>
          </p:cNvPr>
          <p:cNvGrpSpPr/>
          <p:nvPr/>
        </p:nvGrpSpPr>
        <p:grpSpPr>
          <a:xfrm>
            <a:off x="99912" y="1249580"/>
            <a:ext cx="9498227" cy="305940"/>
            <a:chOff x="955589" y="303660"/>
            <a:chExt cx="9498227" cy="305940"/>
          </a:xfrm>
        </p:grpSpPr>
        <p:sp>
          <p:nvSpPr>
            <p:cNvPr id="23" name="순서도: 처리 22"/>
            <p:cNvSpPr/>
            <p:nvPr/>
          </p:nvSpPr>
          <p:spPr>
            <a:xfrm>
              <a:off x="962359" y="305406"/>
              <a:ext cx="948821" cy="3041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927655" y="304533"/>
              <a:ext cx="930876" cy="304193"/>
            </a:xfrm>
            <a:prstGeom prst="flowChartProcess">
              <a:avLst/>
            </a:prstGeom>
            <a:solidFill>
              <a:srgbClr val="0CA0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프로필</a:t>
              </a: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58531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도서검색</a:t>
              </a: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805882" y="303660"/>
              <a:ext cx="930876" cy="30506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추천도서</a:t>
              </a: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736758" y="309484"/>
              <a:ext cx="930876" cy="299242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도서신청</a:t>
              </a: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9414365" y="305176"/>
              <a:ext cx="1034912" cy="304193"/>
            </a:xfrm>
            <a:prstGeom prst="flowChartProcess">
              <a:avLst/>
            </a:prstGeom>
            <a:solidFill>
              <a:srgbClr val="FAB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955589" y="305407"/>
              <a:ext cx="9498227" cy="30419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98654" y="2140629"/>
            <a:ext cx="4576781" cy="3281822"/>
            <a:chOff x="2407125" y="2199949"/>
            <a:chExt cx="4576781" cy="3281822"/>
          </a:xfrm>
        </p:grpSpPr>
        <p:grpSp>
          <p:nvGrpSpPr>
            <p:cNvPr id="26" name="그룹 25"/>
            <p:cNvGrpSpPr/>
            <p:nvPr/>
          </p:nvGrpSpPr>
          <p:grpSpPr>
            <a:xfrm>
              <a:off x="2407125" y="2199949"/>
              <a:ext cx="3327114" cy="307777"/>
              <a:chOff x="2407125" y="2199949"/>
              <a:chExt cx="3327114" cy="30777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913677" y="22261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07125" y="2199949"/>
                <a:ext cx="360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ID</a:t>
                </a:r>
                <a:endParaRPr lang="ko-KR" altLang="en-US" sz="14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07125" y="3042349"/>
              <a:ext cx="3327114" cy="307777"/>
              <a:chOff x="2407125" y="3042349"/>
              <a:chExt cx="3327114" cy="30777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913677" y="30685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07125" y="3042349"/>
                <a:ext cx="10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07125" y="4331594"/>
              <a:ext cx="3327114" cy="307777"/>
              <a:chOff x="2407125" y="4331594"/>
              <a:chExt cx="3327114" cy="30777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913677" y="43577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07125" y="4331594"/>
                <a:ext cx="941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전화번호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07125" y="4752794"/>
              <a:ext cx="4576781" cy="307777"/>
              <a:chOff x="2407125" y="4752794"/>
              <a:chExt cx="4576781" cy="30777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2407125" y="4752794"/>
                <a:ext cx="573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913677" y="47789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19589" y="4783572"/>
                <a:ext cx="1064317" cy="246221"/>
              </a:xfrm>
              <a:prstGeom prst="rect">
                <a:avLst/>
              </a:prstGeom>
              <a:solidFill>
                <a:srgbClr val="FAB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 우편번호 검색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407125" y="5173994"/>
              <a:ext cx="3327114" cy="307777"/>
              <a:chOff x="2407125" y="5173994"/>
              <a:chExt cx="3327114" cy="30777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407125" y="5173994"/>
                <a:ext cx="7768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이메일</a:t>
                </a:r>
                <a:endParaRPr lang="ko-KR" altLang="en-US" sz="14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913677" y="5200196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7125" y="2621149"/>
              <a:ext cx="3327114" cy="307777"/>
              <a:chOff x="2407125" y="2621149"/>
              <a:chExt cx="3327114" cy="30777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913677" y="26473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07125" y="2621149"/>
                <a:ext cx="644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07125" y="3884749"/>
              <a:ext cx="3068870" cy="333422"/>
              <a:chOff x="2407125" y="3884749"/>
              <a:chExt cx="3068870" cy="33342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407125" y="3897572"/>
                <a:ext cx="95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생년월일</a:t>
                </a: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xmlns="" id="{83B2D768-4F18-4F21-BD52-5A443CEC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3677" y="3884749"/>
                <a:ext cx="1562318" cy="333422"/>
              </a:xfrm>
              <a:prstGeom prst="rect">
                <a:avLst/>
              </a:prstGeom>
            </p:spPr>
          </p:pic>
        </p:grpSp>
        <p:grpSp>
          <p:nvGrpSpPr>
            <p:cNvPr id="41" name="그룹 40"/>
            <p:cNvGrpSpPr/>
            <p:nvPr/>
          </p:nvGrpSpPr>
          <p:grpSpPr>
            <a:xfrm>
              <a:off x="2407125" y="3463549"/>
              <a:ext cx="3327114" cy="307777"/>
              <a:chOff x="2407125" y="3463549"/>
              <a:chExt cx="3327114" cy="30777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13677" y="3489751"/>
                <a:ext cx="1820562" cy="2553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07125" y="3463549"/>
                <a:ext cx="1422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비밀번호 확인</a:t>
                </a: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7536277" y="2458392"/>
            <a:ext cx="1430505" cy="1967770"/>
            <a:chOff x="7517837" y="2039535"/>
            <a:chExt cx="1430505" cy="196777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7837" y="2039535"/>
              <a:ext cx="1430505" cy="144163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655641" y="3699528"/>
              <a:ext cx="1154896" cy="307777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이미지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13673" y="5980886"/>
            <a:ext cx="1794890" cy="338554"/>
            <a:chOff x="4586127" y="5792012"/>
            <a:chExt cx="1794890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4586127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 취소</a:t>
              </a:r>
              <a:endParaRPr lang="en-US" altLang="ko-KR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F9564B5-7BD3-49A8-9D0F-59B8BD67CE90}"/>
                </a:ext>
              </a:extLst>
            </p:cNvPr>
            <p:cNvSpPr txBox="1"/>
            <p:nvPr/>
          </p:nvSpPr>
          <p:spPr>
            <a:xfrm>
              <a:off x="5641969" y="5792012"/>
              <a:ext cx="739048" cy="338554"/>
            </a:xfrm>
            <a:prstGeom prst="rect">
              <a:avLst/>
            </a:prstGeom>
            <a:solidFill>
              <a:srgbClr val="EFEFEF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수정</a:t>
              </a:r>
              <a:endParaRPr lang="en-US" altLang="ko-KR" sz="1600" dirty="0"/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177" y="2016499"/>
            <a:ext cx="2420718" cy="1653809"/>
          </a:xfrm>
          <a:prstGeom prst="rect">
            <a:avLst/>
          </a:prstGeom>
        </p:spPr>
      </p:pic>
      <p:cxnSp>
        <p:nvCxnSpPr>
          <p:cNvPr id="66" name="직선 화살표 연결선 65"/>
          <p:cNvCxnSpPr>
            <a:stCxn id="61" idx="3"/>
          </p:cNvCxnSpPr>
          <p:nvPr/>
        </p:nvCxnSpPr>
        <p:spPr>
          <a:xfrm flipV="1">
            <a:off x="8828977" y="3499808"/>
            <a:ext cx="1181960" cy="77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9021171" y="4115751"/>
            <a:ext cx="3010802" cy="2487833"/>
            <a:chOff x="3175684" y="807309"/>
            <a:chExt cx="5453906" cy="422467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175684" y="807309"/>
              <a:ext cx="5453906" cy="4224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처리 68"/>
            <p:cNvSpPr/>
            <p:nvPr/>
          </p:nvSpPr>
          <p:spPr>
            <a:xfrm>
              <a:off x="4044778" y="1588531"/>
              <a:ext cx="3657600" cy="411892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비밀번호 재확인</a:t>
              </a:r>
              <a:endParaRPr lang="ko-KR" altLang="en-US" dirty="0"/>
            </a:p>
          </p:txBody>
        </p:sp>
        <p:sp>
          <p:nvSpPr>
            <p:cNvPr id="70" name="순서도: 처리 69"/>
            <p:cNvSpPr/>
            <p:nvPr/>
          </p:nvSpPr>
          <p:spPr>
            <a:xfrm>
              <a:off x="4042715" y="2217605"/>
              <a:ext cx="3657600" cy="40365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   비밀번호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71" name="순서도: 처리 70"/>
            <p:cNvSpPr/>
            <p:nvPr/>
          </p:nvSpPr>
          <p:spPr>
            <a:xfrm>
              <a:off x="4465135" y="3135290"/>
              <a:ext cx="2825017" cy="4039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  <a:endParaRPr lang="ko-KR" altLang="en-US" dirty="0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H="1" flipV="1">
            <a:off x="8361405" y="5001251"/>
            <a:ext cx="930876" cy="4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67823" y="2017978"/>
            <a:ext cx="96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일반회원</a:t>
            </a:r>
          </a:p>
        </p:txBody>
      </p:sp>
    </p:spTree>
    <p:extLst>
      <p:ext uri="{BB962C8B-B14F-4D97-AF65-F5344CB8AC3E}">
        <p14:creationId xmlns:p14="http://schemas.microsoft.com/office/powerpoint/2010/main" val="427572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0788" y="678580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02129" y="3286863"/>
            <a:ext cx="7689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</a:rPr>
              <a:t>감사합니다</a:t>
            </a:r>
            <a:endParaRPr lang="en-US" altLang="ko-KR" sz="6600" dirty="0">
              <a:solidFill>
                <a:prstClr val="white"/>
              </a:solidFill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bg1"/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0667" y="5950129"/>
            <a:ext cx="37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이상원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유경진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황태원 </a:t>
            </a:r>
            <a:r>
              <a:rPr lang="en-US" altLang="ko-KR" dirty="0">
                <a:solidFill>
                  <a:prstClr val="white"/>
                </a:solidFill>
              </a:rPr>
              <a:t>And </a:t>
            </a:r>
            <a:r>
              <a:rPr lang="ko-KR" altLang="en-US" dirty="0">
                <a:solidFill>
                  <a:prstClr val="white"/>
                </a:solidFill>
              </a:rPr>
              <a:t>박인선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0732" y="1284577"/>
            <a:ext cx="5112568" cy="5112568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59320" y="6319461"/>
            <a:ext cx="26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지도교수 김민수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목적</a:t>
            </a:r>
            <a:endParaRPr lang="en-US" altLang="ko-KR" sz="36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608572" y="915593"/>
            <a:ext cx="8774552" cy="567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10" y="4533993"/>
            <a:ext cx="884082" cy="8068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51" y="1023286"/>
            <a:ext cx="862321" cy="8760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10" y="2221102"/>
            <a:ext cx="800003" cy="920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848" y="3395994"/>
            <a:ext cx="828624" cy="8838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429" y="5630065"/>
            <a:ext cx="1070724" cy="87305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43797" y="987758"/>
            <a:ext cx="554757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과정의 </a:t>
            </a:r>
            <a:r>
              <a:rPr lang="ko-KR" altLang="en-US" sz="3000" b="1" dirty="0">
                <a:ea typeface="문체부 제목 돋음체" panose="020B0609000101010101" pitchFamily="49" charset="-127"/>
              </a:rPr>
              <a:t>단순화와 </a:t>
            </a:r>
            <a:r>
              <a:rPr lang="ko-KR" altLang="en-US" sz="3000" b="1" dirty="0" smtClean="0">
                <a:ea typeface="문체부 제목 돋음체" panose="020B0609000101010101" pitchFamily="49" charset="-127"/>
              </a:rPr>
              <a:t>시간절약</a:t>
            </a:r>
            <a:endParaRPr lang="en-US" altLang="ko-KR" sz="3000" b="1" dirty="0" smtClean="0">
              <a:ea typeface="문체부 제목 돋음체" panose="020B0609000101010101" pitchFamily="49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ea typeface="문체부 제목 돋음체" panose="020B0609000101010101" pitchFamily="49" charset="-127"/>
              </a:rPr>
              <a:t>사용자의 편리성</a:t>
            </a:r>
            <a:endParaRPr lang="en-US" altLang="ko-KR" sz="3000" b="1" dirty="0">
              <a:ea typeface="문체부 제목 돋음체" panose="020B0609000101010101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 smtClean="0"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도서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목록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대여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반납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통계 등의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본인 사용 이력확인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</a:rPr>
              <a:t>도서의 분류 직접 설정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  <a:p>
            <a:pPr marL="457200" indent="-457200" algn="ctr">
              <a:lnSpc>
                <a:spcPct val="150000"/>
              </a:lnSpc>
              <a:buAutoNum type="arabicPeriod" startAt="3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961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개발환경</a:t>
            </a:r>
            <a:endParaRPr lang="en-US" altLang="ko-KR" sz="3600" b="1" i="1" dirty="0"/>
          </a:p>
        </p:txBody>
      </p:sp>
      <p:sp>
        <p:nvSpPr>
          <p:cNvPr id="15" name="타원 14"/>
          <p:cNvSpPr/>
          <p:nvPr/>
        </p:nvSpPr>
        <p:spPr>
          <a:xfrm>
            <a:off x="5049594" y="1086834"/>
            <a:ext cx="1962747" cy="172930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182764" y="1086834"/>
            <a:ext cx="1956775" cy="172930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tx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89416" y="2781212"/>
            <a:ext cx="1990935" cy="178369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8737" y="4494711"/>
            <a:ext cx="1990935" cy="17836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55374" y="2781212"/>
            <a:ext cx="1990935" cy="17836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53983" y="1075023"/>
            <a:ext cx="1900444" cy="1709344"/>
            <a:chOff x="3046561" y="1712818"/>
            <a:chExt cx="1376668" cy="1272725"/>
          </a:xfrm>
        </p:grpSpPr>
        <p:sp>
          <p:nvSpPr>
            <p:cNvPr id="17" name="타원 16"/>
            <p:cNvSpPr/>
            <p:nvPr/>
          </p:nvSpPr>
          <p:spPr>
            <a:xfrm>
              <a:off x="3046561" y="1712818"/>
              <a:ext cx="1376668" cy="127272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0937" y="2187231"/>
              <a:ext cx="781159" cy="323895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</p:grpSp>
      <p:sp>
        <p:nvSpPr>
          <p:cNvPr id="26" name="타원 25"/>
          <p:cNvSpPr/>
          <p:nvPr/>
        </p:nvSpPr>
        <p:spPr>
          <a:xfrm>
            <a:off x="5174524" y="4533688"/>
            <a:ext cx="1995827" cy="176242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397591" y="4533688"/>
            <a:ext cx="1995827" cy="1762429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4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521332" y="2812587"/>
            <a:ext cx="1964850" cy="172094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3000000" sx="102000" sy="102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/>
              <a:t>역할</a:t>
            </a:r>
            <a:endParaRPr lang="en-US" altLang="ko-KR" sz="4400" b="1" i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37AE5E4-1034-420F-9EEA-FF16E2FF8ABA}"/>
              </a:ext>
            </a:extLst>
          </p:cNvPr>
          <p:cNvGrpSpPr/>
          <p:nvPr/>
        </p:nvGrpSpPr>
        <p:grpSpPr>
          <a:xfrm>
            <a:off x="1397054" y="4085669"/>
            <a:ext cx="9709377" cy="1071593"/>
            <a:chOff x="1691956" y="4029235"/>
            <a:chExt cx="8864299" cy="10715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2200045-D465-4A6D-908F-7AB7DAD6FB89}"/>
                </a:ext>
              </a:extLst>
            </p:cNvPr>
            <p:cNvSpPr/>
            <p:nvPr/>
          </p:nvSpPr>
          <p:spPr>
            <a:xfrm>
              <a:off x="4147203" y="4073654"/>
              <a:ext cx="1645015" cy="1001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로그인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도서 관리</a:t>
              </a:r>
              <a:endParaRPr lang="en-US" altLang="ko-KR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21D52B4-7F7F-4479-9717-00B502DE7BC1}"/>
                </a:ext>
              </a:extLst>
            </p:cNvPr>
            <p:cNvSpPr/>
            <p:nvPr/>
          </p:nvSpPr>
          <p:spPr>
            <a:xfrm>
              <a:off x="6476716" y="4050770"/>
              <a:ext cx="1703524" cy="1049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회원 관리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직원 관리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75E2FCD-69AE-4E95-A98A-0545C763FBD5}"/>
                </a:ext>
              </a:extLst>
            </p:cNvPr>
            <p:cNvSpPr/>
            <p:nvPr/>
          </p:nvSpPr>
          <p:spPr>
            <a:xfrm>
              <a:off x="1691956" y="4029235"/>
              <a:ext cx="1644498" cy="996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대여 관리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반납 관리</a:t>
              </a:r>
              <a:endParaRPr lang="en-US" altLang="ko-KR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6E82DB22-2753-4632-8B97-0948325A593A}"/>
                </a:ext>
              </a:extLst>
            </p:cNvPr>
            <p:cNvSpPr/>
            <p:nvPr/>
          </p:nvSpPr>
          <p:spPr>
            <a:xfrm>
              <a:off x="8927202" y="4050770"/>
              <a:ext cx="1629053" cy="1050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통계 조회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연체 조회</a:t>
              </a:r>
              <a:endParaRPr lang="en-US" altLang="ko-KR" b="1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51641" y="2494103"/>
            <a:ext cx="9225522" cy="592046"/>
            <a:chOff x="597955" y="1499916"/>
            <a:chExt cx="10052847" cy="626835"/>
          </a:xfrm>
        </p:grpSpPr>
        <p:sp>
          <p:nvSpPr>
            <p:cNvPr id="35" name="TextBox 34"/>
            <p:cNvSpPr txBox="1"/>
            <p:nvPr/>
          </p:nvSpPr>
          <p:spPr>
            <a:xfrm>
              <a:off x="597955" y="157278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이상원</a:t>
              </a:r>
              <a:endParaRPr lang="ko-KR" alt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9908" y="1568692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유경진</a:t>
              </a:r>
              <a:endParaRPr lang="ko-KR" alt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9063" y="1499997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황태원</a:t>
              </a:r>
              <a:endParaRPr lang="ko-KR" alt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31659" y="1499916"/>
              <a:ext cx="1419143" cy="55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박인선</a:t>
              </a:r>
              <a:endParaRPr lang="ko-KR" altLang="en-US" sz="28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398901" y="1692973"/>
            <a:ext cx="1807830" cy="1896308"/>
            <a:chOff x="2960656" y="936292"/>
            <a:chExt cx="1463396" cy="1395309"/>
          </a:xfrm>
        </p:grpSpPr>
        <p:sp>
          <p:nvSpPr>
            <p:cNvPr id="44" name="타원 4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080384" y="1730548"/>
            <a:ext cx="1807830" cy="1896308"/>
            <a:chOff x="2960656" y="936292"/>
            <a:chExt cx="1463396" cy="1395309"/>
          </a:xfrm>
        </p:grpSpPr>
        <p:sp>
          <p:nvSpPr>
            <p:cNvPr id="34" name="타원 33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6637969" y="1692973"/>
            <a:ext cx="1807830" cy="1896308"/>
            <a:chOff x="2960656" y="936292"/>
            <a:chExt cx="1463396" cy="1395309"/>
          </a:xfrm>
        </p:grpSpPr>
        <p:sp>
          <p:nvSpPr>
            <p:cNvPr id="41" name="타원 40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322072" y="1730548"/>
            <a:ext cx="1807830" cy="1896308"/>
            <a:chOff x="2960656" y="936292"/>
            <a:chExt cx="1463396" cy="1395309"/>
          </a:xfrm>
        </p:grpSpPr>
        <p:sp>
          <p:nvSpPr>
            <p:cNvPr id="45" name="타원 44"/>
            <p:cNvSpPr/>
            <p:nvPr/>
          </p:nvSpPr>
          <p:spPr>
            <a:xfrm>
              <a:off x="2960656" y="936292"/>
              <a:ext cx="1463396" cy="139530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effectLst>
              <a:outerShdw blurRad="50800" dist="38100" dir="30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643" y="1179662"/>
              <a:ext cx="395127" cy="33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427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</a:t>
            </a:r>
            <a:r>
              <a:rPr lang="ko-KR" altLang="en-US" sz="3600" b="1" i="1" dirty="0" smtClean="0"/>
              <a:t>총 관리자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48880358"/>
              </p:ext>
            </p:extLst>
          </p:nvPr>
        </p:nvGraphicFramePr>
        <p:xfrm>
          <a:off x="971853" y="1023286"/>
          <a:ext cx="10602309" cy="6353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964680" y="3230880"/>
            <a:ext cx="1478280" cy="21488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7762" y="5044440"/>
            <a:ext cx="1165972" cy="1432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7" y="-125953"/>
            <a:ext cx="335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사서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063277718"/>
              </p:ext>
            </p:extLst>
          </p:nvPr>
        </p:nvGraphicFramePr>
        <p:xfrm>
          <a:off x="1578606" y="925565"/>
          <a:ext cx="9402741" cy="586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6210" y="749643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347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 smtClean="0"/>
              <a:t>UI </a:t>
            </a:r>
            <a:r>
              <a:rPr lang="ko-KR" altLang="en-US" sz="3600" b="1" i="1" dirty="0" smtClean="0"/>
              <a:t>흐름 </a:t>
            </a:r>
            <a:r>
              <a:rPr lang="en-US" altLang="ko-KR" sz="3600" b="1" i="1" dirty="0" smtClean="0"/>
              <a:t>- </a:t>
            </a:r>
            <a:r>
              <a:rPr lang="ko-KR" altLang="en-US" sz="3600" b="1" i="1" dirty="0" smtClean="0"/>
              <a:t>회원</a:t>
            </a:r>
            <a:endParaRPr lang="en-US" altLang="ko-KR" sz="3600" b="1" i="1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353360492"/>
              </p:ext>
            </p:extLst>
          </p:nvPr>
        </p:nvGraphicFramePr>
        <p:xfrm>
          <a:off x="1480044" y="1023286"/>
          <a:ext cx="9342920" cy="572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81033" y="126646"/>
            <a:ext cx="1365783" cy="896640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749642"/>
            <a:ext cx="11132456" cy="6108357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46816" y="-125953"/>
            <a:ext cx="54009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/>
              <a:t>DB </a:t>
            </a:r>
            <a:r>
              <a:rPr lang="ko-KR" altLang="en-US" sz="3600" b="1" i="1" dirty="0"/>
              <a:t>설계</a:t>
            </a:r>
            <a:endParaRPr lang="en-US" altLang="ko-KR" sz="4400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FD4C3DB-8C24-4181-9E31-7A7C5BE9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39" y="896403"/>
            <a:ext cx="8256924" cy="58148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17539" y="7295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회원등급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1858152" y="159473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58620" y="73497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신청도서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7435654" y="739079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우편번호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4947283" y="2177785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대여반납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1946547" y="4101710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사서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1935822" y="5982056"/>
            <a:ext cx="777327" cy="2892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직책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65235" y="389782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도서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7439024" y="2966976"/>
            <a:ext cx="777327" cy="33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출판사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7474475" y="3690816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추천도서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8096894" y="4609911"/>
            <a:ext cx="900403" cy="315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대 분류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096893" y="5272755"/>
            <a:ext cx="900403" cy="2760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중분류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3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652</Words>
  <Application>Microsoft Office PowerPoint</Application>
  <PresentationFormat>와이드스크린</PresentationFormat>
  <Paragraphs>429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Noto Sans CJK KR Thin</vt:lpstr>
      <vt:lpstr>맑은 고딕</vt:lpstr>
      <vt:lpstr>문체부 제목 돋음체</vt:lpstr>
      <vt:lpstr>새굴림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77</cp:revision>
  <dcterms:created xsi:type="dcterms:W3CDTF">2019-10-07T04:38:09Z</dcterms:created>
  <dcterms:modified xsi:type="dcterms:W3CDTF">2020-03-31T11:52:38Z</dcterms:modified>
</cp:coreProperties>
</file>