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73" r:id="rId4"/>
    <p:sldId id="272" r:id="rId5"/>
    <p:sldId id="271" r:id="rId6"/>
    <p:sldId id="2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E573"/>
    <a:srgbClr val="FFFA3F"/>
    <a:srgbClr val="8BC398"/>
    <a:srgbClr val="25A36A"/>
    <a:srgbClr val="959200"/>
    <a:srgbClr val="51510F"/>
    <a:srgbClr val="CAD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31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A078-4E73-4C00-B3A2-125471290A6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1FF5D-92B8-4EE3-A300-448E030D8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27" y="798978"/>
            <a:ext cx="8642195" cy="2387600"/>
          </a:xfrm>
        </p:spPr>
        <p:txBody>
          <a:bodyPr anchor="ctr">
            <a:normAutofit/>
          </a:bodyPr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327" y="3791611"/>
            <a:ext cx="8642195" cy="218544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4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57625" y="673101"/>
            <a:ext cx="1377950" cy="1028700"/>
          </a:xfrm>
        </p:spPr>
        <p:txBody>
          <a:bodyPr/>
          <a:lstStyle>
            <a:lvl1pPr algn="r">
              <a:defRPr/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6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7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8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1878" y="814039"/>
            <a:ext cx="7886700" cy="3748437"/>
          </a:xfrm>
        </p:spPr>
        <p:txBody>
          <a:bodyPr anchor="ctr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78" y="4562476"/>
            <a:ext cx="7886700" cy="1500187"/>
          </a:xfrm>
        </p:spPr>
        <p:txBody>
          <a:bodyPr anchor="ctr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1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92890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92890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8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317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9605" y="2624667"/>
            <a:ext cx="6316662" cy="1507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</a:lstStyle>
          <a:p>
            <a:pPr lvl="0"/>
            <a:r>
              <a:rPr lang="ko-KR" altLang="en-US" dirty="0" smtClean="0"/>
              <a:t>맺음말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5453062" y="5130800"/>
            <a:ext cx="2878137" cy="575733"/>
          </a:xfrm>
        </p:spPr>
        <p:txBody>
          <a:bodyPr/>
          <a:lstStyle>
            <a:lvl1pPr marL="0" indent="0">
              <a:buNone/>
              <a:defRPr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 smtClean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00652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584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0404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4165-7606-4EEA-A485-172DF49051A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2A62-CC14-4320-802F-CFAD98F8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7" r:id="rId7"/>
    <p:sldLayoutId id="2147483668" r:id="rId8"/>
    <p:sldLayoutId id="214748367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vil.co.k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게임제작사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이블스튜디오</a:t>
            </a:r>
            <a:endParaRPr lang="en-US" altLang="ko-KR" sz="3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김은성</a:t>
            </a:r>
            <a:endParaRPr lang="en-US" altLang="ko-KR" sz="3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010-9597-1924</a:t>
            </a:r>
          </a:p>
          <a:p>
            <a:r>
              <a:rPr lang="en-US" altLang="ko-KR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greatkes@evil.co.kr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0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78271"/>
              </p:ext>
            </p:extLst>
          </p:nvPr>
        </p:nvGraphicFramePr>
        <p:xfrm>
          <a:off x="641350" y="908050"/>
          <a:ext cx="7905750" cy="27807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64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2931628664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xmlns="" val="3487516249"/>
                    </a:ext>
                  </a:extLst>
                </a:gridCol>
              </a:tblGrid>
              <a:tr h="389517">
                <a:tc rowSpan="6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주식회사 </a:t>
                      </a:r>
                      <a:r>
                        <a:rPr lang="ko-KR" altLang="en-US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이블스튜디오</a:t>
                      </a:r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699821"/>
                  </a:ext>
                </a:extLst>
              </a:tr>
              <a:tr h="389517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설립일 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2017.11.21 </a:t>
                      </a:r>
                      <a:endParaRPr lang="ko-KR" sz="12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945390"/>
                  </a:ext>
                </a:extLst>
              </a:tr>
              <a:tr h="389517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임직원 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</a:t>
                      </a:r>
                      <a:endParaRPr lang="ko-KR" sz="12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517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www.evil.co.kr</a:t>
                      </a:r>
                      <a:endParaRPr lang="ko-KR" sz="12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8541593"/>
                  </a:ext>
                </a:extLst>
              </a:tr>
              <a:tr h="389517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회사주소 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경북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경산시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삼풍로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 2102-1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endParaRPr lang="ko-KR" sz="12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3963151"/>
                  </a:ext>
                </a:extLst>
              </a:tr>
              <a:tr h="80543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회사연혁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2017.11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법인설립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2018.02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캐치캐치 구글플레이스토어 런칭 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2018.05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캐치캐치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구글플레이스토어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순위권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진입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2018.12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돌려라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!!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매직렌지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구글 플레이스토어 런칭</a:t>
                      </a:r>
                      <a:endParaRPr lang="ko-KR" sz="12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4" descr="E:\Dropbox\(주)익센트릭게임그루_진행중\2017_김은성\게임이미지\Vampire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08942"/>
            <a:ext cx="2400300" cy="23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350" y="538579"/>
            <a:ext cx="248342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개요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875" y="3824419"/>
            <a:ext cx="248342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팀원 구성 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25723"/>
              </p:ext>
            </p:extLst>
          </p:nvPr>
        </p:nvGraphicFramePr>
        <p:xfrm>
          <a:off x="650875" y="4229649"/>
          <a:ext cx="7924800" cy="13817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931628664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xmlns="" val="3487516249"/>
                    </a:ext>
                  </a:extLst>
                </a:gridCol>
              </a:tblGrid>
              <a:tr h="29932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김은성  </a:t>
                      </a: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세종대 소프트웨어공학 전공 </a:t>
                      </a:r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</a:t>
                      </a:r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서비스개발 및 서버개발 </a:t>
                      </a:r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게임개발 </a:t>
                      </a:r>
                      <a:r>
                        <a:rPr lang="en-US" altLang="ko-K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endParaRPr lang="en-US" altLang="ko-KR" sz="1100" b="1" kern="120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699821"/>
                  </a:ext>
                </a:extLst>
              </a:tr>
              <a:tr h="29932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  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유승빈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경남대 그래픽 디자인 전공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및 모바일 서비스 개발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endParaRPr lang="ko-KR" altLang="ko-KR" sz="1200" b="1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945390"/>
                  </a:ext>
                </a:extLst>
              </a:tr>
              <a:tr h="29932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 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박현일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세명대학교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광고디자인학 전공 </a:t>
                      </a:r>
                      <a:endParaRPr lang="ko-KR" sz="12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92447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장지현 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경남대 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게임학과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전공</a:t>
                      </a:r>
                      <a:endParaRPr lang="ko-KR" dirty="0"/>
                    </a:p>
                  </a:txBody>
                  <a:tcPr marL="1080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755650" y="638327"/>
            <a:ext cx="234950" cy="2335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04359" y="3876943"/>
            <a:ext cx="234950" cy="2335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캐치캐치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90713"/>
            <a:ext cx="3860659" cy="2171621"/>
          </a:xfrm>
        </p:spPr>
      </p:pic>
      <p:grpSp>
        <p:nvGrpSpPr>
          <p:cNvPr id="4" name="그룹 3"/>
          <p:cNvGrpSpPr/>
          <p:nvPr/>
        </p:nvGrpSpPr>
        <p:grpSpPr>
          <a:xfrm>
            <a:off x="704144" y="4358556"/>
            <a:ext cx="7378700" cy="1154162"/>
            <a:chOff x="1111250" y="2273300"/>
            <a:chExt cx="7378700" cy="1154162"/>
          </a:xfrm>
        </p:grpSpPr>
        <p:sp>
          <p:nvSpPr>
            <p:cNvPr id="8" name="TextBox 7"/>
            <p:cNvSpPr txBox="1"/>
            <p:nvPr/>
          </p:nvSpPr>
          <p:spPr>
            <a:xfrm>
              <a:off x="1111250" y="2273300"/>
              <a:ext cx="368935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</a:rPr>
                <a:t>액션게임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지형을 돌아다니며 미션을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클리어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좌우 이동 및  점프를 이용한 조작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2273300"/>
              <a:ext cx="368935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</a:rPr>
                <a:t>단순한 조작 및 게임 방법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나보다 큰 적은 피한다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나보다 작거나 같은 적은 잡는다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04144" y="5460718"/>
            <a:ext cx="374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</a:t>
            </a:r>
            <a:r>
              <a:rPr lang="en-US" altLang="ko-KR" dirty="0" smtClean="0">
                <a:solidFill>
                  <a:schemeClr val="bg1"/>
                </a:solidFill>
              </a:rPr>
              <a:t>bitly.kr/bXZf3 (</a:t>
            </a:r>
            <a:r>
              <a:rPr lang="ko-KR" altLang="en-US" dirty="0" smtClean="0">
                <a:solidFill>
                  <a:schemeClr val="bg1"/>
                </a:solidFill>
              </a:rPr>
              <a:t>플레이 스토어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03" y="1890713"/>
            <a:ext cx="3860660" cy="21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28650" y="1864341"/>
            <a:ext cx="7886700" cy="4351338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800" dirty="0"/>
              <a:t>http://</a:t>
            </a:r>
            <a:r>
              <a:rPr lang="en-US" altLang="ko-KR" sz="1800" dirty="0" smtClean="0"/>
              <a:t>bitly.kr/y0Uyx</a:t>
            </a:r>
            <a:r>
              <a:rPr lang="en-US" altLang="ko-KR" sz="1800" dirty="0"/>
              <a:t> (</a:t>
            </a:r>
            <a:r>
              <a:rPr lang="ko-KR" altLang="en-US" sz="1800" dirty="0"/>
              <a:t>플레이 스토어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돌려라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매직렌지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5250" y="1878707"/>
            <a:ext cx="367665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뽑기게임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가능한 많은 수집물을 모아라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자취방을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체울</a:t>
            </a:r>
            <a:r>
              <a:rPr lang="ko-KR" altLang="en-US" sz="1400" dirty="0" smtClean="0">
                <a:solidFill>
                  <a:schemeClr val="bg1"/>
                </a:solidFill>
              </a:rPr>
              <a:t> 물건들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리듬게임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뽑기에 도전하기위해 리듬게임 진행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다양한 콘텐츠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80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가지가 넘는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병맛</a:t>
            </a:r>
            <a:r>
              <a:rPr lang="ko-KR" altLang="en-US" sz="1400" dirty="0" smtClean="0">
                <a:solidFill>
                  <a:schemeClr val="bg1"/>
                </a:solidFill>
              </a:rPr>
              <a:t> 콘텐츠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엔드</a:t>
            </a:r>
            <a:r>
              <a:rPr lang="ko-KR" altLang="en-US" sz="1400" dirty="0" smtClean="0">
                <a:solidFill>
                  <a:schemeClr val="bg1"/>
                </a:solidFill>
              </a:rPr>
              <a:t> 콘텐츠 준비중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0" y="1891407"/>
            <a:ext cx="2085975" cy="3708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57" y="1867642"/>
            <a:ext cx="2099343" cy="37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개발중인 게임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8" y="1891408"/>
            <a:ext cx="2191502" cy="3883387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891407"/>
            <a:ext cx="2184405" cy="3883387"/>
          </a:xfrm>
        </p:spPr>
      </p:pic>
      <p:sp>
        <p:nvSpPr>
          <p:cNvPr id="8" name="TextBox 7"/>
          <p:cNvSpPr txBox="1"/>
          <p:nvPr/>
        </p:nvSpPr>
        <p:spPr>
          <a:xfrm>
            <a:off x="5467350" y="1891407"/>
            <a:ext cx="36766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방치형</a:t>
            </a:r>
            <a:r>
              <a:rPr lang="ko-KR" altLang="en-US" dirty="0" smtClean="0">
                <a:solidFill>
                  <a:schemeClr val="bg1"/>
                </a:solidFill>
              </a:rPr>
              <a:t> 디펜스 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상대방 진형까지 다다르면 승리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별도의 조작없이 게임 진행 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다양한 콘텐츠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50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캐릭터와</a:t>
            </a:r>
            <a:r>
              <a:rPr lang="en-US" altLang="ko-KR" sz="1400" dirty="0" smtClean="0">
                <a:solidFill>
                  <a:schemeClr val="bg1"/>
                </a:solidFill>
              </a:rPr>
              <a:t> 26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 마법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40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유물 및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침략지</a:t>
            </a:r>
            <a:r>
              <a:rPr lang="ko-KR" altLang="en-US" sz="1400" dirty="0" smtClean="0">
                <a:solidFill>
                  <a:schemeClr val="bg1"/>
                </a:solidFill>
              </a:rPr>
              <a:t> 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익숙하면서 다른 콘텐츠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악당이 주인공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유명 캐릭터를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페러디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분야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게임 기획</a:t>
            </a:r>
            <a:r>
              <a:rPr lang="en-US" altLang="ko-KR" sz="2000" dirty="0" smtClean="0"/>
              <a:t>/QA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ko-KR" altLang="en-US" dirty="0" smtClean="0"/>
              <a:t>업무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게임 기획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레벨 디자인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벨런스</a:t>
            </a:r>
            <a:r>
              <a:rPr lang="ko-KR" altLang="en-US" sz="2000" dirty="0" smtClean="0"/>
              <a:t> 디자인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dirty="0" smtClean="0"/>
              <a:t>우대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사무실</a:t>
            </a:r>
            <a:r>
              <a:rPr lang="en-US" altLang="ko-KR" sz="2000" dirty="0"/>
              <a:t> (</a:t>
            </a:r>
            <a:r>
              <a:rPr lang="ko-KR" altLang="en-US" sz="2000" dirty="0"/>
              <a:t>경북 </a:t>
            </a:r>
            <a:r>
              <a:rPr lang="ko-KR" altLang="en-US" sz="2000" dirty="0" err="1"/>
              <a:t>테크노파크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인근거주자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dirty="0" smtClean="0"/>
              <a:t>급여</a:t>
            </a:r>
            <a:endParaRPr lang="en-US" altLang="ko-KR" dirty="0"/>
          </a:p>
          <a:p>
            <a:pPr lvl="1"/>
            <a:r>
              <a:rPr lang="ko-KR" altLang="en-US" sz="2000" dirty="0" smtClean="0"/>
              <a:t>연 </a:t>
            </a:r>
            <a:r>
              <a:rPr lang="en-US" altLang="ko-KR" sz="2000" dirty="0" smtClean="0"/>
              <a:t>2,300</a:t>
            </a:r>
            <a:r>
              <a:rPr lang="ko-KR" altLang="en-US" sz="2000" dirty="0" smtClean="0"/>
              <a:t>만원 이하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면접 후 협의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9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1.potx" id="{E48843D6-A48D-41B4-9322-31D82AE16AD2}" vid="{5428CB01-5529-4C3B-B8B7-CBEEB789921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청년창업자금</Template>
  <TotalTime>789</TotalTime>
  <Words>225</Words>
  <Application>Microsoft Office PowerPoint</Application>
  <PresentationFormat>화면 슬라이드 쇼(4:3)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게임제작사 </vt:lpstr>
      <vt:lpstr>PowerPoint 프레젠테이션</vt:lpstr>
      <vt:lpstr>캐치캐치</vt:lpstr>
      <vt:lpstr>돌려라!! 매직렌지</vt:lpstr>
      <vt:lpstr>개발중인 게임</vt:lpstr>
      <vt:lpstr>구인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사업계획서 [모바일 게임]</dc:title>
  <dc:creator>greatkes</dc:creator>
  <cp:lastModifiedBy>evilstudio</cp:lastModifiedBy>
  <cp:revision>57</cp:revision>
  <dcterms:created xsi:type="dcterms:W3CDTF">2018-07-06T02:06:00Z</dcterms:created>
  <dcterms:modified xsi:type="dcterms:W3CDTF">2020-01-07T08:00:57Z</dcterms:modified>
</cp:coreProperties>
</file>