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custDataLst>
    <p:tags r:id="rId1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6DC107F-9A9F-7138-C8AF-2EDF45CC11BD}" v="15" dt="2020-05-04T05:56:26.6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hnStephen" userId="S::nsstp@catholic.ac.kr::fc613186-4fc3-4cdb-886c-9180b6ca4388" providerId="AD" clId="Web-{C6DC107F-9A9F-7138-C8AF-2EDF45CC11BD}"/>
    <pc:docChg chg="modSld">
      <pc:chgData name="AhnStephen" userId="S::nsstp@catholic.ac.kr::fc613186-4fc3-4cdb-886c-9180b6ca4388" providerId="AD" clId="Web-{C6DC107F-9A9F-7138-C8AF-2EDF45CC11BD}" dt="2020-05-04T05:56:26.685" v="14" actId="20577"/>
      <pc:docMkLst>
        <pc:docMk/>
      </pc:docMkLst>
      <pc:sldChg chg="modSp">
        <pc:chgData name="AhnStephen" userId="S::nsstp@catholic.ac.kr::fc613186-4fc3-4cdb-886c-9180b6ca4388" providerId="AD" clId="Web-{C6DC107F-9A9F-7138-C8AF-2EDF45CC11BD}" dt="2020-05-04T05:56:25.404" v="12" actId="20577"/>
        <pc:sldMkLst>
          <pc:docMk/>
          <pc:sldMk cId="0" sldId="262"/>
        </pc:sldMkLst>
        <pc:spChg chg="mod">
          <ac:chgData name="AhnStephen" userId="S::nsstp@catholic.ac.kr::fc613186-4fc3-4cdb-886c-9180b6ca4388" providerId="AD" clId="Web-{C6DC107F-9A9F-7138-C8AF-2EDF45CC11BD}" dt="2020-05-04T05:56:25.404" v="12" actId="20577"/>
          <ac:spMkLst>
            <pc:docMk/>
            <pc:sldMk cId="0" sldId="262"/>
            <ac:spMk id="2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03/05/2020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03/05/2020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03/05/2020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03/05/2020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03/05/2020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03/05/2020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03/05/2020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03/05/2020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t>Web-based Analysis with 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r>
              <a:t>prepared by web-r.org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t>Result of Backward Elimination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914400" y="1371600"/>
          <a:ext cx="4572000" cy="1097280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28600">
                <a:tc gridSpan="5"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Model 1: ~ SURGERY + TMT9.2 + ECOGH
 Model 2: ~ AGE65 + SURGERY + TMT9.2 + ECOGH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Model 1: ~ SURGERY + TMT9.2 + ECOGH
 Model 2: ~ AGE65 + SURGERY + TMT9.2 + ECOGH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Model 1: ~ SURGERY + TMT9.2 + ECOGH
 Model 2: ~ AGE65 + SURGERY + TMT9.2 + ECOGH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Model 1: ~ SURGERY + TMT9.2 + ECOGH
 Model 2: ~ AGE65 + SURGERY + TMT9.2 + ECOGH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Model 1: ~ SURGERY + TMT9.2 + ECOGH
 Model 2: ~ AGE65 + SURGERY + TMT9.2 + ECOGH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ct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FFFFFF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rowname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loglik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Chisq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Df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P(&gt;|Chi|)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1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-625.06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endParaRPr/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endParaRPr/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endParaRPr/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2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-624.38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1.35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1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.244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t>Summary of the Finally Selected Model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914400" y="1371600"/>
          <a:ext cx="7498080" cy="1280160"/>
        </p:xfrm>
        <a:graphic>
          <a:graphicData uri="http://schemas.openxmlformats.org/drawingml/2006/table">
            <a:tbl>
              <a:tblPr/>
              <a:tblGrid>
                <a:gridCol w="1097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300">
                          <a:solidFill>
                            <a:srgbClr val="FFFFFF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rowname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300">
                          <a:solidFill>
                            <a:srgbClr val="000000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coef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300">
                          <a:solidFill>
                            <a:srgbClr val="000000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exp(coef)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300">
                          <a:solidFill>
                            <a:srgbClr val="000000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lower .95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300">
                          <a:solidFill>
                            <a:srgbClr val="000000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upper .95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300">
                          <a:solidFill>
                            <a:srgbClr val="000000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se(coef)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300">
                          <a:solidFill>
                            <a:srgbClr val="000000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z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300">
                          <a:solidFill>
                            <a:srgbClr val="000000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Pr(&gt;|z|)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SURGERYINCOMPLETE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0.551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1.735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1.212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2.484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0.183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3.011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.0026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TMT9.2Y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-0.787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0.455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0.302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0.686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0.210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-3.756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.0002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ECOGHY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0.831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2.296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1.578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3.341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0.191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4.346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&lt; .0001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 gridSpan="8"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call : coxph(Surv(OS, STATUSOS) ~ SURGERY + TMT9.2 + ECOGH,data = uploaded)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call : coxph(Surv(OS, STATUSOS) ~ SURGERY + TMT9.2 + ECOGH,data = uploaded)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call : coxph(Surv(OS, STATUSOS) ~ SURGERY + TMT9.2 + ECOGH,data = uploaded)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call : coxph(Surv(OS, STATUSOS) ~ SURGERY + TMT9.2 + ECOGH,data = uploaded)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call : coxph(Surv(OS, STATUSOS) ~ SURGERY + TMT9.2 + ECOGH,data = uploaded)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call : coxph(Surv(OS, STATUSOS) ~ SURGERY + TMT9.2 + ECOGH,data = uploaded)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call : coxph(Surv(OS, STATUSOS) ~ SURGERY + TMT9.2 + ECOGH,data = uploaded)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call : coxph(Surv(OS, STATUSOS) ~ SURGERY + TMT9.2 + ECOGH,data = uploaded)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t>Forest Plot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914400" y="1371600"/>
            <a:ext cx="7315200" cy="5029200"/>
            <a:chOff x="914400" y="1371600"/>
            <a:chExt cx="7315200" cy="5029200"/>
          </a:xfrm>
        </p:grpSpPr>
        <p:sp>
          <p:nvSpPr>
            <p:cNvPr id="4" name="rc3"/>
            <p:cNvSpPr/>
            <p:nvPr/>
          </p:nvSpPr>
          <p:spPr>
            <a:xfrm>
              <a:off x="914400" y="1371600"/>
              <a:ext cx="7315200" cy="50292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rc4"/>
            <p:cNvSpPr/>
            <p:nvPr/>
          </p:nvSpPr>
          <p:spPr>
            <a:xfrm>
              <a:off x="914400" y="1371600"/>
              <a:ext cx="7315200" cy="50291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" name="rc5"/>
            <p:cNvSpPr/>
            <p:nvPr/>
          </p:nvSpPr>
          <p:spPr>
            <a:xfrm>
              <a:off x="1018783" y="1667551"/>
              <a:ext cx="7141227" cy="432521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" name="pl6"/>
            <p:cNvSpPr/>
            <p:nvPr/>
          </p:nvSpPr>
          <p:spPr>
            <a:xfrm>
              <a:off x="2912019" y="1667551"/>
              <a:ext cx="0" cy="4325212"/>
            </a:xfrm>
            <a:custGeom>
              <a:avLst/>
              <a:gdLst/>
              <a:ahLst/>
              <a:cxnLst/>
              <a:rect l="0" t="0" r="0" b="0"/>
              <a:pathLst>
                <a:path h="4325212">
                  <a:moveTo>
                    <a:pt x="0" y="4325212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l7"/>
            <p:cNvSpPr/>
            <p:nvPr/>
          </p:nvSpPr>
          <p:spPr>
            <a:xfrm>
              <a:off x="3817122" y="1667551"/>
              <a:ext cx="0" cy="4325212"/>
            </a:xfrm>
            <a:custGeom>
              <a:avLst/>
              <a:gdLst/>
              <a:ahLst/>
              <a:cxnLst/>
              <a:rect l="0" t="0" r="0" b="0"/>
              <a:pathLst>
                <a:path h="4325212">
                  <a:moveTo>
                    <a:pt x="0" y="4325212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l8"/>
            <p:cNvSpPr/>
            <p:nvPr/>
          </p:nvSpPr>
          <p:spPr>
            <a:xfrm>
              <a:off x="5013603" y="1667551"/>
              <a:ext cx="0" cy="4325212"/>
            </a:xfrm>
            <a:custGeom>
              <a:avLst/>
              <a:gdLst/>
              <a:ahLst/>
              <a:cxnLst/>
              <a:rect l="0" t="0" r="0" b="0"/>
              <a:pathLst>
                <a:path h="4325212">
                  <a:moveTo>
                    <a:pt x="0" y="4325212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l9"/>
            <p:cNvSpPr/>
            <p:nvPr/>
          </p:nvSpPr>
          <p:spPr>
            <a:xfrm>
              <a:off x="5918707" y="1667551"/>
              <a:ext cx="0" cy="4325212"/>
            </a:xfrm>
            <a:custGeom>
              <a:avLst/>
              <a:gdLst/>
              <a:ahLst/>
              <a:cxnLst/>
              <a:rect l="0" t="0" r="0" b="0"/>
              <a:pathLst>
                <a:path h="4325212">
                  <a:moveTo>
                    <a:pt x="0" y="4325212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10"/>
            <p:cNvSpPr/>
            <p:nvPr/>
          </p:nvSpPr>
          <p:spPr>
            <a:xfrm>
              <a:off x="6823810" y="1667551"/>
              <a:ext cx="0" cy="4325212"/>
            </a:xfrm>
            <a:custGeom>
              <a:avLst/>
              <a:gdLst/>
              <a:ahLst/>
              <a:cxnLst/>
              <a:rect l="0" t="0" r="0" b="0"/>
              <a:pathLst>
                <a:path h="4325212">
                  <a:moveTo>
                    <a:pt x="0" y="4325212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rc11"/>
            <p:cNvSpPr/>
            <p:nvPr/>
          </p:nvSpPr>
          <p:spPr>
            <a:xfrm>
              <a:off x="1213935" y="5140828"/>
              <a:ext cx="6750922" cy="655335"/>
            </a:xfrm>
            <a:prstGeom prst="rect">
              <a:avLst/>
            </a:prstGeom>
            <a:solidFill>
              <a:srgbClr val="000000">
                <a:alpha val="2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3" name="rc12"/>
            <p:cNvSpPr/>
            <p:nvPr/>
          </p:nvSpPr>
          <p:spPr>
            <a:xfrm>
              <a:off x="1213935" y="4485493"/>
              <a:ext cx="6750922" cy="655335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" name="rc13"/>
            <p:cNvSpPr/>
            <p:nvPr/>
          </p:nvSpPr>
          <p:spPr>
            <a:xfrm>
              <a:off x="1213935" y="3830157"/>
              <a:ext cx="6750922" cy="655335"/>
            </a:xfrm>
            <a:prstGeom prst="rect">
              <a:avLst/>
            </a:prstGeom>
            <a:solidFill>
              <a:srgbClr val="000000">
                <a:alpha val="2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5" name="rc14"/>
            <p:cNvSpPr/>
            <p:nvPr/>
          </p:nvSpPr>
          <p:spPr>
            <a:xfrm>
              <a:off x="1213935" y="3174822"/>
              <a:ext cx="6750922" cy="655335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" name="rc15"/>
            <p:cNvSpPr/>
            <p:nvPr/>
          </p:nvSpPr>
          <p:spPr>
            <a:xfrm>
              <a:off x="1213935" y="2519487"/>
              <a:ext cx="6750922" cy="655335"/>
            </a:xfrm>
            <a:prstGeom prst="rect">
              <a:avLst/>
            </a:prstGeom>
            <a:solidFill>
              <a:srgbClr val="000000">
                <a:alpha val="2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7" name="rc16"/>
            <p:cNvSpPr/>
            <p:nvPr/>
          </p:nvSpPr>
          <p:spPr>
            <a:xfrm>
              <a:off x="1213935" y="1864152"/>
              <a:ext cx="6750922" cy="655335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8" name="pg17"/>
            <p:cNvSpPr/>
            <p:nvPr/>
          </p:nvSpPr>
          <p:spPr>
            <a:xfrm>
              <a:off x="6945573" y="5409793"/>
              <a:ext cx="117404" cy="117404"/>
            </a:xfrm>
            <a:custGeom>
              <a:avLst/>
              <a:gdLst/>
              <a:ahLst/>
              <a:cxnLst/>
              <a:rect l="0" t="0" r="0" b="0"/>
              <a:pathLst>
                <a:path w="117404" h="117404">
                  <a:moveTo>
                    <a:pt x="0" y="117404"/>
                  </a:moveTo>
                  <a:lnTo>
                    <a:pt x="117404" y="117404"/>
                  </a:lnTo>
                  <a:lnTo>
                    <a:pt x="1174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9" name="pg18"/>
            <p:cNvSpPr/>
            <p:nvPr/>
          </p:nvSpPr>
          <p:spPr>
            <a:xfrm>
              <a:off x="5860004" y="4754458"/>
              <a:ext cx="117404" cy="117404"/>
            </a:xfrm>
            <a:custGeom>
              <a:avLst/>
              <a:gdLst/>
              <a:ahLst/>
              <a:cxnLst/>
              <a:rect l="0" t="0" r="0" b="0"/>
              <a:pathLst>
                <a:path w="117404" h="117404">
                  <a:moveTo>
                    <a:pt x="0" y="117404"/>
                  </a:moveTo>
                  <a:lnTo>
                    <a:pt x="117404" y="117404"/>
                  </a:lnTo>
                  <a:lnTo>
                    <a:pt x="1174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0" name="pg19"/>
            <p:cNvSpPr/>
            <p:nvPr/>
          </p:nvSpPr>
          <p:spPr>
            <a:xfrm>
              <a:off x="4831744" y="4099122"/>
              <a:ext cx="117404" cy="117405"/>
            </a:xfrm>
            <a:custGeom>
              <a:avLst/>
              <a:gdLst/>
              <a:ahLst/>
              <a:cxnLst/>
              <a:rect l="0" t="0" r="0" b="0"/>
              <a:pathLst>
                <a:path w="117404" h="117405">
                  <a:moveTo>
                    <a:pt x="0" y="117405"/>
                  </a:moveTo>
                  <a:lnTo>
                    <a:pt x="117404" y="117405"/>
                  </a:lnTo>
                  <a:lnTo>
                    <a:pt x="1174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1" name="pg20"/>
            <p:cNvSpPr/>
            <p:nvPr/>
          </p:nvSpPr>
          <p:spPr>
            <a:xfrm>
              <a:off x="5860004" y="3443787"/>
              <a:ext cx="117404" cy="117404"/>
            </a:xfrm>
            <a:custGeom>
              <a:avLst/>
              <a:gdLst/>
              <a:ahLst/>
              <a:cxnLst/>
              <a:rect l="0" t="0" r="0" b="0"/>
              <a:pathLst>
                <a:path w="117404" h="117404">
                  <a:moveTo>
                    <a:pt x="0" y="117404"/>
                  </a:moveTo>
                  <a:lnTo>
                    <a:pt x="117404" y="117404"/>
                  </a:lnTo>
                  <a:lnTo>
                    <a:pt x="1174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2" name="pg21"/>
            <p:cNvSpPr/>
            <p:nvPr/>
          </p:nvSpPr>
          <p:spPr>
            <a:xfrm>
              <a:off x="6579717" y="2788452"/>
              <a:ext cx="117405" cy="117405"/>
            </a:xfrm>
            <a:custGeom>
              <a:avLst/>
              <a:gdLst/>
              <a:ahLst/>
              <a:cxnLst/>
              <a:rect l="0" t="0" r="0" b="0"/>
              <a:pathLst>
                <a:path w="117405" h="117405">
                  <a:moveTo>
                    <a:pt x="0" y="117405"/>
                  </a:moveTo>
                  <a:lnTo>
                    <a:pt x="117405" y="117405"/>
                  </a:lnTo>
                  <a:lnTo>
                    <a:pt x="11740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3" name="pg22"/>
            <p:cNvSpPr/>
            <p:nvPr/>
          </p:nvSpPr>
          <p:spPr>
            <a:xfrm>
              <a:off x="5860004" y="2133117"/>
              <a:ext cx="117404" cy="117405"/>
            </a:xfrm>
            <a:custGeom>
              <a:avLst/>
              <a:gdLst/>
              <a:ahLst/>
              <a:cxnLst/>
              <a:rect l="0" t="0" r="0" b="0"/>
              <a:pathLst>
                <a:path w="117404" h="117405">
                  <a:moveTo>
                    <a:pt x="0" y="117405"/>
                  </a:moveTo>
                  <a:lnTo>
                    <a:pt x="117404" y="117405"/>
                  </a:lnTo>
                  <a:lnTo>
                    <a:pt x="1174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4" name="pl23"/>
            <p:cNvSpPr/>
            <p:nvPr/>
          </p:nvSpPr>
          <p:spPr>
            <a:xfrm>
              <a:off x="7493864" y="5419345"/>
              <a:ext cx="0" cy="98300"/>
            </a:xfrm>
            <a:custGeom>
              <a:avLst/>
              <a:gdLst/>
              <a:ahLst/>
              <a:cxnLst/>
              <a:rect l="0" t="0" r="0" b="0"/>
              <a:pathLst>
                <a:path h="98300">
                  <a:moveTo>
                    <a:pt x="0" y="9830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pl24"/>
            <p:cNvSpPr/>
            <p:nvPr/>
          </p:nvSpPr>
          <p:spPr>
            <a:xfrm>
              <a:off x="6514687" y="5468495"/>
              <a:ext cx="979176" cy="0"/>
            </a:xfrm>
            <a:custGeom>
              <a:avLst/>
              <a:gdLst/>
              <a:ahLst/>
              <a:cxnLst/>
              <a:rect l="0" t="0" r="0" b="0"/>
              <a:pathLst>
                <a:path w="979176">
                  <a:moveTo>
                    <a:pt x="979176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pl25"/>
            <p:cNvSpPr/>
            <p:nvPr/>
          </p:nvSpPr>
          <p:spPr>
            <a:xfrm>
              <a:off x="6514687" y="5419345"/>
              <a:ext cx="0" cy="98300"/>
            </a:xfrm>
            <a:custGeom>
              <a:avLst/>
              <a:gdLst/>
              <a:ahLst/>
              <a:cxnLst/>
              <a:rect l="0" t="0" r="0" b="0"/>
              <a:pathLst>
                <a:path h="98300">
                  <a:moveTo>
                    <a:pt x="0" y="9830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pl26"/>
            <p:cNvSpPr/>
            <p:nvPr/>
          </p:nvSpPr>
          <p:spPr>
            <a:xfrm>
              <a:off x="5426993" y="4108675"/>
              <a:ext cx="0" cy="98300"/>
            </a:xfrm>
            <a:custGeom>
              <a:avLst/>
              <a:gdLst/>
              <a:ahLst/>
              <a:cxnLst/>
              <a:rect l="0" t="0" r="0" b="0"/>
              <a:pathLst>
                <a:path h="98300">
                  <a:moveTo>
                    <a:pt x="0" y="9830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pl27"/>
            <p:cNvSpPr/>
            <p:nvPr/>
          </p:nvSpPr>
          <p:spPr>
            <a:xfrm>
              <a:off x="4353899" y="4157825"/>
              <a:ext cx="1073093" cy="0"/>
            </a:xfrm>
            <a:custGeom>
              <a:avLst/>
              <a:gdLst/>
              <a:ahLst/>
              <a:cxnLst/>
              <a:rect l="0" t="0" r="0" b="0"/>
              <a:pathLst>
                <a:path w="1073093">
                  <a:moveTo>
                    <a:pt x="1073093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pl28"/>
            <p:cNvSpPr/>
            <p:nvPr/>
          </p:nvSpPr>
          <p:spPr>
            <a:xfrm>
              <a:off x="4353899" y="4108675"/>
              <a:ext cx="0" cy="98300"/>
            </a:xfrm>
            <a:custGeom>
              <a:avLst/>
              <a:gdLst/>
              <a:ahLst/>
              <a:cxnLst/>
              <a:rect l="0" t="0" r="0" b="0"/>
              <a:pathLst>
                <a:path h="98300">
                  <a:moveTo>
                    <a:pt x="0" y="9830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" name="pl29"/>
            <p:cNvSpPr/>
            <p:nvPr/>
          </p:nvSpPr>
          <p:spPr>
            <a:xfrm>
              <a:off x="7106982" y="2798004"/>
              <a:ext cx="0" cy="98300"/>
            </a:xfrm>
            <a:custGeom>
              <a:avLst/>
              <a:gdLst/>
              <a:ahLst/>
              <a:cxnLst/>
              <a:rect l="0" t="0" r="0" b="0"/>
              <a:pathLst>
                <a:path h="98300">
                  <a:moveTo>
                    <a:pt x="0" y="9830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" name="pl30"/>
            <p:cNvSpPr/>
            <p:nvPr/>
          </p:nvSpPr>
          <p:spPr>
            <a:xfrm>
              <a:off x="6169858" y="2847155"/>
              <a:ext cx="937123" cy="0"/>
            </a:xfrm>
            <a:custGeom>
              <a:avLst/>
              <a:gdLst/>
              <a:ahLst/>
              <a:cxnLst/>
              <a:rect l="0" t="0" r="0" b="0"/>
              <a:pathLst>
                <a:path w="937123">
                  <a:moveTo>
                    <a:pt x="937123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" name="pl31"/>
            <p:cNvSpPr/>
            <p:nvPr/>
          </p:nvSpPr>
          <p:spPr>
            <a:xfrm>
              <a:off x="6169858" y="2798004"/>
              <a:ext cx="0" cy="98300"/>
            </a:xfrm>
            <a:custGeom>
              <a:avLst/>
              <a:gdLst/>
              <a:ahLst/>
              <a:cxnLst/>
              <a:rect l="0" t="0" r="0" b="0"/>
              <a:pathLst>
                <a:path h="98300">
                  <a:moveTo>
                    <a:pt x="0" y="9830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" name="pl32"/>
            <p:cNvSpPr/>
            <p:nvPr/>
          </p:nvSpPr>
          <p:spPr>
            <a:xfrm>
              <a:off x="5918707" y="1667551"/>
              <a:ext cx="0" cy="4325212"/>
            </a:xfrm>
            <a:custGeom>
              <a:avLst/>
              <a:gdLst/>
              <a:ahLst/>
              <a:cxnLst/>
              <a:rect l="0" t="0" r="0" b="0"/>
              <a:pathLst>
                <a:path h="4325212">
                  <a:moveTo>
                    <a:pt x="0" y="432521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" name="tx33"/>
            <p:cNvSpPr/>
            <p:nvPr/>
          </p:nvSpPr>
          <p:spPr>
            <a:xfrm>
              <a:off x="1348954" y="4773373"/>
              <a:ext cx="398760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7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7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ECOGH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1348954" y="3462703"/>
              <a:ext cx="419695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7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7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TMT9.2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1348954" y="2152033"/>
              <a:ext cx="53850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7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7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SURGERY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699138" y="5387077"/>
              <a:ext cx="62061" cy="7401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7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7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Y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2699138" y="4728963"/>
              <a:ext cx="313233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7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7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FALSE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2699138" y="4076406"/>
              <a:ext cx="62061" cy="7401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7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7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Y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699138" y="3418293"/>
              <a:ext cx="313233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7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7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FALSE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699138" y="2762958"/>
              <a:ext cx="65285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7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7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INCOMPLETE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2699138" y="2107622"/>
              <a:ext cx="546893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7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7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COMPLETE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2699138" y="5459228"/>
              <a:ext cx="369689" cy="9068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7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70" i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(N=89)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2699138" y="4803893"/>
              <a:ext cx="369689" cy="9068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7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70" i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(N=88)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2699138" y="4148558"/>
              <a:ext cx="369689" cy="9068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7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70" i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(N=46)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2699138" y="3493223"/>
              <a:ext cx="434330" cy="9068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7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70" i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(N=131)</a:t>
              </a:r>
            </a:p>
          </p:txBody>
        </p:sp>
        <p:sp>
          <p:nvSpPr>
            <p:cNvPr id="47" name="tx46"/>
            <p:cNvSpPr/>
            <p:nvPr/>
          </p:nvSpPr>
          <p:spPr>
            <a:xfrm>
              <a:off x="2699138" y="2837888"/>
              <a:ext cx="369689" cy="9068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7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70" i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(N=65)</a:t>
              </a:r>
            </a:p>
          </p:txBody>
        </p:sp>
        <p:sp>
          <p:nvSpPr>
            <p:cNvPr id="48" name="tx47"/>
            <p:cNvSpPr/>
            <p:nvPr/>
          </p:nvSpPr>
          <p:spPr>
            <a:xfrm>
              <a:off x="2699138" y="2182552"/>
              <a:ext cx="434330" cy="9068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7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70" i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(N=112)</a:t>
              </a:r>
            </a:p>
          </p:txBody>
        </p:sp>
        <p:sp>
          <p:nvSpPr>
            <p:cNvPr id="49" name="tx48"/>
            <p:cNvSpPr/>
            <p:nvPr/>
          </p:nvSpPr>
          <p:spPr>
            <a:xfrm>
              <a:off x="3801195" y="5384298"/>
              <a:ext cx="226218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7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7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2.30</a:t>
              </a:r>
            </a:p>
          </p:txBody>
        </p:sp>
        <p:sp>
          <p:nvSpPr>
            <p:cNvPr id="50" name="tx49"/>
            <p:cNvSpPr/>
            <p:nvPr/>
          </p:nvSpPr>
          <p:spPr>
            <a:xfrm>
              <a:off x="3669507" y="4771588"/>
              <a:ext cx="489594" cy="7858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7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7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reference</a:t>
              </a:r>
            </a:p>
          </p:txBody>
        </p:sp>
        <p:sp>
          <p:nvSpPr>
            <p:cNvPr id="51" name="tx50"/>
            <p:cNvSpPr/>
            <p:nvPr/>
          </p:nvSpPr>
          <p:spPr>
            <a:xfrm>
              <a:off x="3801195" y="4073628"/>
              <a:ext cx="226218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7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7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0.45</a:t>
              </a:r>
            </a:p>
          </p:txBody>
        </p:sp>
        <p:sp>
          <p:nvSpPr>
            <p:cNvPr id="52" name="tx51"/>
            <p:cNvSpPr/>
            <p:nvPr/>
          </p:nvSpPr>
          <p:spPr>
            <a:xfrm>
              <a:off x="3669507" y="3460917"/>
              <a:ext cx="489594" cy="7858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7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7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reference</a:t>
              </a:r>
            </a:p>
          </p:txBody>
        </p:sp>
        <p:sp>
          <p:nvSpPr>
            <p:cNvPr id="53" name="tx52"/>
            <p:cNvSpPr/>
            <p:nvPr/>
          </p:nvSpPr>
          <p:spPr>
            <a:xfrm>
              <a:off x="3801195" y="2765736"/>
              <a:ext cx="226218" cy="7401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7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7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1.74</a:t>
              </a:r>
            </a:p>
          </p:txBody>
        </p:sp>
        <p:sp>
          <p:nvSpPr>
            <p:cNvPr id="54" name="tx53"/>
            <p:cNvSpPr/>
            <p:nvPr/>
          </p:nvSpPr>
          <p:spPr>
            <a:xfrm>
              <a:off x="3669507" y="2150247"/>
              <a:ext cx="489594" cy="7858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7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7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reference</a:t>
              </a:r>
            </a:p>
          </p:txBody>
        </p:sp>
        <p:sp>
          <p:nvSpPr>
            <p:cNvPr id="55" name="tx54"/>
            <p:cNvSpPr/>
            <p:nvPr/>
          </p:nvSpPr>
          <p:spPr>
            <a:xfrm>
              <a:off x="3630142" y="5459228"/>
              <a:ext cx="568325" cy="9068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7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70" i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(1.6 - 3.34)</a:t>
              </a:r>
            </a:p>
          </p:txBody>
        </p:sp>
        <p:sp>
          <p:nvSpPr>
            <p:cNvPr id="56" name="tx55"/>
            <p:cNvSpPr/>
            <p:nvPr/>
          </p:nvSpPr>
          <p:spPr>
            <a:xfrm>
              <a:off x="3630142" y="4148558"/>
              <a:ext cx="568325" cy="9068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7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70" i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(0.3 - 0.69)</a:t>
              </a:r>
            </a:p>
          </p:txBody>
        </p:sp>
        <p:sp>
          <p:nvSpPr>
            <p:cNvPr id="57" name="tx56"/>
            <p:cNvSpPr/>
            <p:nvPr/>
          </p:nvSpPr>
          <p:spPr>
            <a:xfrm>
              <a:off x="3630142" y="2837888"/>
              <a:ext cx="568325" cy="9068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7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70" i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(1.2 - 2.48)</a:t>
              </a:r>
            </a:p>
          </p:txBody>
        </p:sp>
        <p:sp>
          <p:nvSpPr>
            <p:cNvPr id="58" name="tx57"/>
            <p:cNvSpPr/>
            <p:nvPr/>
          </p:nvSpPr>
          <p:spPr>
            <a:xfrm>
              <a:off x="7606001" y="5428709"/>
              <a:ext cx="560685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7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70" i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&lt;0.001 ***</a:t>
              </a:r>
            </a:p>
          </p:txBody>
        </p:sp>
        <p:sp>
          <p:nvSpPr>
            <p:cNvPr id="59" name="tx58"/>
            <p:cNvSpPr/>
            <p:nvPr/>
          </p:nvSpPr>
          <p:spPr>
            <a:xfrm>
              <a:off x="7606001" y="4118038"/>
              <a:ext cx="560685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7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70" i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&lt;0.001 ***</a:t>
              </a:r>
            </a:p>
          </p:txBody>
        </p:sp>
        <p:sp>
          <p:nvSpPr>
            <p:cNvPr id="60" name="tx59"/>
            <p:cNvSpPr/>
            <p:nvPr/>
          </p:nvSpPr>
          <p:spPr>
            <a:xfrm>
              <a:off x="7578815" y="2807368"/>
              <a:ext cx="424755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7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70" i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0.003 **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1348954" y="5814722"/>
              <a:ext cx="2793801" cy="9842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7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70" i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# Events: 151; Global p-value (Log-Rank): 1.9922e-15 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1348954" y="5964866"/>
              <a:ext cx="1996926" cy="8909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7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70" i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AIC: 1256.11; Concordance Index: 0.73</a:t>
              </a:r>
            </a:p>
          </p:txBody>
        </p:sp>
        <p:sp>
          <p:nvSpPr>
            <p:cNvPr id="63" name="pl62"/>
            <p:cNvSpPr/>
            <p:nvPr/>
          </p:nvSpPr>
          <p:spPr>
            <a:xfrm>
              <a:off x="2912019" y="5992764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" name="pl63"/>
            <p:cNvSpPr/>
            <p:nvPr/>
          </p:nvSpPr>
          <p:spPr>
            <a:xfrm>
              <a:off x="3817122" y="5992764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" name="pl64"/>
            <p:cNvSpPr/>
            <p:nvPr/>
          </p:nvSpPr>
          <p:spPr>
            <a:xfrm>
              <a:off x="5013603" y="5992764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" name="pl65"/>
            <p:cNvSpPr/>
            <p:nvPr/>
          </p:nvSpPr>
          <p:spPr>
            <a:xfrm>
              <a:off x="5918707" y="5992764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" name="pl66"/>
            <p:cNvSpPr/>
            <p:nvPr/>
          </p:nvSpPr>
          <p:spPr>
            <a:xfrm>
              <a:off x="6823810" y="5992764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" name="tx67"/>
            <p:cNvSpPr/>
            <p:nvPr/>
          </p:nvSpPr>
          <p:spPr>
            <a:xfrm>
              <a:off x="2821132" y="6052219"/>
              <a:ext cx="181774" cy="865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0.1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3726235" y="6052219"/>
              <a:ext cx="181774" cy="865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0.2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4922716" y="6052219"/>
              <a:ext cx="181774" cy="865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0.5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5882346" y="6055394"/>
              <a:ext cx="72721" cy="8334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6787449" y="6053806"/>
              <a:ext cx="72721" cy="8493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4079908" y="1433846"/>
              <a:ext cx="1018976" cy="12779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Hazard ratio</a:t>
              </a: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t>Test for PH assumption of Cox Model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914400" y="1371600"/>
          <a:ext cx="3154680" cy="1143000"/>
        </p:xfrm>
        <a:graphic>
          <a:graphicData uri="http://schemas.openxmlformats.org/drawingml/2006/table">
            <a:tbl>
              <a:tblPr/>
              <a:tblGrid>
                <a:gridCol w="1097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63500" marR="63500" algn="ct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300">
                          <a:solidFill>
                            <a:srgbClr val="FFFFFF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rowname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300">
                          <a:solidFill>
                            <a:srgbClr val="000000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chisq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300">
                          <a:solidFill>
                            <a:srgbClr val="000000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df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300">
                          <a:solidFill>
                            <a:srgbClr val="000000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p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SURGERY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9.6415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1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.002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TMT9.2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6.3141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1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.012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ECOGH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0.6561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1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.418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GLOBAL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14.1526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3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.003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t>Test for PH assumption of Cox Model</a:t>
            </a:r>
          </a:p>
        </p:txBody>
      </p:sp>
      <p:pic>
        <p:nvPicPr>
          <p:cNvPr id="3" name="내용 개체 틀 2"/>
          <p:cNvPicPr>
            <a:picLocks noGrp="1"/>
          </p:cNvPicPr>
          <p:nvPr>
            <p:ph/>
          </p:nvPr>
        </p:nvPicPr>
        <p:blipFill>
          <a:blip r:embed="rId2" cstate="print"/>
          <a:stretch>
            <a:fillRect/>
          </a:stretch>
        </p:blipFill>
        <p:spPr>
          <a:xfrm>
            <a:off x="914400" y="1828800"/>
            <a:ext cx="7315200" cy="5029200"/>
          </a:xfr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t>Testing Influential Observation - dfbeta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914400" y="1371600"/>
            <a:ext cx="7315200" cy="5029200"/>
            <a:chOff x="914400" y="1371600"/>
            <a:chExt cx="7315200" cy="5029200"/>
          </a:xfrm>
        </p:grpSpPr>
        <p:sp>
          <p:nvSpPr>
            <p:cNvPr id="4" name="rc3"/>
            <p:cNvSpPr/>
            <p:nvPr/>
          </p:nvSpPr>
          <p:spPr>
            <a:xfrm>
              <a:off x="914400" y="1371600"/>
              <a:ext cx="7315200" cy="50292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rc4"/>
            <p:cNvSpPr/>
            <p:nvPr/>
          </p:nvSpPr>
          <p:spPr>
            <a:xfrm>
              <a:off x="914400" y="1371600"/>
              <a:ext cx="7315200" cy="50292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" name="rc5"/>
            <p:cNvSpPr/>
            <p:nvPr/>
          </p:nvSpPr>
          <p:spPr>
            <a:xfrm>
              <a:off x="1507924" y="1659687"/>
              <a:ext cx="1932056" cy="433617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" name="pl6"/>
            <p:cNvSpPr/>
            <p:nvPr/>
          </p:nvSpPr>
          <p:spPr>
            <a:xfrm>
              <a:off x="1507924" y="5576472"/>
              <a:ext cx="1932056" cy="0"/>
            </a:xfrm>
            <a:custGeom>
              <a:avLst/>
              <a:gdLst/>
              <a:ahLst/>
              <a:cxnLst/>
              <a:rect l="0" t="0" r="0" b="0"/>
              <a:pathLst>
                <a:path w="1932056">
                  <a:moveTo>
                    <a:pt x="0" y="0"/>
                  </a:moveTo>
                  <a:lnTo>
                    <a:pt x="1932056" y="0"/>
                  </a:lnTo>
                  <a:lnTo>
                    <a:pt x="193205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l7"/>
            <p:cNvSpPr/>
            <p:nvPr/>
          </p:nvSpPr>
          <p:spPr>
            <a:xfrm>
              <a:off x="1507924" y="4005679"/>
              <a:ext cx="1932056" cy="0"/>
            </a:xfrm>
            <a:custGeom>
              <a:avLst/>
              <a:gdLst/>
              <a:ahLst/>
              <a:cxnLst/>
              <a:rect l="0" t="0" r="0" b="0"/>
              <a:pathLst>
                <a:path w="1932056">
                  <a:moveTo>
                    <a:pt x="0" y="0"/>
                  </a:moveTo>
                  <a:lnTo>
                    <a:pt x="1932056" y="0"/>
                  </a:lnTo>
                  <a:lnTo>
                    <a:pt x="193205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l8"/>
            <p:cNvSpPr/>
            <p:nvPr/>
          </p:nvSpPr>
          <p:spPr>
            <a:xfrm>
              <a:off x="1507924" y="2434886"/>
              <a:ext cx="1932056" cy="0"/>
            </a:xfrm>
            <a:custGeom>
              <a:avLst/>
              <a:gdLst/>
              <a:ahLst/>
              <a:cxnLst/>
              <a:rect l="0" t="0" r="0" b="0"/>
              <a:pathLst>
                <a:path w="1932056">
                  <a:moveTo>
                    <a:pt x="0" y="0"/>
                  </a:moveTo>
                  <a:lnTo>
                    <a:pt x="1932056" y="0"/>
                  </a:lnTo>
                  <a:lnTo>
                    <a:pt x="193205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l9"/>
            <p:cNvSpPr/>
            <p:nvPr/>
          </p:nvSpPr>
          <p:spPr>
            <a:xfrm>
              <a:off x="1835255" y="1659687"/>
              <a:ext cx="0" cy="4336171"/>
            </a:xfrm>
            <a:custGeom>
              <a:avLst/>
              <a:gdLst/>
              <a:ahLst/>
              <a:cxnLst/>
              <a:rect l="0" t="0" r="0" b="0"/>
              <a:pathLst>
                <a:path h="4336171">
                  <a:moveTo>
                    <a:pt x="0" y="43361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10"/>
            <p:cNvSpPr/>
            <p:nvPr/>
          </p:nvSpPr>
          <p:spPr>
            <a:xfrm>
              <a:off x="2334237" y="1659687"/>
              <a:ext cx="0" cy="4336171"/>
            </a:xfrm>
            <a:custGeom>
              <a:avLst/>
              <a:gdLst/>
              <a:ahLst/>
              <a:cxnLst/>
              <a:rect l="0" t="0" r="0" b="0"/>
              <a:pathLst>
                <a:path h="4336171">
                  <a:moveTo>
                    <a:pt x="0" y="43361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11"/>
            <p:cNvSpPr/>
            <p:nvPr/>
          </p:nvSpPr>
          <p:spPr>
            <a:xfrm>
              <a:off x="2833218" y="1659687"/>
              <a:ext cx="0" cy="4336171"/>
            </a:xfrm>
            <a:custGeom>
              <a:avLst/>
              <a:gdLst/>
              <a:ahLst/>
              <a:cxnLst/>
              <a:rect l="0" t="0" r="0" b="0"/>
              <a:pathLst>
                <a:path h="4336171">
                  <a:moveTo>
                    <a:pt x="0" y="43361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l12"/>
            <p:cNvSpPr/>
            <p:nvPr/>
          </p:nvSpPr>
          <p:spPr>
            <a:xfrm>
              <a:off x="3332200" y="1659687"/>
              <a:ext cx="0" cy="4336171"/>
            </a:xfrm>
            <a:custGeom>
              <a:avLst/>
              <a:gdLst/>
              <a:ahLst/>
              <a:cxnLst/>
              <a:rect l="0" t="0" r="0" b="0"/>
              <a:pathLst>
                <a:path h="4336171">
                  <a:moveTo>
                    <a:pt x="0" y="43361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l13"/>
            <p:cNvSpPr/>
            <p:nvPr/>
          </p:nvSpPr>
          <p:spPr>
            <a:xfrm>
              <a:off x="1507924" y="4791075"/>
              <a:ext cx="1932056" cy="0"/>
            </a:xfrm>
            <a:custGeom>
              <a:avLst/>
              <a:gdLst/>
              <a:ahLst/>
              <a:cxnLst/>
              <a:rect l="0" t="0" r="0" b="0"/>
              <a:pathLst>
                <a:path w="1932056">
                  <a:moveTo>
                    <a:pt x="0" y="0"/>
                  </a:moveTo>
                  <a:lnTo>
                    <a:pt x="1932056" y="0"/>
                  </a:lnTo>
                  <a:lnTo>
                    <a:pt x="193205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l14"/>
            <p:cNvSpPr/>
            <p:nvPr/>
          </p:nvSpPr>
          <p:spPr>
            <a:xfrm>
              <a:off x="1507924" y="3220282"/>
              <a:ext cx="1932056" cy="0"/>
            </a:xfrm>
            <a:custGeom>
              <a:avLst/>
              <a:gdLst/>
              <a:ahLst/>
              <a:cxnLst/>
              <a:rect l="0" t="0" r="0" b="0"/>
              <a:pathLst>
                <a:path w="1932056">
                  <a:moveTo>
                    <a:pt x="0" y="0"/>
                  </a:moveTo>
                  <a:lnTo>
                    <a:pt x="1932056" y="0"/>
                  </a:lnTo>
                  <a:lnTo>
                    <a:pt x="193205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l15"/>
            <p:cNvSpPr/>
            <p:nvPr/>
          </p:nvSpPr>
          <p:spPr>
            <a:xfrm>
              <a:off x="1585765" y="1659687"/>
              <a:ext cx="0" cy="4336171"/>
            </a:xfrm>
            <a:custGeom>
              <a:avLst/>
              <a:gdLst/>
              <a:ahLst/>
              <a:cxnLst/>
              <a:rect l="0" t="0" r="0" b="0"/>
              <a:pathLst>
                <a:path h="4336171">
                  <a:moveTo>
                    <a:pt x="0" y="43361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pl16"/>
            <p:cNvSpPr/>
            <p:nvPr/>
          </p:nvSpPr>
          <p:spPr>
            <a:xfrm>
              <a:off x="2084746" y="1659687"/>
              <a:ext cx="0" cy="4336171"/>
            </a:xfrm>
            <a:custGeom>
              <a:avLst/>
              <a:gdLst/>
              <a:ahLst/>
              <a:cxnLst/>
              <a:rect l="0" t="0" r="0" b="0"/>
              <a:pathLst>
                <a:path h="4336171">
                  <a:moveTo>
                    <a:pt x="0" y="43361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pl17"/>
            <p:cNvSpPr/>
            <p:nvPr/>
          </p:nvSpPr>
          <p:spPr>
            <a:xfrm>
              <a:off x="2583728" y="1659687"/>
              <a:ext cx="0" cy="4336171"/>
            </a:xfrm>
            <a:custGeom>
              <a:avLst/>
              <a:gdLst/>
              <a:ahLst/>
              <a:cxnLst/>
              <a:rect l="0" t="0" r="0" b="0"/>
              <a:pathLst>
                <a:path h="4336171">
                  <a:moveTo>
                    <a:pt x="0" y="43361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pl18"/>
            <p:cNvSpPr/>
            <p:nvPr/>
          </p:nvSpPr>
          <p:spPr>
            <a:xfrm>
              <a:off x="3082709" y="1659687"/>
              <a:ext cx="0" cy="4336171"/>
            </a:xfrm>
            <a:custGeom>
              <a:avLst/>
              <a:gdLst/>
              <a:ahLst/>
              <a:cxnLst/>
              <a:rect l="0" t="0" r="0" b="0"/>
              <a:pathLst>
                <a:path h="4336171">
                  <a:moveTo>
                    <a:pt x="0" y="43361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t19"/>
            <p:cNvSpPr/>
            <p:nvPr/>
          </p:nvSpPr>
          <p:spPr>
            <a:xfrm>
              <a:off x="1577694" y="310561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pt20"/>
            <p:cNvSpPr/>
            <p:nvPr/>
          </p:nvSpPr>
          <p:spPr>
            <a:xfrm>
              <a:off x="1587673" y="343297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pt21"/>
            <p:cNvSpPr/>
            <p:nvPr/>
          </p:nvSpPr>
          <p:spPr>
            <a:xfrm>
              <a:off x="1597653" y="29832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pt22"/>
            <p:cNvSpPr/>
            <p:nvPr/>
          </p:nvSpPr>
          <p:spPr>
            <a:xfrm>
              <a:off x="1607633" y="384302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t23"/>
            <p:cNvSpPr/>
            <p:nvPr/>
          </p:nvSpPr>
          <p:spPr>
            <a:xfrm>
              <a:off x="1617612" y="326426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pt24"/>
            <p:cNvSpPr/>
            <p:nvPr/>
          </p:nvSpPr>
          <p:spPr>
            <a:xfrm>
              <a:off x="1627592" y="317076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pt25"/>
            <p:cNvSpPr/>
            <p:nvPr/>
          </p:nvSpPr>
          <p:spPr>
            <a:xfrm>
              <a:off x="1637571" y="338608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pt26"/>
            <p:cNvSpPr/>
            <p:nvPr/>
          </p:nvSpPr>
          <p:spPr>
            <a:xfrm>
              <a:off x="1647551" y="306961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pt27"/>
            <p:cNvSpPr/>
            <p:nvPr/>
          </p:nvSpPr>
          <p:spPr>
            <a:xfrm>
              <a:off x="1657531" y="281127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pt28"/>
            <p:cNvSpPr/>
            <p:nvPr/>
          </p:nvSpPr>
          <p:spPr>
            <a:xfrm>
              <a:off x="1667510" y="29832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" name="pt29"/>
            <p:cNvSpPr/>
            <p:nvPr/>
          </p:nvSpPr>
          <p:spPr>
            <a:xfrm>
              <a:off x="1677490" y="280088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" name="pt30"/>
            <p:cNvSpPr/>
            <p:nvPr/>
          </p:nvSpPr>
          <p:spPr>
            <a:xfrm>
              <a:off x="1687470" y="438835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" name="pt31"/>
            <p:cNvSpPr/>
            <p:nvPr/>
          </p:nvSpPr>
          <p:spPr>
            <a:xfrm>
              <a:off x="1697449" y="277078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" name="pt32"/>
            <p:cNvSpPr/>
            <p:nvPr/>
          </p:nvSpPr>
          <p:spPr>
            <a:xfrm>
              <a:off x="1707429" y="305829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" name="pt33"/>
            <p:cNvSpPr/>
            <p:nvPr/>
          </p:nvSpPr>
          <p:spPr>
            <a:xfrm>
              <a:off x="1717409" y="305829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" name="pt34"/>
            <p:cNvSpPr/>
            <p:nvPr/>
          </p:nvSpPr>
          <p:spPr>
            <a:xfrm>
              <a:off x="1727388" y="380990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" name="pt35"/>
            <p:cNvSpPr/>
            <p:nvPr/>
          </p:nvSpPr>
          <p:spPr>
            <a:xfrm>
              <a:off x="1737368" y="304834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" name="pt36"/>
            <p:cNvSpPr/>
            <p:nvPr/>
          </p:nvSpPr>
          <p:spPr>
            <a:xfrm>
              <a:off x="1747347" y="304834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" name="pt37"/>
            <p:cNvSpPr/>
            <p:nvPr/>
          </p:nvSpPr>
          <p:spPr>
            <a:xfrm>
              <a:off x="1757327" y="273489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" name="pt38"/>
            <p:cNvSpPr/>
            <p:nvPr/>
          </p:nvSpPr>
          <p:spPr>
            <a:xfrm>
              <a:off x="1767307" y="352660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" name="pt39"/>
            <p:cNvSpPr/>
            <p:nvPr/>
          </p:nvSpPr>
          <p:spPr>
            <a:xfrm>
              <a:off x="1777286" y="360712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" name="pt40"/>
            <p:cNvSpPr/>
            <p:nvPr/>
          </p:nvSpPr>
          <p:spPr>
            <a:xfrm>
              <a:off x="1787266" y="321417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" name="pt41"/>
            <p:cNvSpPr/>
            <p:nvPr/>
          </p:nvSpPr>
          <p:spPr>
            <a:xfrm>
              <a:off x="1797246" y="307743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" name="pt42"/>
            <p:cNvSpPr/>
            <p:nvPr/>
          </p:nvSpPr>
          <p:spPr>
            <a:xfrm>
              <a:off x="1807225" y="304282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" name="pt43"/>
            <p:cNvSpPr/>
            <p:nvPr/>
          </p:nvSpPr>
          <p:spPr>
            <a:xfrm>
              <a:off x="1817205" y="330329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" name="pt44"/>
            <p:cNvSpPr/>
            <p:nvPr/>
          </p:nvSpPr>
          <p:spPr>
            <a:xfrm>
              <a:off x="1827184" y="334529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" name="pt45"/>
            <p:cNvSpPr/>
            <p:nvPr/>
          </p:nvSpPr>
          <p:spPr>
            <a:xfrm>
              <a:off x="1837164" y="317282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" name="pt46"/>
            <p:cNvSpPr/>
            <p:nvPr/>
          </p:nvSpPr>
          <p:spPr>
            <a:xfrm>
              <a:off x="1847144" y="314834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" name="pt47"/>
            <p:cNvSpPr/>
            <p:nvPr/>
          </p:nvSpPr>
          <p:spPr>
            <a:xfrm>
              <a:off x="1857123" y="252190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" name="pt48"/>
            <p:cNvSpPr/>
            <p:nvPr/>
          </p:nvSpPr>
          <p:spPr>
            <a:xfrm>
              <a:off x="1867103" y="272307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" name="pt49"/>
            <p:cNvSpPr/>
            <p:nvPr/>
          </p:nvSpPr>
          <p:spPr>
            <a:xfrm>
              <a:off x="1877083" y="328812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" name="pt50"/>
            <p:cNvSpPr/>
            <p:nvPr/>
          </p:nvSpPr>
          <p:spPr>
            <a:xfrm>
              <a:off x="1887062" y="304172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" name="pt51"/>
            <p:cNvSpPr/>
            <p:nvPr/>
          </p:nvSpPr>
          <p:spPr>
            <a:xfrm>
              <a:off x="1897042" y="401287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" name="pt52"/>
            <p:cNvSpPr/>
            <p:nvPr/>
          </p:nvSpPr>
          <p:spPr>
            <a:xfrm>
              <a:off x="1907021" y="289208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" name="pt53"/>
            <p:cNvSpPr/>
            <p:nvPr/>
          </p:nvSpPr>
          <p:spPr>
            <a:xfrm>
              <a:off x="1917001" y="308376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" name="pt54"/>
            <p:cNvSpPr/>
            <p:nvPr/>
          </p:nvSpPr>
          <p:spPr>
            <a:xfrm>
              <a:off x="1926981" y="316121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" name="pt55"/>
            <p:cNvSpPr/>
            <p:nvPr/>
          </p:nvSpPr>
          <p:spPr>
            <a:xfrm>
              <a:off x="1936960" y="380352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" name="pt56"/>
            <p:cNvSpPr/>
            <p:nvPr/>
          </p:nvSpPr>
          <p:spPr>
            <a:xfrm>
              <a:off x="1946940" y="374214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" name="pt57"/>
            <p:cNvSpPr/>
            <p:nvPr/>
          </p:nvSpPr>
          <p:spPr>
            <a:xfrm>
              <a:off x="1956920" y="303302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" name="pt58"/>
            <p:cNvSpPr/>
            <p:nvPr/>
          </p:nvSpPr>
          <p:spPr>
            <a:xfrm>
              <a:off x="1966899" y="412752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" name="pt59"/>
            <p:cNvSpPr/>
            <p:nvPr/>
          </p:nvSpPr>
          <p:spPr>
            <a:xfrm>
              <a:off x="1976879" y="317282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" name="pt60"/>
            <p:cNvSpPr/>
            <p:nvPr/>
          </p:nvSpPr>
          <p:spPr>
            <a:xfrm>
              <a:off x="1986858" y="316726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" name="pt61"/>
            <p:cNvSpPr/>
            <p:nvPr/>
          </p:nvSpPr>
          <p:spPr>
            <a:xfrm>
              <a:off x="1996838" y="299427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" name="pt62"/>
            <p:cNvSpPr/>
            <p:nvPr/>
          </p:nvSpPr>
          <p:spPr>
            <a:xfrm>
              <a:off x="2006818" y="301419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" name="pt63"/>
            <p:cNvSpPr/>
            <p:nvPr/>
          </p:nvSpPr>
          <p:spPr>
            <a:xfrm>
              <a:off x="2016797" y="368004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" name="pt64"/>
            <p:cNvSpPr/>
            <p:nvPr/>
          </p:nvSpPr>
          <p:spPr>
            <a:xfrm>
              <a:off x="2026777" y="352660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" name="pt65"/>
            <p:cNvSpPr/>
            <p:nvPr/>
          </p:nvSpPr>
          <p:spPr>
            <a:xfrm>
              <a:off x="2036757" y="367195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" name="pt66"/>
            <p:cNvSpPr/>
            <p:nvPr/>
          </p:nvSpPr>
          <p:spPr>
            <a:xfrm>
              <a:off x="2046736" y="277722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" name="pt67"/>
            <p:cNvSpPr/>
            <p:nvPr/>
          </p:nvSpPr>
          <p:spPr>
            <a:xfrm>
              <a:off x="2056716" y="347536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" name="pt68"/>
            <p:cNvSpPr/>
            <p:nvPr/>
          </p:nvSpPr>
          <p:spPr>
            <a:xfrm>
              <a:off x="2066696" y="272137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" name="pt69"/>
            <p:cNvSpPr/>
            <p:nvPr/>
          </p:nvSpPr>
          <p:spPr>
            <a:xfrm>
              <a:off x="2076675" y="318100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" name="pt70"/>
            <p:cNvSpPr/>
            <p:nvPr/>
          </p:nvSpPr>
          <p:spPr>
            <a:xfrm>
              <a:off x="2086655" y="327491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" name="pt71"/>
            <p:cNvSpPr/>
            <p:nvPr/>
          </p:nvSpPr>
          <p:spPr>
            <a:xfrm>
              <a:off x="2096634" y="282216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" name="pt72"/>
            <p:cNvSpPr/>
            <p:nvPr/>
          </p:nvSpPr>
          <p:spPr>
            <a:xfrm>
              <a:off x="2106614" y="409279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4" name="pt73"/>
            <p:cNvSpPr/>
            <p:nvPr/>
          </p:nvSpPr>
          <p:spPr>
            <a:xfrm>
              <a:off x="2116594" y="183873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5" name="pt74"/>
            <p:cNvSpPr/>
            <p:nvPr/>
          </p:nvSpPr>
          <p:spPr>
            <a:xfrm>
              <a:off x="2126573" y="312299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6" name="pt75"/>
            <p:cNvSpPr/>
            <p:nvPr/>
          </p:nvSpPr>
          <p:spPr>
            <a:xfrm>
              <a:off x="2136553" y="314834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7" name="pt76"/>
            <p:cNvSpPr/>
            <p:nvPr/>
          </p:nvSpPr>
          <p:spPr>
            <a:xfrm>
              <a:off x="2146533" y="334529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" name="pt77"/>
            <p:cNvSpPr/>
            <p:nvPr/>
          </p:nvSpPr>
          <p:spPr>
            <a:xfrm>
              <a:off x="2156512" y="352660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" name="pt78"/>
            <p:cNvSpPr/>
            <p:nvPr/>
          </p:nvSpPr>
          <p:spPr>
            <a:xfrm>
              <a:off x="2166492" y="285052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0" name="pt79"/>
            <p:cNvSpPr/>
            <p:nvPr/>
          </p:nvSpPr>
          <p:spPr>
            <a:xfrm>
              <a:off x="2176471" y="564120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1" name="pt80"/>
            <p:cNvSpPr/>
            <p:nvPr/>
          </p:nvSpPr>
          <p:spPr>
            <a:xfrm>
              <a:off x="2186451" y="322468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2" name="pt81"/>
            <p:cNvSpPr/>
            <p:nvPr/>
          </p:nvSpPr>
          <p:spPr>
            <a:xfrm>
              <a:off x="2196431" y="239193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3" name="pt82"/>
            <p:cNvSpPr/>
            <p:nvPr/>
          </p:nvSpPr>
          <p:spPr>
            <a:xfrm>
              <a:off x="2206410" y="302836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4" name="pt83"/>
            <p:cNvSpPr/>
            <p:nvPr/>
          </p:nvSpPr>
          <p:spPr>
            <a:xfrm>
              <a:off x="2216390" y="368004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5" name="pt84"/>
            <p:cNvSpPr/>
            <p:nvPr/>
          </p:nvSpPr>
          <p:spPr>
            <a:xfrm>
              <a:off x="2226370" y="317282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6" name="pt85"/>
            <p:cNvSpPr/>
            <p:nvPr/>
          </p:nvSpPr>
          <p:spPr>
            <a:xfrm>
              <a:off x="2236349" y="312971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7" name="pt86"/>
            <p:cNvSpPr/>
            <p:nvPr/>
          </p:nvSpPr>
          <p:spPr>
            <a:xfrm>
              <a:off x="2246329" y="259945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8" name="pt87"/>
            <p:cNvSpPr/>
            <p:nvPr/>
          </p:nvSpPr>
          <p:spPr>
            <a:xfrm>
              <a:off x="2256308" y="404661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9" name="pt88"/>
            <p:cNvSpPr/>
            <p:nvPr/>
          </p:nvSpPr>
          <p:spPr>
            <a:xfrm>
              <a:off x="2266288" y="349158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0" name="pt89"/>
            <p:cNvSpPr/>
            <p:nvPr/>
          </p:nvSpPr>
          <p:spPr>
            <a:xfrm>
              <a:off x="2276268" y="297423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1" name="pt90"/>
            <p:cNvSpPr/>
            <p:nvPr/>
          </p:nvSpPr>
          <p:spPr>
            <a:xfrm>
              <a:off x="2286247" y="335482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2" name="pt91"/>
            <p:cNvSpPr/>
            <p:nvPr/>
          </p:nvSpPr>
          <p:spPr>
            <a:xfrm>
              <a:off x="2296227" y="355340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3" name="pt92"/>
            <p:cNvSpPr/>
            <p:nvPr/>
          </p:nvSpPr>
          <p:spPr>
            <a:xfrm>
              <a:off x="2306207" y="417573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4" name="pt93"/>
            <p:cNvSpPr/>
            <p:nvPr/>
          </p:nvSpPr>
          <p:spPr>
            <a:xfrm>
              <a:off x="2316186" y="289208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5" name="pt94"/>
            <p:cNvSpPr/>
            <p:nvPr/>
          </p:nvSpPr>
          <p:spPr>
            <a:xfrm>
              <a:off x="2326166" y="285052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6" name="pt95"/>
            <p:cNvSpPr/>
            <p:nvPr/>
          </p:nvSpPr>
          <p:spPr>
            <a:xfrm>
              <a:off x="2336145" y="29365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7" name="pt96"/>
            <p:cNvSpPr/>
            <p:nvPr/>
          </p:nvSpPr>
          <p:spPr>
            <a:xfrm>
              <a:off x="2346125" y="314926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8" name="pt97"/>
            <p:cNvSpPr/>
            <p:nvPr/>
          </p:nvSpPr>
          <p:spPr>
            <a:xfrm>
              <a:off x="2356105" y="311271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9" name="pt98"/>
            <p:cNvSpPr/>
            <p:nvPr/>
          </p:nvSpPr>
          <p:spPr>
            <a:xfrm>
              <a:off x="2366084" y="325052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0" name="pt99"/>
            <p:cNvSpPr/>
            <p:nvPr/>
          </p:nvSpPr>
          <p:spPr>
            <a:xfrm>
              <a:off x="2376064" y="316062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1" name="pt100"/>
            <p:cNvSpPr/>
            <p:nvPr/>
          </p:nvSpPr>
          <p:spPr>
            <a:xfrm>
              <a:off x="2386044" y="285434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2" name="pt101"/>
            <p:cNvSpPr/>
            <p:nvPr/>
          </p:nvSpPr>
          <p:spPr>
            <a:xfrm>
              <a:off x="2396023" y="316121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3" name="pt102"/>
            <p:cNvSpPr/>
            <p:nvPr/>
          </p:nvSpPr>
          <p:spPr>
            <a:xfrm>
              <a:off x="2406003" y="310621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4" name="pt103"/>
            <p:cNvSpPr/>
            <p:nvPr/>
          </p:nvSpPr>
          <p:spPr>
            <a:xfrm>
              <a:off x="2415983" y="317306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5" name="pt104"/>
            <p:cNvSpPr/>
            <p:nvPr/>
          </p:nvSpPr>
          <p:spPr>
            <a:xfrm>
              <a:off x="2425962" y="305672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6" name="pt105"/>
            <p:cNvSpPr/>
            <p:nvPr/>
          </p:nvSpPr>
          <p:spPr>
            <a:xfrm>
              <a:off x="2435942" y="334874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7" name="pt106"/>
            <p:cNvSpPr/>
            <p:nvPr/>
          </p:nvSpPr>
          <p:spPr>
            <a:xfrm>
              <a:off x="2445921" y="328174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8" name="pt107"/>
            <p:cNvSpPr/>
            <p:nvPr/>
          </p:nvSpPr>
          <p:spPr>
            <a:xfrm>
              <a:off x="2455901" y="338608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9" name="pt108"/>
            <p:cNvSpPr/>
            <p:nvPr/>
          </p:nvSpPr>
          <p:spPr>
            <a:xfrm>
              <a:off x="2465881" y="29365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0" name="pt109"/>
            <p:cNvSpPr/>
            <p:nvPr/>
          </p:nvSpPr>
          <p:spPr>
            <a:xfrm>
              <a:off x="2475860" y="29832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1" name="pt110"/>
            <p:cNvSpPr/>
            <p:nvPr/>
          </p:nvSpPr>
          <p:spPr>
            <a:xfrm>
              <a:off x="2485840" y="316726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" name="pt111"/>
            <p:cNvSpPr/>
            <p:nvPr/>
          </p:nvSpPr>
          <p:spPr>
            <a:xfrm>
              <a:off x="2495820" y="310621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3" name="pt112"/>
            <p:cNvSpPr/>
            <p:nvPr/>
          </p:nvSpPr>
          <p:spPr>
            <a:xfrm>
              <a:off x="2505799" y="393046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4" name="pt113"/>
            <p:cNvSpPr/>
            <p:nvPr/>
          </p:nvSpPr>
          <p:spPr>
            <a:xfrm>
              <a:off x="2515779" y="334529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5" name="pt114"/>
            <p:cNvSpPr/>
            <p:nvPr/>
          </p:nvSpPr>
          <p:spPr>
            <a:xfrm>
              <a:off x="2525758" y="311271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6" name="pt115"/>
            <p:cNvSpPr/>
            <p:nvPr/>
          </p:nvSpPr>
          <p:spPr>
            <a:xfrm>
              <a:off x="2535738" y="351882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7" name="pt116"/>
            <p:cNvSpPr/>
            <p:nvPr/>
          </p:nvSpPr>
          <p:spPr>
            <a:xfrm>
              <a:off x="2545718" y="310621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8" name="pt117"/>
            <p:cNvSpPr/>
            <p:nvPr/>
          </p:nvSpPr>
          <p:spPr>
            <a:xfrm>
              <a:off x="2555697" y="195865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9" name="pt118"/>
            <p:cNvSpPr/>
            <p:nvPr/>
          </p:nvSpPr>
          <p:spPr>
            <a:xfrm>
              <a:off x="2565677" y="368004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0" name="pt119"/>
            <p:cNvSpPr/>
            <p:nvPr/>
          </p:nvSpPr>
          <p:spPr>
            <a:xfrm>
              <a:off x="2575657" y="287310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1" name="pt120"/>
            <p:cNvSpPr/>
            <p:nvPr/>
          </p:nvSpPr>
          <p:spPr>
            <a:xfrm>
              <a:off x="2585636" y="366668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2" name="pt121"/>
            <p:cNvSpPr/>
            <p:nvPr/>
          </p:nvSpPr>
          <p:spPr>
            <a:xfrm>
              <a:off x="2595616" y="310624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3" name="pt122"/>
            <p:cNvSpPr/>
            <p:nvPr/>
          </p:nvSpPr>
          <p:spPr>
            <a:xfrm>
              <a:off x="2605595" y="316121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4" name="pt123"/>
            <p:cNvSpPr/>
            <p:nvPr/>
          </p:nvSpPr>
          <p:spPr>
            <a:xfrm>
              <a:off x="2615575" y="316252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5" name="pt124"/>
            <p:cNvSpPr/>
            <p:nvPr/>
          </p:nvSpPr>
          <p:spPr>
            <a:xfrm>
              <a:off x="2625555" y="285052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6" name="pt125"/>
            <p:cNvSpPr/>
            <p:nvPr/>
          </p:nvSpPr>
          <p:spPr>
            <a:xfrm>
              <a:off x="2635534" y="29365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7" name="pt126"/>
            <p:cNvSpPr/>
            <p:nvPr/>
          </p:nvSpPr>
          <p:spPr>
            <a:xfrm>
              <a:off x="2645514" y="311271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8" name="pt127"/>
            <p:cNvSpPr/>
            <p:nvPr/>
          </p:nvSpPr>
          <p:spPr>
            <a:xfrm>
              <a:off x="2655494" y="310624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9" name="pt128"/>
            <p:cNvSpPr/>
            <p:nvPr/>
          </p:nvSpPr>
          <p:spPr>
            <a:xfrm>
              <a:off x="2665473" y="29832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0" name="pt129"/>
            <p:cNvSpPr/>
            <p:nvPr/>
          </p:nvSpPr>
          <p:spPr>
            <a:xfrm>
              <a:off x="2675453" y="320194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1" name="pt130"/>
            <p:cNvSpPr/>
            <p:nvPr/>
          </p:nvSpPr>
          <p:spPr>
            <a:xfrm>
              <a:off x="2685432" y="285596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2" name="pt131"/>
            <p:cNvSpPr/>
            <p:nvPr/>
          </p:nvSpPr>
          <p:spPr>
            <a:xfrm>
              <a:off x="2695412" y="310020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3" name="pt132"/>
            <p:cNvSpPr/>
            <p:nvPr/>
          </p:nvSpPr>
          <p:spPr>
            <a:xfrm>
              <a:off x="2705392" y="29832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4" name="pt133"/>
            <p:cNvSpPr/>
            <p:nvPr/>
          </p:nvSpPr>
          <p:spPr>
            <a:xfrm>
              <a:off x="2715371" y="314834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5" name="pt134"/>
            <p:cNvSpPr/>
            <p:nvPr/>
          </p:nvSpPr>
          <p:spPr>
            <a:xfrm>
              <a:off x="2725351" y="381388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6" name="pt135"/>
            <p:cNvSpPr/>
            <p:nvPr/>
          </p:nvSpPr>
          <p:spPr>
            <a:xfrm>
              <a:off x="2735331" y="372265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7" name="pt136"/>
            <p:cNvSpPr/>
            <p:nvPr/>
          </p:nvSpPr>
          <p:spPr>
            <a:xfrm>
              <a:off x="2745310" y="325052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8" name="pt137"/>
            <p:cNvSpPr/>
            <p:nvPr/>
          </p:nvSpPr>
          <p:spPr>
            <a:xfrm>
              <a:off x="2755290" y="287310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9" name="pt138"/>
            <p:cNvSpPr/>
            <p:nvPr/>
          </p:nvSpPr>
          <p:spPr>
            <a:xfrm>
              <a:off x="2765270" y="316726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0" name="pt139"/>
            <p:cNvSpPr/>
            <p:nvPr/>
          </p:nvSpPr>
          <p:spPr>
            <a:xfrm>
              <a:off x="2775249" y="311271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1" name="pt140"/>
            <p:cNvSpPr/>
            <p:nvPr/>
          </p:nvSpPr>
          <p:spPr>
            <a:xfrm>
              <a:off x="2785229" y="306652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2" name="pt141"/>
            <p:cNvSpPr/>
            <p:nvPr/>
          </p:nvSpPr>
          <p:spPr>
            <a:xfrm>
              <a:off x="2795208" y="29365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3" name="pt142"/>
            <p:cNvSpPr/>
            <p:nvPr/>
          </p:nvSpPr>
          <p:spPr>
            <a:xfrm>
              <a:off x="2805188" y="314509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4" name="pt143"/>
            <p:cNvSpPr/>
            <p:nvPr/>
          </p:nvSpPr>
          <p:spPr>
            <a:xfrm>
              <a:off x="2815168" y="318100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5" name="pt144"/>
            <p:cNvSpPr/>
            <p:nvPr/>
          </p:nvSpPr>
          <p:spPr>
            <a:xfrm>
              <a:off x="2825147" y="238193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6" name="pt145"/>
            <p:cNvSpPr/>
            <p:nvPr/>
          </p:nvSpPr>
          <p:spPr>
            <a:xfrm>
              <a:off x="2835127" y="310571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7" name="pt146"/>
            <p:cNvSpPr/>
            <p:nvPr/>
          </p:nvSpPr>
          <p:spPr>
            <a:xfrm>
              <a:off x="2845107" y="274427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8" name="pt147"/>
            <p:cNvSpPr/>
            <p:nvPr/>
          </p:nvSpPr>
          <p:spPr>
            <a:xfrm>
              <a:off x="2855086" y="290252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9" name="pt148"/>
            <p:cNvSpPr/>
            <p:nvPr/>
          </p:nvSpPr>
          <p:spPr>
            <a:xfrm>
              <a:off x="2865066" y="311271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0" name="pt149"/>
            <p:cNvSpPr/>
            <p:nvPr/>
          </p:nvSpPr>
          <p:spPr>
            <a:xfrm>
              <a:off x="2875045" y="320969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1" name="pt150"/>
            <p:cNvSpPr/>
            <p:nvPr/>
          </p:nvSpPr>
          <p:spPr>
            <a:xfrm>
              <a:off x="2885025" y="287310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2" name="pt151"/>
            <p:cNvSpPr/>
            <p:nvPr/>
          </p:nvSpPr>
          <p:spPr>
            <a:xfrm>
              <a:off x="2895005" y="29365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3" name="pt152"/>
            <p:cNvSpPr/>
            <p:nvPr/>
          </p:nvSpPr>
          <p:spPr>
            <a:xfrm>
              <a:off x="2904984" y="314509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4" name="pt153"/>
            <p:cNvSpPr/>
            <p:nvPr/>
          </p:nvSpPr>
          <p:spPr>
            <a:xfrm>
              <a:off x="2914964" y="311216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5" name="pt154"/>
            <p:cNvSpPr/>
            <p:nvPr/>
          </p:nvSpPr>
          <p:spPr>
            <a:xfrm>
              <a:off x="2924944" y="281526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6" name="pt155"/>
            <p:cNvSpPr/>
            <p:nvPr/>
          </p:nvSpPr>
          <p:spPr>
            <a:xfrm>
              <a:off x="2934923" y="268300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7" name="pt156"/>
            <p:cNvSpPr/>
            <p:nvPr/>
          </p:nvSpPr>
          <p:spPr>
            <a:xfrm>
              <a:off x="2944903" y="331754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8" name="pt157"/>
            <p:cNvSpPr/>
            <p:nvPr/>
          </p:nvSpPr>
          <p:spPr>
            <a:xfrm>
              <a:off x="2954882" y="412752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9" name="pt158"/>
            <p:cNvSpPr/>
            <p:nvPr/>
          </p:nvSpPr>
          <p:spPr>
            <a:xfrm>
              <a:off x="2964862" y="29365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0" name="pt159"/>
            <p:cNvSpPr/>
            <p:nvPr/>
          </p:nvSpPr>
          <p:spPr>
            <a:xfrm>
              <a:off x="2974842" y="288693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1" name="pt160"/>
            <p:cNvSpPr/>
            <p:nvPr/>
          </p:nvSpPr>
          <p:spPr>
            <a:xfrm>
              <a:off x="2984821" y="279715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2" name="pt161"/>
            <p:cNvSpPr/>
            <p:nvPr/>
          </p:nvSpPr>
          <p:spPr>
            <a:xfrm>
              <a:off x="2994801" y="299846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3" name="pt162"/>
            <p:cNvSpPr/>
            <p:nvPr/>
          </p:nvSpPr>
          <p:spPr>
            <a:xfrm>
              <a:off x="3004781" y="404661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4" name="pt163"/>
            <p:cNvSpPr/>
            <p:nvPr/>
          </p:nvSpPr>
          <p:spPr>
            <a:xfrm>
              <a:off x="3014760" y="578071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5" name="pt164"/>
            <p:cNvSpPr/>
            <p:nvPr/>
          </p:nvSpPr>
          <p:spPr>
            <a:xfrm>
              <a:off x="3024740" y="314834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6" name="pt165"/>
            <p:cNvSpPr/>
            <p:nvPr/>
          </p:nvSpPr>
          <p:spPr>
            <a:xfrm>
              <a:off x="3034719" y="311216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7" name="pt166"/>
            <p:cNvSpPr/>
            <p:nvPr/>
          </p:nvSpPr>
          <p:spPr>
            <a:xfrm>
              <a:off x="3044699" y="281472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8" name="pt167"/>
            <p:cNvSpPr/>
            <p:nvPr/>
          </p:nvSpPr>
          <p:spPr>
            <a:xfrm>
              <a:off x="3054679" y="321417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9" name="pt168"/>
            <p:cNvSpPr/>
            <p:nvPr/>
          </p:nvSpPr>
          <p:spPr>
            <a:xfrm>
              <a:off x="3064658" y="238193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0" name="pt169"/>
            <p:cNvSpPr/>
            <p:nvPr/>
          </p:nvSpPr>
          <p:spPr>
            <a:xfrm>
              <a:off x="3074638" y="380990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1" name="pt170"/>
            <p:cNvSpPr/>
            <p:nvPr/>
          </p:nvSpPr>
          <p:spPr>
            <a:xfrm>
              <a:off x="3084618" y="262374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2" name="pt171"/>
            <p:cNvSpPr/>
            <p:nvPr/>
          </p:nvSpPr>
          <p:spPr>
            <a:xfrm>
              <a:off x="3094597" y="360712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3" name="pt172"/>
            <p:cNvSpPr/>
            <p:nvPr/>
          </p:nvSpPr>
          <p:spPr>
            <a:xfrm>
              <a:off x="3104577" y="314361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4" name="pt173"/>
            <p:cNvSpPr/>
            <p:nvPr/>
          </p:nvSpPr>
          <p:spPr>
            <a:xfrm>
              <a:off x="3114557" y="342510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5" name="pt174"/>
            <p:cNvSpPr/>
            <p:nvPr/>
          </p:nvSpPr>
          <p:spPr>
            <a:xfrm>
              <a:off x="3124536" y="314588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6" name="pt175"/>
            <p:cNvSpPr/>
            <p:nvPr/>
          </p:nvSpPr>
          <p:spPr>
            <a:xfrm>
              <a:off x="3134516" y="299846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7" name="pt176"/>
            <p:cNvSpPr/>
            <p:nvPr/>
          </p:nvSpPr>
          <p:spPr>
            <a:xfrm>
              <a:off x="3144495" y="275405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8" name="pt177"/>
            <p:cNvSpPr/>
            <p:nvPr/>
          </p:nvSpPr>
          <p:spPr>
            <a:xfrm>
              <a:off x="3154475" y="349158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9" name="pt178"/>
            <p:cNvSpPr/>
            <p:nvPr/>
          </p:nvSpPr>
          <p:spPr>
            <a:xfrm>
              <a:off x="3164455" y="315938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0" name="pt179"/>
            <p:cNvSpPr/>
            <p:nvPr/>
          </p:nvSpPr>
          <p:spPr>
            <a:xfrm>
              <a:off x="3174434" y="331754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1" name="pt180"/>
            <p:cNvSpPr/>
            <p:nvPr/>
          </p:nvSpPr>
          <p:spPr>
            <a:xfrm>
              <a:off x="3184414" y="318447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2" name="pt181"/>
            <p:cNvSpPr/>
            <p:nvPr/>
          </p:nvSpPr>
          <p:spPr>
            <a:xfrm>
              <a:off x="3194394" y="349158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3" name="pt182"/>
            <p:cNvSpPr/>
            <p:nvPr/>
          </p:nvSpPr>
          <p:spPr>
            <a:xfrm>
              <a:off x="3204373" y="316726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4" name="pt183"/>
            <p:cNvSpPr/>
            <p:nvPr/>
          </p:nvSpPr>
          <p:spPr>
            <a:xfrm>
              <a:off x="3214353" y="312971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5" name="pt184"/>
            <p:cNvSpPr/>
            <p:nvPr/>
          </p:nvSpPr>
          <p:spPr>
            <a:xfrm>
              <a:off x="3224332" y="238193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6" name="pt185"/>
            <p:cNvSpPr/>
            <p:nvPr/>
          </p:nvSpPr>
          <p:spPr>
            <a:xfrm>
              <a:off x="3234312" y="284873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7" name="pt186"/>
            <p:cNvSpPr/>
            <p:nvPr/>
          </p:nvSpPr>
          <p:spPr>
            <a:xfrm>
              <a:off x="3244292" y="417573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8" name="pt187"/>
            <p:cNvSpPr/>
            <p:nvPr/>
          </p:nvSpPr>
          <p:spPr>
            <a:xfrm>
              <a:off x="3254271" y="305672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9" name="pt188"/>
            <p:cNvSpPr/>
            <p:nvPr/>
          </p:nvSpPr>
          <p:spPr>
            <a:xfrm>
              <a:off x="3264251" y="374214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0" name="pt189"/>
            <p:cNvSpPr/>
            <p:nvPr/>
          </p:nvSpPr>
          <p:spPr>
            <a:xfrm>
              <a:off x="3274231" y="315938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1" name="pt190"/>
            <p:cNvSpPr/>
            <p:nvPr/>
          </p:nvSpPr>
          <p:spPr>
            <a:xfrm>
              <a:off x="3284210" y="270440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2" name="pt191"/>
            <p:cNvSpPr/>
            <p:nvPr/>
          </p:nvSpPr>
          <p:spPr>
            <a:xfrm>
              <a:off x="3294190" y="329829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3" name="pt192"/>
            <p:cNvSpPr/>
            <p:nvPr/>
          </p:nvSpPr>
          <p:spPr>
            <a:xfrm>
              <a:off x="3304169" y="417573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4" name="pt193"/>
            <p:cNvSpPr/>
            <p:nvPr/>
          </p:nvSpPr>
          <p:spPr>
            <a:xfrm>
              <a:off x="3314149" y="268300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5" name="pt194"/>
            <p:cNvSpPr/>
            <p:nvPr/>
          </p:nvSpPr>
          <p:spPr>
            <a:xfrm>
              <a:off x="3324129" y="281472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6" name="pt195"/>
            <p:cNvSpPr/>
            <p:nvPr/>
          </p:nvSpPr>
          <p:spPr>
            <a:xfrm>
              <a:off x="3334108" y="312971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7" name="pl196"/>
            <p:cNvSpPr/>
            <p:nvPr/>
          </p:nvSpPr>
          <p:spPr>
            <a:xfrm>
              <a:off x="1507924" y="3220282"/>
              <a:ext cx="1932056" cy="0"/>
            </a:xfrm>
            <a:custGeom>
              <a:avLst/>
              <a:gdLst/>
              <a:ahLst/>
              <a:cxnLst/>
              <a:rect l="0" t="0" r="0" b="0"/>
              <a:pathLst>
                <a:path w="1932056">
                  <a:moveTo>
                    <a:pt x="0" y="0"/>
                  </a:moveTo>
                  <a:lnTo>
                    <a:pt x="1932056" y="0"/>
                  </a:lnTo>
                  <a:lnTo>
                    <a:pt x="1932056" y="0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8" name="pg197"/>
            <p:cNvSpPr/>
            <p:nvPr/>
          </p:nvSpPr>
          <p:spPr>
            <a:xfrm>
              <a:off x="1595744" y="2934374"/>
              <a:ext cx="1756414" cy="605321"/>
            </a:xfrm>
            <a:custGeom>
              <a:avLst/>
              <a:gdLst/>
              <a:ahLst/>
              <a:cxnLst/>
              <a:rect l="0" t="0" r="0" b="0"/>
              <a:pathLst>
                <a:path w="1756414" h="605321">
                  <a:moveTo>
                    <a:pt x="0" y="0"/>
                  </a:moveTo>
                  <a:lnTo>
                    <a:pt x="22233" y="28593"/>
                  </a:lnTo>
                  <a:lnTo>
                    <a:pt x="44466" y="55359"/>
                  </a:lnTo>
                  <a:lnTo>
                    <a:pt x="66699" y="80210"/>
                  </a:lnTo>
                  <a:lnTo>
                    <a:pt x="88932" y="103053"/>
                  </a:lnTo>
                  <a:lnTo>
                    <a:pt x="111165" y="123792"/>
                  </a:lnTo>
                  <a:lnTo>
                    <a:pt x="133398" y="142345"/>
                  </a:lnTo>
                  <a:lnTo>
                    <a:pt x="155631" y="158645"/>
                  </a:lnTo>
                  <a:lnTo>
                    <a:pt x="177864" y="172669"/>
                  </a:lnTo>
                  <a:lnTo>
                    <a:pt x="200097" y="184443"/>
                  </a:lnTo>
                  <a:lnTo>
                    <a:pt x="222330" y="194069"/>
                  </a:lnTo>
                  <a:lnTo>
                    <a:pt x="244564" y="201726"/>
                  </a:lnTo>
                  <a:lnTo>
                    <a:pt x="266797" y="207633"/>
                  </a:lnTo>
                  <a:lnTo>
                    <a:pt x="289030" y="212011"/>
                  </a:lnTo>
                  <a:lnTo>
                    <a:pt x="311263" y="215083"/>
                  </a:lnTo>
                  <a:lnTo>
                    <a:pt x="333496" y="217061"/>
                  </a:lnTo>
                  <a:lnTo>
                    <a:pt x="355729" y="218137"/>
                  </a:lnTo>
                  <a:lnTo>
                    <a:pt x="377962" y="218477"/>
                  </a:lnTo>
                  <a:lnTo>
                    <a:pt x="400195" y="218227"/>
                  </a:lnTo>
                  <a:lnTo>
                    <a:pt x="422428" y="217504"/>
                  </a:lnTo>
                  <a:lnTo>
                    <a:pt x="444661" y="216444"/>
                  </a:lnTo>
                  <a:lnTo>
                    <a:pt x="466895" y="215826"/>
                  </a:lnTo>
                  <a:lnTo>
                    <a:pt x="489128" y="215657"/>
                  </a:lnTo>
                  <a:lnTo>
                    <a:pt x="511361" y="215507"/>
                  </a:lnTo>
                  <a:lnTo>
                    <a:pt x="533594" y="214976"/>
                  </a:lnTo>
                  <a:lnTo>
                    <a:pt x="555827" y="213776"/>
                  </a:lnTo>
                  <a:lnTo>
                    <a:pt x="578060" y="211792"/>
                  </a:lnTo>
                  <a:lnTo>
                    <a:pt x="600293" y="209090"/>
                  </a:lnTo>
                  <a:lnTo>
                    <a:pt x="622526" y="205896"/>
                  </a:lnTo>
                  <a:lnTo>
                    <a:pt x="644759" y="202542"/>
                  </a:lnTo>
                  <a:lnTo>
                    <a:pt x="666992" y="199365"/>
                  </a:lnTo>
                  <a:lnTo>
                    <a:pt x="689225" y="196134"/>
                  </a:lnTo>
                  <a:lnTo>
                    <a:pt x="711459" y="192261"/>
                  </a:lnTo>
                  <a:lnTo>
                    <a:pt x="733692" y="187159"/>
                  </a:lnTo>
                  <a:lnTo>
                    <a:pt x="755925" y="180380"/>
                  </a:lnTo>
                  <a:lnTo>
                    <a:pt x="778158" y="171798"/>
                  </a:lnTo>
                  <a:lnTo>
                    <a:pt x="800391" y="161729"/>
                  </a:lnTo>
                  <a:lnTo>
                    <a:pt x="822624" y="150939"/>
                  </a:lnTo>
                  <a:lnTo>
                    <a:pt x="844857" y="140532"/>
                  </a:lnTo>
                  <a:lnTo>
                    <a:pt x="867090" y="131780"/>
                  </a:lnTo>
                  <a:lnTo>
                    <a:pt x="889323" y="125489"/>
                  </a:lnTo>
                  <a:lnTo>
                    <a:pt x="911556" y="119562"/>
                  </a:lnTo>
                  <a:lnTo>
                    <a:pt x="933790" y="113183"/>
                  </a:lnTo>
                  <a:lnTo>
                    <a:pt x="956023" y="105915"/>
                  </a:lnTo>
                  <a:lnTo>
                    <a:pt x="978256" y="97484"/>
                  </a:lnTo>
                  <a:lnTo>
                    <a:pt x="1000489" y="87956"/>
                  </a:lnTo>
                  <a:lnTo>
                    <a:pt x="1022722" y="77847"/>
                  </a:lnTo>
                  <a:lnTo>
                    <a:pt x="1044955" y="68116"/>
                  </a:lnTo>
                  <a:lnTo>
                    <a:pt x="1067188" y="60041"/>
                  </a:lnTo>
                  <a:lnTo>
                    <a:pt x="1089421" y="55041"/>
                  </a:lnTo>
                  <a:lnTo>
                    <a:pt x="1111654" y="54059"/>
                  </a:lnTo>
                  <a:lnTo>
                    <a:pt x="1133887" y="55823"/>
                  </a:lnTo>
                  <a:lnTo>
                    <a:pt x="1156121" y="59469"/>
                  </a:lnTo>
                  <a:lnTo>
                    <a:pt x="1178354" y="64278"/>
                  </a:lnTo>
                  <a:lnTo>
                    <a:pt x="1200587" y="69641"/>
                  </a:lnTo>
                  <a:lnTo>
                    <a:pt x="1222820" y="75108"/>
                  </a:lnTo>
                  <a:lnTo>
                    <a:pt x="1245053" y="80409"/>
                  </a:lnTo>
                  <a:lnTo>
                    <a:pt x="1267286" y="85447"/>
                  </a:lnTo>
                  <a:lnTo>
                    <a:pt x="1289519" y="90237"/>
                  </a:lnTo>
                  <a:lnTo>
                    <a:pt x="1311752" y="94825"/>
                  </a:lnTo>
                  <a:lnTo>
                    <a:pt x="1333985" y="99400"/>
                  </a:lnTo>
                  <a:lnTo>
                    <a:pt x="1356218" y="104382"/>
                  </a:lnTo>
                  <a:lnTo>
                    <a:pt x="1378451" y="109655"/>
                  </a:lnTo>
                  <a:lnTo>
                    <a:pt x="1400685" y="115053"/>
                  </a:lnTo>
                  <a:lnTo>
                    <a:pt x="1422918" y="120390"/>
                  </a:lnTo>
                  <a:lnTo>
                    <a:pt x="1445151" y="125451"/>
                  </a:lnTo>
                  <a:lnTo>
                    <a:pt x="1467384" y="130000"/>
                  </a:lnTo>
                  <a:lnTo>
                    <a:pt x="1489617" y="133781"/>
                  </a:lnTo>
                  <a:lnTo>
                    <a:pt x="1511850" y="136526"/>
                  </a:lnTo>
                  <a:lnTo>
                    <a:pt x="1534083" y="137967"/>
                  </a:lnTo>
                  <a:lnTo>
                    <a:pt x="1556316" y="137852"/>
                  </a:lnTo>
                  <a:lnTo>
                    <a:pt x="1578549" y="136003"/>
                  </a:lnTo>
                  <a:lnTo>
                    <a:pt x="1600782" y="132346"/>
                  </a:lnTo>
                  <a:lnTo>
                    <a:pt x="1623016" y="126872"/>
                  </a:lnTo>
                  <a:lnTo>
                    <a:pt x="1645249" y="119628"/>
                  </a:lnTo>
                  <a:lnTo>
                    <a:pt x="1667482" y="110702"/>
                  </a:lnTo>
                  <a:lnTo>
                    <a:pt x="1689715" y="100200"/>
                  </a:lnTo>
                  <a:lnTo>
                    <a:pt x="1711948" y="88238"/>
                  </a:lnTo>
                  <a:lnTo>
                    <a:pt x="1734181" y="74930"/>
                  </a:lnTo>
                  <a:lnTo>
                    <a:pt x="1756414" y="60388"/>
                  </a:lnTo>
                  <a:lnTo>
                    <a:pt x="1756414" y="605321"/>
                  </a:lnTo>
                  <a:lnTo>
                    <a:pt x="1734181" y="575722"/>
                  </a:lnTo>
                  <a:lnTo>
                    <a:pt x="1711948" y="547913"/>
                  </a:lnTo>
                  <a:lnTo>
                    <a:pt x="1689715" y="521972"/>
                  </a:lnTo>
                  <a:lnTo>
                    <a:pt x="1667482" y="497980"/>
                  </a:lnTo>
                  <a:lnTo>
                    <a:pt x="1645249" y="476018"/>
                  </a:lnTo>
                  <a:lnTo>
                    <a:pt x="1623016" y="456162"/>
                  </a:lnTo>
                  <a:lnTo>
                    <a:pt x="1600782" y="438462"/>
                  </a:lnTo>
                  <a:lnTo>
                    <a:pt x="1578549" y="422934"/>
                  </a:lnTo>
                  <a:lnTo>
                    <a:pt x="1556316" y="409536"/>
                  </a:lnTo>
                  <a:lnTo>
                    <a:pt x="1534083" y="398159"/>
                  </a:lnTo>
                  <a:lnTo>
                    <a:pt x="1511850" y="388612"/>
                  </a:lnTo>
                  <a:lnTo>
                    <a:pt x="1489617" y="380698"/>
                  </a:lnTo>
                  <a:lnTo>
                    <a:pt x="1467384" y="374218"/>
                  </a:lnTo>
                  <a:lnTo>
                    <a:pt x="1445151" y="368976"/>
                  </a:lnTo>
                  <a:lnTo>
                    <a:pt x="1422918" y="364784"/>
                  </a:lnTo>
                  <a:lnTo>
                    <a:pt x="1400685" y="361477"/>
                  </a:lnTo>
                  <a:lnTo>
                    <a:pt x="1378451" y="358912"/>
                  </a:lnTo>
                  <a:lnTo>
                    <a:pt x="1356218" y="356969"/>
                  </a:lnTo>
                  <a:lnTo>
                    <a:pt x="1333985" y="355555"/>
                  </a:lnTo>
                  <a:lnTo>
                    <a:pt x="1311752" y="354528"/>
                  </a:lnTo>
                  <a:lnTo>
                    <a:pt x="1289519" y="352439"/>
                  </a:lnTo>
                  <a:lnTo>
                    <a:pt x="1267286" y="349167"/>
                  </a:lnTo>
                  <a:lnTo>
                    <a:pt x="1245053" y="345344"/>
                  </a:lnTo>
                  <a:lnTo>
                    <a:pt x="1222820" y="341574"/>
                  </a:lnTo>
                  <a:lnTo>
                    <a:pt x="1200587" y="338347"/>
                  </a:lnTo>
                  <a:lnTo>
                    <a:pt x="1178354" y="335982"/>
                  </a:lnTo>
                  <a:lnTo>
                    <a:pt x="1156121" y="334616"/>
                  </a:lnTo>
                  <a:lnTo>
                    <a:pt x="1133887" y="334226"/>
                  </a:lnTo>
                  <a:lnTo>
                    <a:pt x="1111654" y="334683"/>
                  </a:lnTo>
                  <a:lnTo>
                    <a:pt x="1089421" y="335841"/>
                  </a:lnTo>
                  <a:lnTo>
                    <a:pt x="1067188" y="337903"/>
                  </a:lnTo>
                  <a:lnTo>
                    <a:pt x="1044955" y="341304"/>
                  </a:lnTo>
                  <a:lnTo>
                    <a:pt x="1022722" y="346490"/>
                  </a:lnTo>
                  <a:lnTo>
                    <a:pt x="1000489" y="353766"/>
                  </a:lnTo>
                  <a:lnTo>
                    <a:pt x="978256" y="363116"/>
                  </a:lnTo>
                  <a:lnTo>
                    <a:pt x="956023" y="374083"/>
                  </a:lnTo>
                  <a:lnTo>
                    <a:pt x="933790" y="385759"/>
                  </a:lnTo>
                  <a:lnTo>
                    <a:pt x="911556" y="396895"/>
                  </a:lnTo>
                  <a:lnTo>
                    <a:pt x="889323" y="406081"/>
                  </a:lnTo>
                  <a:lnTo>
                    <a:pt x="867090" y="412371"/>
                  </a:lnTo>
                  <a:lnTo>
                    <a:pt x="844857" y="417866"/>
                  </a:lnTo>
                  <a:lnTo>
                    <a:pt x="822624" y="423514"/>
                  </a:lnTo>
                  <a:lnTo>
                    <a:pt x="800391" y="429897"/>
                  </a:lnTo>
                  <a:lnTo>
                    <a:pt x="778158" y="437430"/>
                  </a:lnTo>
                  <a:lnTo>
                    <a:pt x="755925" y="446190"/>
                  </a:lnTo>
                  <a:lnTo>
                    <a:pt x="733692" y="455801"/>
                  </a:lnTo>
                  <a:lnTo>
                    <a:pt x="711459" y="465449"/>
                  </a:lnTo>
                  <a:lnTo>
                    <a:pt x="689225" y="473996"/>
                  </a:lnTo>
                  <a:lnTo>
                    <a:pt x="666992" y="480165"/>
                  </a:lnTo>
                  <a:lnTo>
                    <a:pt x="644759" y="483166"/>
                  </a:lnTo>
                  <a:lnTo>
                    <a:pt x="622526" y="484299"/>
                  </a:lnTo>
                  <a:lnTo>
                    <a:pt x="600293" y="484238"/>
                  </a:lnTo>
                  <a:lnTo>
                    <a:pt x="578060" y="483496"/>
                  </a:lnTo>
                  <a:lnTo>
                    <a:pt x="555827" y="482482"/>
                  </a:lnTo>
                  <a:lnTo>
                    <a:pt x="533594" y="481442"/>
                  </a:lnTo>
                  <a:lnTo>
                    <a:pt x="511361" y="480442"/>
                  </a:lnTo>
                  <a:lnTo>
                    <a:pt x="489128" y="479377"/>
                  </a:lnTo>
                  <a:lnTo>
                    <a:pt x="466895" y="478028"/>
                  </a:lnTo>
                  <a:lnTo>
                    <a:pt x="444661" y="476146"/>
                  </a:lnTo>
                  <a:lnTo>
                    <a:pt x="422428" y="473660"/>
                  </a:lnTo>
                  <a:lnTo>
                    <a:pt x="400195" y="470814"/>
                  </a:lnTo>
                  <a:lnTo>
                    <a:pt x="377962" y="467734"/>
                  </a:lnTo>
                  <a:lnTo>
                    <a:pt x="355729" y="464561"/>
                  </a:lnTo>
                  <a:lnTo>
                    <a:pt x="333496" y="461456"/>
                  </a:lnTo>
                  <a:lnTo>
                    <a:pt x="311263" y="458608"/>
                  </a:lnTo>
                  <a:lnTo>
                    <a:pt x="289030" y="456229"/>
                  </a:lnTo>
                  <a:lnTo>
                    <a:pt x="266797" y="454550"/>
                  </a:lnTo>
                  <a:lnTo>
                    <a:pt x="244564" y="453813"/>
                  </a:lnTo>
                  <a:lnTo>
                    <a:pt x="222330" y="454260"/>
                  </a:lnTo>
                  <a:lnTo>
                    <a:pt x="200097" y="456128"/>
                  </a:lnTo>
                  <a:lnTo>
                    <a:pt x="177864" y="459599"/>
                  </a:lnTo>
                  <a:lnTo>
                    <a:pt x="155631" y="464762"/>
                  </a:lnTo>
                  <a:lnTo>
                    <a:pt x="133398" y="471635"/>
                  </a:lnTo>
                  <a:lnTo>
                    <a:pt x="111165" y="480182"/>
                  </a:lnTo>
                  <a:lnTo>
                    <a:pt x="88932" y="490330"/>
                  </a:lnTo>
                  <a:lnTo>
                    <a:pt x="66699" y="501982"/>
                  </a:lnTo>
                  <a:lnTo>
                    <a:pt x="44466" y="515035"/>
                  </a:lnTo>
                  <a:lnTo>
                    <a:pt x="22233" y="529385"/>
                  </a:lnTo>
                  <a:lnTo>
                    <a:pt x="0" y="544933"/>
                  </a:lnTo>
                  <a:close/>
                </a:path>
              </a:pathLst>
            </a:custGeom>
            <a:solidFill>
              <a:srgbClr val="999999">
                <a:alpha val="29803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99" name="pl198"/>
            <p:cNvSpPr/>
            <p:nvPr/>
          </p:nvSpPr>
          <p:spPr>
            <a:xfrm>
              <a:off x="1595744" y="2934374"/>
              <a:ext cx="1756414" cy="218477"/>
            </a:xfrm>
            <a:custGeom>
              <a:avLst/>
              <a:gdLst/>
              <a:ahLst/>
              <a:cxnLst/>
              <a:rect l="0" t="0" r="0" b="0"/>
              <a:pathLst>
                <a:path w="1756414" h="218477">
                  <a:moveTo>
                    <a:pt x="0" y="0"/>
                  </a:moveTo>
                  <a:lnTo>
                    <a:pt x="22233" y="28593"/>
                  </a:lnTo>
                  <a:lnTo>
                    <a:pt x="44466" y="55359"/>
                  </a:lnTo>
                  <a:lnTo>
                    <a:pt x="66699" y="80210"/>
                  </a:lnTo>
                  <a:lnTo>
                    <a:pt x="88932" y="103053"/>
                  </a:lnTo>
                  <a:lnTo>
                    <a:pt x="111165" y="123792"/>
                  </a:lnTo>
                  <a:lnTo>
                    <a:pt x="133398" y="142345"/>
                  </a:lnTo>
                  <a:lnTo>
                    <a:pt x="155631" y="158645"/>
                  </a:lnTo>
                  <a:lnTo>
                    <a:pt x="177864" y="172669"/>
                  </a:lnTo>
                  <a:lnTo>
                    <a:pt x="200097" y="184443"/>
                  </a:lnTo>
                  <a:lnTo>
                    <a:pt x="222330" y="194069"/>
                  </a:lnTo>
                  <a:lnTo>
                    <a:pt x="244564" y="201726"/>
                  </a:lnTo>
                  <a:lnTo>
                    <a:pt x="266797" y="207633"/>
                  </a:lnTo>
                  <a:lnTo>
                    <a:pt x="289030" y="212011"/>
                  </a:lnTo>
                  <a:lnTo>
                    <a:pt x="311263" y="215083"/>
                  </a:lnTo>
                  <a:lnTo>
                    <a:pt x="333496" y="217061"/>
                  </a:lnTo>
                  <a:lnTo>
                    <a:pt x="355729" y="218137"/>
                  </a:lnTo>
                  <a:lnTo>
                    <a:pt x="377962" y="218477"/>
                  </a:lnTo>
                  <a:lnTo>
                    <a:pt x="400195" y="218227"/>
                  </a:lnTo>
                  <a:lnTo>
                    <a:pt x="422428" y="217504"/>
                  </a:lnTo>
                  <a:lnTo>
                    <a:pt x="444661" y="216444"/>
                  </a:lnTo>
                  <a:lnTo>
                    <a:pt x="466895" y="215826"/>
                  </a:lnTo>
                  <a:lnTo>
                    <a:pt x="489128" y="215657"/>
                  </a:lnTo>
                  <a:lnTo>
                    <a:pt x="511361" y="215507"/>
                  </a:lnTo>
                  <a:lnTo>
                    <a:pt x="533594" y="214976"/>
                  </a:lnTo>
                  <a:lnTo>
                    <a:pt x="555827" y="213776"/>
                  </a:lnTo>
                  <a:lnTo>
                    <a:pt x="578060" y="211792"/>
                  </a:lnTo>
                  <a:lnTo>
                    <a:pt x="600293" y="209090"/>
                  </a:lnTo>
                  <a:lnTo>
                    <a:pt x="622526" y="205896"/>
                  </a:lnTo>
                  <a:lnTo>
                    <a:pt x="644759" y="202542"/>
                  </a:lnTo>
                  <a:lnTo>
                    <a:pt x="666992" y="199365"/>
                  </a:lnTo>
                  <a:lnTo>
                    <a:pt x="689225" y="196134"/>
                  </a:lnTo>
                  <a:lnTo>
                    <a:pt x="711459" y="192261"/>
                  </a:lnTo>
                  <a:lnTo>
                    <a:pt x="733692" y="187159"/>
                  </a:lnTo>
                  <a:lnTo>
                    <a:pt x="755925" y="180380"/>
                  </a:lnTo>
                  <a:lnTo>
                    <a:pt x="778158" y="171798"/>
                  </a:lnTo>
                  <a:lnTo>
                    <a:pt x="800391" y="161729"/>
                  </a:lnTo>
                  <a:lnTo>
                    <a:pt x="822624" y="150939"/>
                  </a:lnTo>
                  <a:lnTo>
                    <a:pt x="844857" y="140532"/>
                  </a:lnTo>
                  <a:lnTo>
                    <a:pt x="867090" y="131780"/>
                  </a:lnTo>
                  <a:lnTo>
                    <a:pt x="889323" y="125489"/>
                  </a:lnTo>
                  <a:lnTo>
                    <a:pt x="911556" y="119562"/>
                  </a:lnTo>
                  <a:lnTo>
                    <a:pt x="933790" y="113183"/>
                  </a:lnTo>
                  <a:lnTo>
                    <a:pt x="956023" y="105915"/>
                  </a:lnTo>
                  <a:lnTo>
                    <a:pt x="978256" y="97484"/>
                  </a:lnTo>
                  <a:lnTo>
                    <a:pt x="1000489" y="87956"/>
                  </a:lnTo>
                  <a:lnTo>
                    <a:pt x="1022722" y="77847"/>
                  </a:lnTo>
                  <a:lnTo>
                    <a:pt x="1044955" y="68116"/>
                  </a:lnTo>
                  <a:lnTo>
                    <a:pt x="1067188" y="60041"/>
                  </a:lnTo>
                  <a:lnTo>
                    <a:pt x="1089421" y="55041"/>
                  </a:lnTo>
                  <a:lnTo>
                    <a:pt x="1111654" y="54059"/>
                  </a:lnTo>
                  <a:lnTo>
                    <a:pt x="1133887" y="55823"/>
                  </a:lnTo>
                  <a:lnTo>
                    <a:pt x="1156121" y="59469"/>
                  </a:lnTo>
                  <a:lnTo>
                    <a:pt x="1178354" y="64278"/>
                  </a:lnTo>
                  <a:lnTo>
                    <a:pt x="1200587" y="69641"/>
                  </a:lnTo>
                  <a:lnTo>
                    <a:pt x="1222820" y="75108"/>
                  </a:lnTo>
                  <a:lnTo>
                    <a:pt x="1245053" y="80409"/>
                  </a:lnTo>
                  <a:lnTo>
                    <a:pt x="1267286" y="85447"/>
                  </a:lnTo>
                  <a:lnTo>
                    <a:pt x="1289519" y="90237"/>
                  </a:lnTo>
                  <a:lnTo>
                    <a:pt x="1311752" y="94825"/>
                  </a:lnTo>
                  <a:lnTo>
                    <a:pt x="1333985" y="99400"/>
                  </a:lnTo>
                  <a:lnTo>
                    <a:pt x="1356218" y="104382"/>
                  </a:lnTo>
                  <a:lnTo>
                    <a:pt x="1378451" y="109655"/>
                  </a:lnTo>
                  <a:lnTo>
                    <a:pt x="1400685" y="115053"/>
                  </a:lnTo>
                  <a:lnTo>
                    <a:pt x="1422918" y="120390"/>
                  </a:lnTo>
                  <a:lnTo>
                    <a:pt x="1445151" y="125451"/>
                  </a:lnTo>
                  <a:lnTo>
                    <a:pt x="1467384" y="130000"/>
                  </a:lnTo>
                  <a:lnTo>
                    <a:pt x="1489617" y="133781"/>
                  </a:lnTo>
                  <a:lnTo>
                    <a:pt x="1511850" y="136526"/>
                  </a:lnTo>
                  <a:lnTo>
                    <a:pt x="1534083" y="137967"/>
                  </a:lnTo>
                  <a:lnTo>
                    <a:pt x="1556316" y="137852"/>
                  </a:lnTo>
                  <a:lnTo>
                    <a:pt x="1578549" y="136003"/>
                  </a:lnTo>
                  <a:lnTo>
                    <a:pt x="1600782" y="132346"/>
                  </a:lnTo>
                  <a:lnTo>
                    <a:pt x="1623016" y="126872"/>
                  </a:lnTo>
                  <a:lnTo>
                    <a:pt x="1645249" y="119628"/>
                  </a:lnTo>
                  <a:lnTo>
                    <a:pt x="1667482" y="110702"/>
                  </a:lnTo>
                  <a:lnTo>
                    <a:pt x="1689715" y="100200"/>
                  </a:lnTo>
                  <a:lnTo>
                    <a:pt x="1711948" y="88238"/>
                  </a:lnTo>
                  <a:lnTo>
                    <a:pt x="1734181" y="74930"/>
                  </a:lnTo>
                  <a:lnTo>
                    <a:pt x="1756414" y="60388"/>
                  </a:lnTo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200" name="pl199"/>
            <p:cNvSpPr/>
            <p:nvPr/>
          </p:nvSpPr>
          <p:spPr>
            <a:xfrm>
              <a:off x="1595744" y="3268601"/>
              <a:ext cx="1756414" cy="271095"/>
            </a:xfrm>
            <a:custGeom>
              <a:avLst/>
              <a:gdLst/>
              <a:ahLst/>
              <a:cxnLst/>
              <a:rect l="0" t="0" r="0" b="0"/>
              <a:pathLst>
                <a:path w="1756414" h="271095">
                  <a:moveTo>
                    <a:pt x="1756414" y="271095"/>
                  </a:moveTo>
                  <a:lnTo>
                    <a:pt x="1734181" y="241496"/>
                  </a:lnTo>
                  <a:lnTo>
                    <a:pt x="1711948" y="213687"/>
                  </a:lnTo>
                  <a:lnTo>
                    <a:pt x="1689715" y="187745"/>
                  </a:lnTo>
                  <a:lnTo>
                    <a:pt x="1667482" y="163753"/>
                  </a:lnTo>
                  <a:lnTo>
                    <a:pt x="1645249" y="141792"/>
                  </a:lnTo>
                  <a:lnTo>
                    <a:pt x="1623016" y="121935"/>
                  </a:lnTo>
                  <a:lnTo>
                    <a:pt x="1600782" y="104236"/>
                  </a:lnTo>
                  <a:lnTo>
                    <a:pt x="1578549" y="88708"/>
                  </a:lnTo>
                  <a:lnTo>
                    <a:pt x="1556316" y="75310"/>
                  </a:lnTo>
                  <a:lnTo>
                    <a:pt x="1534083" y="63932"/>
                  </a:lnTo>
                  <a:lnTo>
                    <a:pt x="1511850" y="54386"/>
                  </a:lnTo>
                  <a:lnTo>
                    <a:pt x="1489617" y="46471"/>
                  </a:lnTo>
                  <a:lnTo>
                    <a:pt x="1467384" y="39992"/>
                  </a:lnTo>
                  <a:lnTo>
                    <a:pt x="1445151" y="34749"/>
                  </a:lnTo>
                  <a:lnTo>
                    <a:pt x="1422918" y="30558"/>
                  </a:lnTo>
                  <a:lnTo>
                    <a:pt x="1400685" y="27251"/>
                  </a:lnTo>
                  <a:lnTo>
                    <a:pt x="1378451" y="24685"/>
                  </a:lnTo>
                  <a:lnTo>
                    <a:pt x="1356218" y="22742"/>
                  </a:lnTo>
                  <a:lnTo>
                    <a:pt x="1333985" y="21329"/>
                  </a:lnTo>
                  <a:lnTo>
                    <a:pt x="1311752" y="20301"/>
                  </a:lnTo>
                  <a:lnTo>
                    <a:pt x="1289519" y="18213"/>
                  </a:lnTo>
                  <a:lnTo>
                    <a:pt x="1267286" y="14940"/>
                  </a:lnTo>
                  <a:lnTo>
                    <a:pt x="1245053" y="11117"/>
                  </a:lnTo>
                  <a:lnTo>
                    <a:pt x="1222820" y="7348"/>
                  </a:lnTo>
                  <a:lnTo>
                    <a:pt x="1200587" y="4121"/>
                  </a:lnTo>
                  <a:lnTo>
                    <a:pt x="1178354" y="1756"/>
                  </a:lnTo>
                  <a:lnTo>
                    <a:pt x="1156121" y="390"/>
                  </a:lnTo>
                  <a:lnTo>
                    <a:pt x="1133887" y="0"/>
                  </a:lnTo>
                  <a:lnTo>
                    <a:pt x="1111654" y="457"/>
                  </a:lnTo>
                  <a:lnTo>
                    <a:pt x="1089421" y="1615"/>
                  </a:lnTo>
                  <a:lnTo>
                    <a:pt x="1067188" y="3676"/>
                  </a:lnTo>
                  <a:lnTo>
                    <a:pt x="1044955" y="7077"/>
                  </a:lnTo>
                  <a:lnTo>
                    <a:pt x="1022722" y="12263"/>
                  </a:lnTo>
                  <a:lnTo>
                    <a:pt x="1000489" y="19540"/>
                  </a:lnTo>
                  <a:lnTo>
                    <a:pt x="978256" y="28890"/>
                  </a:lnTo>
                  <a:lnTo>
                    <a:pt x="956023" y="39857"/>
                  </a:lnTo>
                  <a:lnTo>
                    <a:pt x="933790" y="51532"/>
                  </a:lnTo>
                  <a:lnTo>
                    <a:pt x="911556" y="62669"/>
                  </a:lnTo>
                  <a:lnTo>
                    <a:pt x="889323" y="71854"/>
                  </a:lnTo>
                  <a:lnTo>
                    <a:pt x="867090" y="78145"/>
                  </a:lnTo>
                  <a:lnTo>
                    <a:pt x="844857" y="83639"/>
                  </a:lnTo>
                  <a:lnTo>
                    <a:pt x="822624" y="89287"/>
                  </a:lnTo>
                  <a:lnTo>
                    <a:pt x="800391" y="95670"/>
                  </a:lnTo>
                  <a:lnTo>
                    <a:pt x="778158" y="103204"/>
                  </a:lnTo>
                  <a:lnTo>
                    <a:pt x="755925" y="111963"/>
                  </a:lnTo>
                  <a:lnTo>
                    <a:pt x="733692" y="121575"/>
                  </a:lnTo>
                  <a:lnTo>
                    <a:pt x="711459" y="131222"/>
                  </a:lnTo>
                  <a:lnTo>
                    <a:pt x="689225" y="139769"/>
                  </a:lnTo>
                  <a:lnTo>
                    <a:pt x="666992" y="145938"/>
                  </a:lnTo>
                  <a:lnTo>
                    <a:pt x="644759" y="148940"/>
                  </a:lnTo>
                  <a:lnTo>
                    <a:pt x="622526" y="150072"/>
                  </a:lnTo>
                  <a:lnTo>
                    <a:pt x="600293" y="150011"/>
                  </a:lnTo>
                  <a:lnTo>
                    <a:pt x="578060" y="149270"/>
                  </a:lnTo>
                  <a:lnTo>
                    <a:pt x="555827" y="148255"/>
                  </a:lnTo>
                  <a:lnTo>
                    <a:pt x="533594" y="147216"/>
                  </a:lnTo>
                  <a:lnTo>
                    <a:pt x="511361" y="146215"/>
                  </a:lnTo>
                  <a:lnTo>
                    <a:pt x="489128" y="145150"/>
                  </a:lnTo>
                  <a:lnTo>
                    <a:pt x="466895" y="143801"/>
                  </a:lnTo>
                  <a:lnTo>
                    <a:pt x="444661" y="141920"/>
                  </a:lnTo>
                  <a:lnTo>
                    <a:pt x="422428" y="139433"/>
                  </a:lnTo>
                  <a:lnTo>
                    <a:pt x="400195" y="136587"/>
                  </a:lnTo>
                  <a:lnTo>
                    <a:pt x="377962" y="133508"/>
                  </a:lnTo>
                  <a:lnTo>
                    <a:pt x="355729" y="130334"/>
                  </a:lnTo>
                  <a:lnTo>
                    <a:pt x="333496" y="127230"/>
                  </a:lnTo>
                  <a:lnTo>
                    <a:pt x="311263" y="124382"/>
                  </a:lnTo>
                  <a:lnTo>
                    <a:pt x="289030" y="122003"/>
                  </a:lnTo>
                  <a:lnTo>
                    <a:pt x="266797" y="120323"/>
                  </a:lnTo>
                  <a:lnTo>
                    <a:pt x="244564" y="119586"/>
                  </a:lnTo>
                  <a:lnTo>
                    <a:pt x="222330" y="120034"/>
                  </a:lnTo>
                  <a:lnTo>
                    <a:pt x="200097" y="121901"/>
                  </a:lnTo>
                  <a:lnTo>
                    <a:pt x="177864" y="125373"/>
                  </a:lnTo>
                  <a:lnTo>
                    <a:pt x="155631" y="130535"/>
                  </a:lnTo>
                  <a:lnTo>
                    <a:pt x="133398" y="137408"/>
                  </a:lnTo>
                  <a:lnTo>
                    <a:pt x="111165" y="145956"/>
                  </a:lnTo>
                  <a:lnTo>
                    <a:pt x="88932" y="156103"/>
                  </a:lnTo>
                  <a:lnTo>
                    <a:pt x="66699" y="167756"/>
                  </a:lnTo>
                  <a:lnTo>
                    <a:pt x="44466" y="180809"/>
                  </a:lnTo>
                  <a:lnTo>
                    <a:pt x="22233" y="195158"/>
                  </a:lnTo>
                  <a:lnTo>
                    <a:pt x="0" y="210706"/>
                  </a:lnTo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201" name="pl200"/>
            <p:cNvSpPr/>
            <p:nvPr/>
          </p:nvSpPr>
          <p:spPr>
            <a:xfrm>
              <a:off x="1595744" y="3128746"/>
              <a:ext cx="1756414" cy="153837"/>
            </a:xfrm>
            <a:custGeom>
              <a:avLst/>
              <a:gdLst/>
              <a:ahLst/>
              <a:cxnLst/>
              <a:rect l="0" t="0" r="0" b="0"/>
              <a:pathLst>
                <a:path w="1756414" h="153837">
                  <a:moveTo>
                    <a:pt x="0" y="78095"/>
                  </a:moveTo>
                  <a:lnTo>
                    <a:pt x="22233" y="84617"/>
                  </a:lnTo>
                  <a:lnTo>
                    <a:pt x="44466" y="90826"/>
                  </a:lnTo>
                  <a:lnTo>
                    <a:pt x="66699" y="96725"/>
                  </a:lnTo>
                  <a:lnTo>
                    <a:pt x="88932" y="102320"/>
                  </a:lnTo>
                  <a:lnTo>
                    <a:pt x="111165" y="107616"/>
                  </a:lnTo>
                  <a:lnTo>
                    <a:pt x="133398" y="112618"/>
                  </a:lnTo>
                  <a:lnTo>
                    <a:pt x="155631" y="117332"/>
                  </a:lnTo>
                  <a:lnTo>
                    <a:pt x="177864" y="121762"/>
                  </a:lnTo>
                  <a:lnTo>
                    <a:pt x="200097" y="125914"/>
                  </a:lnTo>
                  <a:lnTo>
                    <a:pt x="222330" y="129793"/>
                  </a:lnTo>
                  <a:lnTo>
                    <a:pt x="244564" y="133398"/>
                  </a:lnTo>
                  <a:lnTo>
                    <a:pt x="266797" y="136720"/>
                  </a:lnTo>
                  <a:lnTo>
                    <a:pt x="289030" y="139749"/>
                  </a:lnTo>
                  <a:lnTo>
                    <a:pt x="311263" y="142474"/>
                  </a:lnTo>
                  <a:lnTo>
                    <a:pt x="333496" y="144887"/>
                  </a:lnTo>
                  <a:lnTo>
                    <a:pt x="355729" y="146977"/>
                  </a:lnTo>
                  <a:lnTo>
                    <a:pt x="377962" y="148734"/>
                  </a:lnTo>
                  <a:lnTo>
                    <a:pt x="400195" y="150149"/>
                  </a:lnTo>
                  <a:lnTo>
                    <a:pt x="422428" y="151210"/>
                  </a:lnTo>
                  <a:lnTo>
                    <a:pt x="444661" y="151923"/>
                  </a:lnTo>
                  <a:lnTo>
                    <a:pt x="466895" y="152555"/>
                  </a:lnTo>
                  <a:lnTo>
                    <a:pt x="489128" y="153145"/>
                  </a:lnTo>
                  <a:lnTo>
                    <a:pt x="511361" y="153603"/>
                  </a:lnTo>
                  <a:lnTo>
                    <a:pt x="533594" y="153837"/>
                  </a:lnTo>
                  <a:lnTo>
                    <a:pt x="555827" y="153757"/>
                  </a:lnTo>
                  <a:lnTo>
                    <a:pt x="578060" y="153273"/>
                  </a:lnTo>
                  <a:lnTo>
                    <a:pt x="600293" y="152293"/>
                  </a:lnTo>
                  <a:lnTo>
                    <a:pt x="622526" y="150726"/>
                  </a:lnTo>
                  <a:lnTo>
                    <a:pt x="644759" y="148482"/>
                  </a:lnTo>
                  <a:lnTo>
                    <a:pt x="666992" y="145393"/>
                  </a:lnTo>
                  <a:lnTo>
                    <a:pt x="689225" y="140693"/>
                  </a:lnTo>
                  <a:lnTo>
                    <a:pt x="711459" y="134483"/>
                  </a:lnTo>
                  <a:lnTo>
                    <a:pt x="733692" y="127108"/>
                  </a:lnTo>
                  <a:lnTo>
                    <a:pt x="755925" y="118913"/>
                  </a:lnTo>
                  <a:lnTo>
                    <a:pt x="778158" y="110243"/>
                  </a:lnTo>
                  <a:lnTo>
                    <a:pt x="800391" y="101441"/>
                  </a:lnTo>
                  <a:lnTo>
                    <a:pt x="822624" y="92855"/>
                  </a:lnTo>
                  <a:lnTo>
                    <a:pt x="844857" y="84827"/>
                  </a:lnTo>
                  <a:lnTo>
                    <a:pt x="867090" y="77704"/>
                  </a:lnTo>
                  <a:lnTo>
                    <a:pt x="889323" y="71413"/>
                  </a:lnTo>
                  <a:lnTo>
                    <a:pt x="911556" y="63857"/>
                  </a:lnTo>
                  <a:lnTo>
                    <a:pt x="933790" y="55099"/>
                  </a:lnTo>
                  <a:lnTo>
                    <a:pt x="956023" y="45628"/>
                  </a:lnTo>
                  <a:lnTo>
                    <a:pt x="978256" y="35929"/>
                  </a:lnTo>
                  <a:lnTo>
                    <a:pt x="1000489" y="26490"/>
                  </a:lnTo>
                  <a:lnTo>
                    <a:pt x="1022722" y="17797"/>
                  </a:lnTo>
                  <a:lnTo>
                    <a:pt x="1044955" y="10338"/>
                  </a:lnTo>
                  <a:lnTo>
                    <a:pt x="1067188" y="4600"/>
                  </a:lnTo>
                  <a:lnTo>
                    <a:pt x="1089421" y="1070"/>
                  </a:lnTo>
                  <a:lnTo>
                    <a:pt x="1111654" y="0"/>
                  </a:lnTo>
                  <a:lnTo>
                    <a:pt x="1133887" y="653"/>
                  </a:lnTo>
                  <a:lnTo>
                    <a:pt x="1156121" y="2671"/>
                  </a:lnTo>
                  <a:lnTo>
                    <a:pt x="1178354" y="5759"/>
                  </a:lnTo>
                  <a:lnTo>
                    <a:pt x="1200587" y="9623"/>
                  </a:lnTo>
                  <a:lnTo>
                    <a:pt x="1222820" y="13969"/>
                  </a:lnTo>
                  <a:lnTo>
                    <a:pt x="1245053" y="18505"/>
                  </a:lnTo>
                  <a:lnTo>
                    <a:pt x="1267286" y="22935"/>
                  </a:lnTo>
                  <a:lnTo>
                    <a:pt x="1289519" y="26966"/>
                  </a:lnTo>
                  <a:lnTo>
                    <a:pt x="1311752" y="30305"/>
                  </a:lnTo>
                  <a:lnTo>
                    <a:pt x="1333985" y="33106"/>
                  </a:lnTo>
                  <a:lnTo>
                    <a:pt x="1356218" y="36304"/>
                  </a:lnTo>
                  <a:lnTo>
                    <a:pt x="1378451" y="39912"/>
                  </a:lnTo>
                  <a:lnTo>
                    <a:pt x="1400685" y="43894"/>
                  </a:lnTo>
                  <a:lnTo>
                    <a:pt x="1422918" y="48216"/>
                  </a:lnTo>
                  <a:lnTo>
                    <a:pt x="1445151" y="52842"/>
                  </a:lnTo>
                  <a:lnTo>
                    <a:pt x="1467384" y="57737"/>
                  </a:lnTo>
                  <a:lnTo>
                    <a:pt x="1489617" y="62868"/>
                  </a:lnTo>
                  <a:lnTo>
                    <a:pt x="1511850" y="68197"/>
                  </a:lnTo>
                  <a:lnTo>
                    <a:pt x="1534083" y="73691"/>
                  </a:lnTo>
                  <a:lnTo>
                    <a:pt x="1556316" y="79322"/>
                  </a:lnTo>
                  <a:lnTo>
                    <a:pt x="1578549" y="85097"/>
                  </a:lnTo>
                  <a:lnTo>
                    <a:pt x="1600782" y="91032"/>
                  </a:lnTo>
                  <a:lnTo>
                    <a:pt x="1623016" y="97145"/>
                  </a:lnTo>
                  <a:lnTo>
                    <a:pt x="1645249" y="103452"/>
                  </a:lnTo>
                  <a:lnTo>
                    <a:pt x="1667482" y="109969"/>
                  </a:lnTo>
                  <a:lnTo>
                    <a:pt x="1689715" y="116715"/>
                  </a:lnTo>
                  <a:lnTo>
                    <a:pt x="1711948" y="123704"/>
                  </a:lnTo>
                  <a:lnTo>
                    <a:pt x="1734181" y="130955"/>
                  </a:lnTo>
                  <a:lnTo>
                    <a:pt x="1756414" y="138483"/>
                  </a:lnTo>
                </a:path>
              </a:pathLst>
            </a:custGeom>
            <a:ln w="27101" cap="flat">
              <a:solidFill>
                <a:srgbClr val="0000FF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2" name="rc201"/>
            <p:cNvSpPr/>
            <p:nvPr/>
          </p:nvSpPr>
          <p:spPr>
            <a:xfrm>
              <a:off x="1507924" y="1659687"/>
              <a:ext cx="1932056" cy="4336171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3" name="rc202"/>
            <p:cNvSpPr/>
            <p:nvPr/>
          </p:nvSpPr>
          <p:spPr>
            <a:xfrm>
              <a:off x="3867939" y="1659687"/>
              <a:ext cx="1932056" cy="433617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04" name="pl203"/>
            <p:cNvSpPr/>
            <p:nvPr/>
          </p:nvSpPr>
          <p:spPr>
            <a:xfrm>
              <a:off x="3867939" y="5503415"/>
              <a:ext cx="1932056" cy="0"/>
            </a:xfrm>
            <a:custGeom>
              <a:avLst/>
              <a:gdLst/>
              <a:ahLst/>
              <a:cxnLst/>
              <a:rect l="0" t="0" r="0" b="0"/>
              <a:pathLst>
                <a:path w="1932056">
                  <a:moveTo>
                    <a:pt x="0" y="0"/>
                  </a:moveTo>
                  <a:lnTo>
                    <a:pt x="1932056" y="0"/>
                  </a:lnTo>
                  <a:lnTo>
                    <a:pt x="193205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5" name="pl204"/>
            <p:cNvSpPr/>
            <p:nvPr/>
          </p:nvSpPr>
          <p:spPr>
            <a:xfrm>
              <a:off x="3867939" y="3908136"/>
              <a:ext cx="1932056" cy="0"/>
            </a:xfrm>
            <a:custGeom>
              <a:avLst/>
              <a:gdLst/>
              <a:ahLst/>
              <a:cxnLst/>
              <a:rect l="0" t="0" r="0" b="0"/>
              <a:pathLst>
                <a:path w="1932056">
                  <a:moveTo>
                    <a:pt x="0" y="0"/>
                  </a:moveTo>
                  <a:lnTo>
                    <a:pt x="1932056" y="0"/>
                  </a:lnTo>
                  <a:lnTo>
                    <a:pt x="193205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6" name="pl205"/>
            <p:cNvSpPr/>
            <p:nvPr/>
          </p:nvSpPr>
          <p:spPr>
            <a:xfrm>
              <a:off x="3867939" y="2312857"/>
              <a:ext cx="1932056" cy="0"/>
            </a:xfrm>
            <a:custGeom>
              <a:avLst/>
              <a:gdLst/>
              <a:ahLst/>
              <a:cxnLst/>
              <a:rect l="0" t="0" r="0" b="0"/>
              <a:pathLst>
                <a:path w="1932056">
                  <a:moveTo>
                    <a:pt x="0" y="0"/>
                  </a:moveTo>
                  <a:lnTo>
                    <a:pt x="1932056" y="0"/>
                  </a:lnTo>
                  <a:lnTo>
                    <a:pt x="193205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7" name="pl206"/>
            <p:cNvSpPr/>
            <p:nvPr/>
          </p:nvSpPr>
          <p:spPr>
            <a:xfrm>
              <a:off x="4195271" y="1659687"/>
              <a:ext cx="0" cy="4336171"/>
            </a:xfrm>
            <a:custGeom>
              <a:avLst/>
              <a:gdLst/>
              <a:ahLst/>
              <a:cxnLst/>
              <a:rect l="0" t="0" r="0" b="0"/>
              <a:pathLst>
                <a:path h="4336171">
                  <a:moveTo>
                    <a:pt x="0" y="43361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8" name="pl207"/>
            <p:cNvSpPr/>
            <p:nvPr/>
          </p:nvSpPr>
          <p:spPr>
            <a:xfrm>
              <a:off x="4694252" y="1659687"/>
              <a:ext cx="0" cy="4336171"/>
            </a:xfrm>
            <a:custGeom>
              <a:avLst/>
              <a:gdLst/>
              <a:ahLst/>
              <a:cxnLst/>
              <a:rect l="0" t="0" r="0" b="0"/>
              <a:pathLst>
                <a:path h="4336171">
                  <a:moveTo>
                    <a:pt x="0" y="43361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9" name="pl208"/>
            <p:cNvSpPr/>
            <p:nvPr/>
          </p:nvSpPr>
          <p:spPr>
            <a:xfrm>
              <a:off x="5193234" y="1659687"/>
              <a:ext cx="0" cy="4336171"/>
            </a:xfrm>
            <a:custGeom>
              <a:avLst/>
              <a:gdLst/>
              <a:ahLst/>
              <a:cxnLst/>
              <a:rect l="0" t="0" r="0" b="0"/>
              <a:pathLst>
                <a:path h="4336171">
                  <a:moveTo>
                    <a:pt x="0" y="43361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0" name="pl209"/>
            <p:cNvSpPr/>
            <p:nvPr/>
          </p:nvSpPr>
          <p:spPr>
            <a:xfrm>
              <a:off x="5692215" y="1659687"/>
              <a:ext cx="0" cy="4336171"/>
            </a:xfrm>
            <a:custGeom>
              <a:avLst/>
              <a:gdLst/>
              <a:ahLst/>
              <a:cxnLst/>
              <a:rect l="0" t="0" r="0" b="0"/>
              <a:pathLst>
                <a:path h="4336171">
                  <a:moveTo>
                    <a:pt x="0" y="43361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1" name="pl210"/>
            <p:cNvSpPr/>
            <p:nvPr/>
          </p:nvSpPr>
          <p:spPr>
            <a:xfrm>
              <a:off x="3867939" y="4705775"/>
              <a:ext cx="1932056" cy="0"/>
            </a:xfrm>
            <a:custGeom>
              <a:avLst/>
              <a:gdLst/>
              <a:ahLst/>
              <a:cxnLst/>
              <a:rect l="0" t="0" r="0" b="0"/>
              <a:pathLst>
                <a:path w="1932056">
                  <a:moveTo>
                    <a:pt x="0" y="0"/>
                  </a:moveTo>
                  <a:lnTo>
                    <a:pt x="1932056" y="0"/>
                  </a:lnTo>
                  <a:lnTo>
                    <a:pt x="193205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2" name="pl211"/>
            <p:cNvSpPr/>
            <p:nvPr/>
          </p:nvSpPr>
          <p:spPr>
            <a:xfrm>
              <a:off x="3867939" y="3110497"/>
              <a:ext cx="1932056" cy="0"/>
            </a:xfrm>
            <a:custGeom>
              <a:avLst/>
              <a:gdLst/>
              <a:ahLst/>
              <a:cxnLst/>
              <a:rect l="0" t="0" r="0" b="0"/>
              <a:pathLst>
                <a:path w="1932056">
                  <a:moveTo>
                    <a:pt x="0" y="0"/>
                  </a:moveTo>
                  <a:lnTo>
                    <a:pt x="1932056" y="0"/>
                  </a:lnTo>
                  <a:lnTo>
                    <a:pt x="193205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3" name="pl212"/>
            <p:cNvSpPr/>
            <p:nvPr/>
          </p:nvSpPr>
          <p:spPr>
            <a:xfrm>
              <a:off x="3945780" y="1659687"/>
              <a:ext cx="0" cy="4336171"/>
            </a:xfrm>
            <a:custGeom>
              <a:avLst/>
              <a:gdLst/>
              <a:ahLst/>
              <a:cxnLst/>
              <a:rect l="0" t="0" r="0" b="0"/>
              <a:pathLst>
                <a:path h="4336171">
                  <a:moveTo>
                    <a:pt x="0" y="43361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4" name="pl213"/>
            <p:cNvSpPr/>
            <p:nvPr/>
          </p:nvSpPr>
          <p:spPr>
            <a:xfrm>
              <a:off x="4444762" y="1659687"/>
              <a:ext cx="0" cy="4336171"/>
            </a:xfrm>
            <a:custGeom>
              <a:avLst/>
              <a:gdLst/>
              <a:ahLst/>
              <a:cxnLst/>
              <a:rect l="0" t="0" r="0" b="0"/>
              <a:pathLst>
                <a:path h="4336171">
                  <a:moveTo>
                    <a:pt x="0" y="43361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5" name="pl214"/>
            <p:cNvSpPr/>
            <p:nvPr/>
          </p:nvSpPr>
          <p:spPr>
            <a:xfrm>
              <a:off x="4943743" y="1659687"/>
              <a:ext cx="0" cy="4336171"/>
            </a:xfrm>
            <a:custGeom>
              <a:avLst/>
              <a:gdLst/>
              <a:ahLst/>
              <a:cxnLst/>
              <a:rect l="0" t="0" r="0" b="0"/>
              <a:pathLst>
                <a:path h="4336171">
                  <a:moveTo>
                    <a:pt x="0" y="43361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6" name="pl215"/>
            <p:cNvSpPr/>
            <p:nvPr/>
          </p:nvSpPr>
          <p:spPr>
            <a:xfrm>
              <a:off x="5442724" y="1659687"/>
              <a:ext cx="0" cy="4336171"/>
            </a:xfrm>
            <a:custGeom>
              <a:avLst/>
              <a:gdLst/>
              <a:ahLst/>
              <a:cxnLst/>
              <a:rect l="0" t="0" r="0" b="0"/>
              <a:pathLst>
                <a:path h="4336171">
                  <a:moveTo>
                    <a:pt x="0" y="43361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7" name="pt216"/>
            <p:cNvSpPr/>
            <p:nvPr/>
          </p:nvSpPr>
          <p:spPr>
            <a:xfrm>
              <a:off x="3937709" y="307042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8" name="pt217"/>
            <p:cNvSpPr/>
            <p:nvPr/>
          </p:nvSpPr>
          <p:spPr>
            <a:xfrm>
              <a:off x="3947689" y="354975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9" name="pt218"/>
            <p:cNvSpPr/>
            <p:nvPr/>
          </p:nvSpPr>
          <p:spPr>
            <a:xfrm>
              <a:off x="3957668" y="328991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0" name="pt219"/>
            <p:cNvSpPr/>
            <p:nvPr/>
          </p:nvSpPr>
          <p:spPr>
            <a:xfrm>
              <a:off x="3967648" y="234902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1" name="pt220"/>
            <p:cNvSpPr/>
            <p:nvPr/>
          </p:nvSpPr>
          <p:spPr>
            <a:xfrm>
              <a:off x="3977628" y="300409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2" name="pt221"/>
            <p:cNvSpPr/>
            <p:nvPr/>
          </p:nvSpPr>
          <p:spPr>
            <a:xfrm>
              <a:off x="3987607" y="314163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3" name="pt222"/>
            <p:cNvSpPr/>
            <p:nvPr/>
          </p:nvSpPr>
          <p:spPr>
            <a:xfrm>
              <a:off x="3997587" y="317216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4" name="pt223"/>
            <p:cNvSpPr/>
            <p:nvPr/>
          </p:nvSpPr>
          <p:spPr>
            <a:xfrm>
              <a:off x="4007566" y="305762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5" name="pt224"/>
            <p:cNvSpPr/>
            <p:nvPr/>
          </p:nvSpPr>
          <p:spPr>
            <a:xfrm>
              <a:off x="4017546" y="292325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6" name="pt225"/>
            <p:cNvSpPr/>
            <p:nvPr/>
          </p:nvSpPr>
          <p:spPr>
            <a:xfrm>
              <a:off x="4027526" y="328991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7" name="pt226"/>
            <p:cNvSpPr/>
            <p:nvPr/>
          </p:nvSpPr>
          <p:spPr>
            <a:xfrm>
              <a:off x="4037505" y="291431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8" name="pt227"/>
            <p:cNvSpPr/>
            <p:nvPr/>
          </p:nvSpPr>
          <p:spPr>
            <a:xfrm>
              <a:off x="4047485" y="186339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9" name="pt228"/>
            <p:cNvSpPr/>
            <p:nvPr/>
          </p:nvSpPr>
          <p:spPr>
            <a:xfrm>
              <a:off x="4057465" y="288979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0" name="pt229"/>
            <p:cNvSpPr/>
            <p:nvPr/>
          </p:nvSpPr>
          <p:spPr>
            <a:xfrm>
              <a:off x="4067444" y="304902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1" name="pt230"/>
            <p:cNvSpPr/>
            <p:nvPr/>
          </p:nvSpPr>
          <p:spPr>
            <a:xfrm>
              <a:off x="4077424" y="304902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2" name="pt231"/>
            <p:cNvSpPr/>
            <p:nvPr/>
          </p:nvSpPr>
          <p:spPr>
            <a:xfrm>
              <a:off x="4087404" y="334816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3" name="pt232"/>
            <p:cNvSpPr/>
            <p:nvPr/>
          </p:nvSpPr>
          <p:spPr>
            <a:xfrm>
              <a:off x="4097383" y="303965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4" name="pt233"/>
            <p:cNvSpPr/>
            <p:nvPr/>
          </p:nvSpPr>
          <p:spPr>
            <a:xfrm>
              <a:off x="4107363" y="303965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5" name="pt234"/>
            <p:cNvSpPr/>
            <p:nvPr/>
          </p:nvSpPr>
          <p:spPr>
            <a:xfrm>
              <a:off x="4117342" y="285614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6" name="pt235"/>
            <p:cNvSpPr/>
            <p:nvPr/>
          </p:nvSpPr>
          <p:spPr>
            <a:xfrm>
              <a:off x="4127322" y="32230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7" name="pt236"/>
            <p:cNvSpPr/>
            <p:nvPr/>
          </p:nvSpPr>
          <p:spPr>
            <a:xfrm>
              <a:off x="4137302" y="324672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8" name="pt237"/>
            <p:cNvSpPr/>
            <p:nvPr/>
          </p:nvSpPr>
          <p:spPr>
            <a:xfrm>
              <a:off x="4147281" y="292888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9" name="pt238"/>
            <p:cNvSpPr/>
            <p:nvPr/>
          </p:nvSpPr>
          <p:spPr>
            <a:xfrm>
              <a:off x="4157261" y="300281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0" name="pt239"/>
            <p:cNvSpPr/>
            <p:nvPr/>
          </p:nvSpPr>
          <p:spPr>
            <a:xfrm>
              <a:off x="4167241" y="302197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1" name="pt240"/>
            <p:cNvSpPr/>
            <p:nvPr/>
          </p:nvSpPr>
          <p:spPr>
            <a:xfrm>
              <a:off x="4177220" y="368973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2" name="pt241"/>
            <p:cNvSpPr/>
            <p:nvPr/>
          </p:nvSpPr>
          <p:spPr>
            <a:xfrm>
              <a:off x="4187200" y="276991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3" name="pt242"/>
            <p:cNvSpPr/>
            <p:nvPr/>
          </p:nvSpPr>
          <p:spPr>
            <a:xfrm>
              <a:off x="4197179" y="322618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4" name="pt243"/>
            <p:cNvSpPr/>
            <p:nvPr/>
          </p:nvSpPr>
          <p:spPr>
            <a:xfrm>
              <a:off x="4207159" y="281339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5" name="pt244"/>
            <p:cNvSpPr/>
            <p:nvPr/>
          </p:nvSpPr>
          <p:spPr>
            <a:xfrm>
              <a:off x="4217139" y="403319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6" name="pt245"/>
            <p:cNvSpPr/>
            <p:nvPr/>
          </p:nvSpPr>
          <p:spPr>
            <a:xfrm>
              <a:off x="4227118" y="377884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7" name="pt246"/>
            <p:cNvSpPr/>
            <p:nvPr/>
          </p:nvSpPr>
          <p:spPr>
            <a:xfrm>
              <a:off x="4237098" y="359737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8" name="pt247"/>
            <p:cNvSpPr/>
            <p:nvPr/>
          </p:nvSpPr>
          <p:spPr>
            <a:xfrm>
              <a:off x="4247078" y="300476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9" name="pt248"/>
            <p:cNvSpPr/>
            <p:nvPr/>
          </p:nvSpPr>
          <p:spPr>
            <a:xfrm>
              <a:off x="4257057" y="222489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0" name="pt249"/>
            <p:cNvSpPr/>
            <p:nvPr/>
          </p:nvSpPr>
          <p:spPr>
            <a:xfrm>
              <a:off x="4267037" y="345439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1" name="pt250"/>
            <p:cNvSpPr/>
            <p:nvPr/>
          </p:nvSpPr>
          <p:spPr>
            <a:xfrm>
              <a:off x="4277016" y="321132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2" name="pt251"/>
            <p:cNvSpPr/>
            <p:nvPr/>
          </p:nvSpPr>
          <p:spPr>
            <a:xfrm>
              <a:off x="4286996" y="292324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3" name="pt252"/>
            <p:cNvSpPr/>
            <p:nvPr/>
          </p:nvSpPr>
          <p:spPr>
            <a:xfrm>
              <a:off x="4296976" y="331511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4" name="pt253"/>
            <p:cNvSpPr/>
            <p:nvPr/>
          </p:nvSpPr>
          <p:spPr>
            <a:xfrm>
              <a:off x="4306955" y="436353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5" name="pt254"/>
            <p:cNvSpPr/>
            <p:nvPr/>
          </p:nvSpPr>
          <p:spPr>
            <a:xfrm>
              <a:off x="4316935" y="299230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6" name="pt255"/>
            <p:cNvSpPr/>
            <p:nvPr/>
          </p:nvSpPr>
          <p:spPr>
            <a:xfrm>
              <a:off x="4326915" y="238999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7" name="pt256"/>
            <p:cNvSpPr/>
            <p:nvPr/>
          </p:nvSpPr>
          <p:spPr>
            <a:xfrm>
              <a:off x="4336894" y="322618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8" name="pt257"/>
            <p:cNvSpPr/>
            <p:nvPr/>
          </p:nvSpPr>
          <p:spPr>
            <a:xfrm>
              <a:off x="4346874" y="300821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9" name="pt258"/>
            <p:cNvSpPr/>
            <p:nvPr/>
          </p:nvSpPr>
          <p:spPr>
            <a:xfrm>
              <a:off x="4356853" y="304145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0" name="pt259"/>
            <p:cNvSpPr/>
            <p:nvPr/>
          </p:nvSpPr>
          <p:spPr>
            <a:xfrm>
              <a:off x="4366833" y="297883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1" name="pt260"/>
            <p:cNvSpPr/>
            <p:nvPr/>
          </p:nvSpPr>
          <p:spPr>
            <a:xfrm>
              <a:off x="4376813" y="324382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2" name="pt261"/>
            <p:cNvSpPr/>
            <p:nvPr/>
          </p:nvSpPr>
          <p:spPr>
            <a:xfrm>
              <a:off x="4386792" y="32230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3" name="pt262"/>
            <p:cNvSpPr/>
            <p:nvPr/>
          </p:nvSpPr>
          <p:spPr>
            <a:xfrm>
              <a:off x="4396772" y="253354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4" name="pt263"/>
            <p:cNvSpPr/>
            <p:nvPr/>
          </p:nvSpPr>
          <p:spPr>
            <a:xfrm>
              <a:off x="4406752" y="330187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5" name="pt264"/>
            <p:cNvSpPr/>
            <p:nvPr/>
          </p:nvSpPr>
          <p:spPr>
            <a:xfrm>
              <a:off x="4416731" y="315474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6" name="pt265"/>
            <p:cNvSpPr/>
            <p:nvPr/>
          </p:nvSpPr>
          <p:spPr>
            <a:xfrm>
              <a:off x="4426711" y="338757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7" name="pt266"/>
            <p:cNvSpPr/>
            <p:nvPr/>
          </p:nvSpPr>
          <p:spPr>
            <a:xfrm>
              <a:off x="4436691" y="309792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8" name="pt267"/>
            <p:cNvSpPr/>
            <p:nvPr/>
          </p:nvSpPr>
          <p:spPr>
            <a:xfrm>
              <a:off x="4446670" y="286256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9" name="pt268"/>
            <p:cNvSpPr/>
            <p:nvPr/>
          </p:nvSpPr>
          <p:spPr>
            <a:xfrm>
              <a:off x="4456650" y="308204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0" name="pt269"/>
            <p:cNvSpPr/>
            <p:nvPr/>
          </p:nvSpPr>
          <p:spPr>
            <a:xfrm>
              <a:off x="4466629" y="239714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1" name="pt270"/>
            <p:cNvSpPr/>
            <p:nvPr/>
          </p:nvSpPr>
          <p:spPr>
            <a:xfrm>
              <a:off x="4476609" y="430953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2" name="pt271"/>
            <p:cNvSpPr/>
            <p:nvPr/>
          </p:nvSpPr>
          <p:spPr>
            <a:xfrm>
              <a:off x="4486589" y="314327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3" name="pt272"/>
            <p:cNvSpPr/>
            <p:nvPr/>
          </p:nvSpPr>
          <p:spPr>
            <a:xfrm>
              <a:off x="4496568" y="281339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4" name="pt273"/>
            <p:cNvSpPr/>
            <p:nvPr/>
          </p:nvSpPr>
          <p:spPr>
            <a:xfrm>
              <a:off x="4506548" y="276991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5" name="pt274"/>
            <p:cNvSpPr/>
            <p:nvPr/>
          </p:nvSpPr>
          <p:spPr>
            <a:xfrm>
              <a:off x="4516528" y="32230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6" name="pt275"/>
            <p:cNvSpPr/>
            <p:nvPr/>
          </p:nvSpPr>
          <p:spPr>
            <a:xfrm>
              <a:off x="4526507" y="35380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7" name="pt276"/>
            <p:cNvSpPr/>
            <p:nvPr/>
          </p:nvSpPr>
          <p:spPr>
            <a:xfrm>
              <a:off x="4536487" y="183873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8" name="pt277"/>
            <p:cNvSpPr/>
            <p:nvPr/>
          </p:nvSpPr>
          <p:spPr>
            <a:xfrm>
              <a:off x="4546466" y="336894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9" name="pt278"/>
            <p:cNvSpPr/>
            <p:nvPr/>
          </p:nvSpPr>
          <p:spPr>
            <a:xfrm>
              <a:off x="4556446" y="255913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0" name="pt279"/>
            <p:cNvSpPr/>
            <p:nvPr/>
          </p:nvSpPr>
          <p:spPr>
            <a:xfrm>
              <a:off x="4566426" y="268346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1" name="pt280"/>
            <p:cNvSpPr/>
            <p:nvPr/>
          </p:nvSpPr>
          <p:spPr>
            <a:xfrm>
              <a:off x="4576405" y="324382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2" name="pt281"/>
            <p:cNvSpPr/>
            <p:nvPr/>
          </p:nvSpPr>
          <p:spPr>
            <a:xfrm>
              <a:off x="4586385" y="322618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3" name="pt282"/>
            <p:cNvSpPr/>
            <p:nvPr/>
          </p:nvSpPr>
          <p:spPr>
            <a:xfrm>
              <a:off x="4596365" y="280117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4" name="pt283"/>
            <p:cNvSpPr/>
            <p:nvPr/>
          </p:nvSpPr>
          <p:spPr>
            <a:xfrm>
              <a:off x="4606344" y="254454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5" name="pt284"/>
            <p:cNvSpPr/>
            <p:nvPr/>
          </p:nvSpPr>
          <p:spPr>
            <a:xfrm>
              <a:off x="4616324" y="241326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6" name="pt285"/>
            <p:cNvSpPr/>
            <p:nvPr/>
          </p:nvSpPr>
          <p:spPr>
            <a:xfrm>
              <a:off x="4626303" y="322189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7" name="pt286"/>
            <p:cNvSpPr/>
            <p:nvPr/>
          </p:nvSpPr>
          <p:spPr>
            <a:xfrm>
              <a:off x="4636283" y="263129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8" name="pt287"/>
            <p:cNvSpPr/>
            <p:nvPr/>
          </p:nvSpPr>
          <p:spPr>
            <a:xfrm>
              <a:off x="4646263" y="318813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9" name="pt288"/>
            <p:cNvSpPr/>
            <p:nvPr/>
          </p:nvSpPr>
          <p:spPr>
            <a:xfrm>
              <a:off x="4656242" y="324646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0" name="pt289"/>
            <p:cNvSpPr/>
            <p:nvPr/>
          </p:nvSpPr>
          <p:spPr>
            <a:xfrm>
              <a:off x="4666222" y="237499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1" name="pt290"/>
            <p:cNvSpPr/>
            <p:nvPr/>
          </p:nvSpPr>
          <p:spPr>
            <a:xfrm>
              <a:off x="4676202" y="345439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2" name="pt291"/>
            <p:cNvSpPr/>
            <p:nvPr/>
          </p:nvSpPr>
          <p:spPr>
            <a:xfrm>
              <a:off x="4686181" y="35380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3" name="pt292"/>
            <p:cNvSpPr/>
            <p:nvPr/>
          </p:nvSpPr>
          <p:spPr>
            <a:xfrm>
              <a:off x="4696161" y="336475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4" name="pt293"/>
            <p:cNvSpPr/>
            <p:nvPr/>
          </p:nvSpPr>
          <p:spPr>
            <a:xfrm>
              <a:off x="4706140" y="321411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5" name="pt294"/>
            <p:cNvSpPr/>
            <p:nvPr/>
          </p:nvSpPr>
          <p:spPr>
            <a:xfrm>
              <a:off x="4716120" y="278172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6" name="pt295"/>
            <p:cNvSpPr/>
            <p:nvPr/>
          </p:nvSpPr>
          <p:spPr>
            <a:xfrm>
              <a:off x="4726100" y="347035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7" name="pt296"/>
            <p:cNvSpPr/>
            <p:nvPr/>
          </p:nvSpPr>
          <p:spPr>
            <a:xfrm>
              <a:off x="4736079" y="324480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8" name="pt297"/>
            <p:cNvSpPr/>
            <p:nvPr/>
          </p:nvSpPr>
          <p:spPr>
            <a:xfrm>
              <a:off x="4746059" y="29928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9" name="pt298"/>
            <p:cNvSpPr/>
            <p:nvPr/>
          </p:nvSpPr>
          <p:spPr>
            <a:xfrm>
              <a:off x="4756039" y="292324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0" name="pt299"/>
            <p:cNvSpPr/>
            <p:nvPr/>
          </p:nvSpPr>
          <p:spPr>
            <a:xfrm>
              <a:off x="4766018" y="276604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1" name="pt300"/>
            <p:cNvSpPr/>
            <p:nvPr/>
          </p:nvSpPr>
          <p:spPr>
            <a:xfrm>
              <a:off x="4775998" y="300166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2" name="pt301"/>
            <p:cNvSpPr/>
            <p:nvPr/>
          </p:nvSpPr>
          <p:spPr>
            <a:xfrm>
              <a:off x="4785978" y="284874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3" name="pt302"/>
            <p:cNvSpPr/>
            <p:nvPr/>
          </p:nvSpPr>
          <p:spPr>
            <a:xfrm>
              <a:off x="4795957" y="383736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4" name="pt303"/>
            <p:cNvSpPr/>
            <p:nvPr/>
          </p:nvSpPr>
          <p:spPr>
            <a:xfrm>
              <a:off x="4805937" y="323052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5" name="pt304"/>
            <p:cNvSpPr/>
            <p:nvPr/>
          </p:nvSpPr>
          <p:spPr>
            <a:xfrm>
              <a:off x="4815916" y="317216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6" name="pt305"/>
            <p:cNvSpPr/>
            <p:nvPr/>
          </p:nvSpPr>
          <p:spPr>
            <a:xfrm>
              <a:off x="4825896" y="336475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7" name="pt306"/>
            <p:cNvSpPr/>
            <p:nvPr/>
          </p:nvSpPr>
          <p:spPr>
            <a:xfrm>
              <a:off x="4835876" y="328991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8" name="pt307"/>
            <p:cNvSpPr/>
            <p:nvPr/>
          </p:nvSpPr>
          <p:spPr>
            <a:xfrm>
              <a:off x="4845855" y="300821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9" name="pt308"/>
            <p:cNvSpPr/>
            <p:nvPr/>
          </p:nvSpPr>
          <p:spPr>
            <a:xfrm>
              <a:off x="4855835" y="276604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0" name="pt309"/>
            <p:cNvSpPr/>
            <p:nvPr/>
          </p:nvSpPr>
          <p:spPr>
            <a:xfrm>
              <a:off x="4865815" y="248444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1" name="pt310"/>
            <p:cNvSpPr/>
            <p:nvPr/>
          </p:nvSpPr>
          <p:spPr>
            <a:xfrm>
              <a:off x="4875794" y="276991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2" name="pt311"/>
            <p:cNvSpPr/>
            <p:nvPr/>
          </p:nvSpPr>
          <p:spPr>
            <a:xfrm>
              <a:off x="4885774" y="278172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3" name="pt312"/>
            <p:cNvSpPr/>
            <p:nvPr/>
          </p:nvSpPr>
          <p:spPr>
            <a:xfrm>
              <a:off x="4895753" y="317078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4" name="pt313"/>
            <p:cNvSpPr/>
            <p:nvPr/>
          </p:nvSpPr>
          <p:spPr>
            <a:xfrm>
              <a:off x="4905733" y="276604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5" name="pt314"/>
            <p:cNvSpPr/>
            <p:nvPr/>
          </p:nvSpPr>
          <p:spPr>
            <a:xfrm>
              <a:off x="4915713" y="410963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6" name="pt315"/>
            <p:cNvSpPr/>
            <p:nvPr/>
          </p:nvSpPr>
          <p:spPr>
            <a:xfrm>
              <a:off x="4925692" y="324382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7" name="pt316"/>
            <p:cNvSpPr/>
            <p:nvPr/>
          </p:nvSpPr>
          <p:spPr>
            <a:xfrm>
              <a:off x="4935672" y="349911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8" name="pt317"/>
            <p:cNvSpPr/>
            <p:nvPr/>
          </p:nvSpPr>
          <p:spPr>
            <a:xfrm>
              <a:off x="4945652" y="426076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9" name="pt318"/>
            <p:cNvSpPr/>
            <p:nvPr/>
          </p:nvSpPr>
          <p:spPr>
            <a:xfrm>
              <a:off x="4955631" y="276616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0" name="pt319"/>
            <p:cNvSpPr/>
            <p:nvPr/>
          </p:nvSpPr>
          <p:spPr>
            <a:xfrm>
              <a:off x="4965611" y="292324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1" name="pt320"/>
            <p:cNvSpPr/>
            <p:nvPr/>
          </p:nvSpPr>
          <p:spPr>
            <a:xfrm>
              <a:off x="4975590" y="28797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2" name="pt321"/>
            <p:cNvSpPr/>
            <p:nvPr/>
          </p:nvSpPr>
          <p:spPr>
            <a:xfrm>
              <a:off x="4985570" y="35380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3" name="pt322"/>
            <p:cNvSpPr/>
            <p:nvPr/>
          </p:nvSpPr>
          <p:spPr>
            <a:xfrm>
              <a:off x="4995550" y="336475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4" name="pt323"/>
            <p:cNvSpPr/>
            <p:nvPr/>
          </p:nvSpPr>
          <p:spPr>
            <a:xfrm>
              <a:off x="5005529" y="278172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5" name="pt324"/>
            <p:cNvSpPr/>
            <p:nvPr/>
          </p:nvSpPr>
          <p:spPr>
            <a:xfrm>
              <a:off x="5015509" y="276616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6" name="pt325"/>
            <p:cNvSpPr/>
            <p:nvPr/>
          </p:nvSpPr>
          <p:spPr>
            <a:xfrm>
              <a:off x="5025489" y="328991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7" name="pt326"/>
            <p:cNvSpPr/>
            <p:nvPr/>
          </p:nvSpPr>
          <p:spPr>
            <a:xfrm>
              <a:off x="5035468" y="311500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8" name="pt327"/>
            <p:cNvSpPr/>
            <p:nvPr/>
          </p:nvSpPr>
          <p:spPr>
            <a:xfrm>
              <a:off x="5045448" y="286793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9" name="pt328"/>
            <p:cNvSpPr/>
            <p:nvPr/>
          </p:nvSpPr>
          <p:spPr>
            <a:xfrm>
              <a:off x="5055427" y="314840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0" name="pt329"/>
            <p:cNvSpPr/>
            <p:nvPr/>
          </p:nvSpPr>
          <p:spPr>
            <a:xfrm>
              <a:off x="5065407" y="328991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1" name="pt330"/>
            <p:cNvSpPr/>
            <p:nvPr/>
          </p:nvSpPr>
          <p:spPr>
            <a:xfrm>
              <a:off x="5075387" y="281339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2" name="pt331"/>
            <p:cNvSpPr/>
            <p:nvPr/>
          </p:nvSpPr>
          <p:spPr>
            <a:xfrm>
              <a:off x="5085366" y="255176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3" name="pt332"/>
            <p:cNvSpPr/>
            <p:nvPr/>
          </p:nvSpPr>
          <p:spPr>
            <a:xfrm>
              <a:off x="5095346" y="248135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4" name="pt333"/>
            <p:cNvSpPr/>
            <p:nvPr/>
          </p:nvSpPr>
          <p:spPr>
            <a:xfrm>
              <a:off x="5105326" y="347035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5" name="pt334"/>
            <p:cNvSpPr/>
            <p:nvPr/>
          </p:nvSpPr>
          <p:spPr>
            <a:xfrm>
              <a:off x="5115305" y="349911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6" name="pt335"/>
            <p:cNvSpPr/>
            <p:nvPr/>
          </p:nvSpPr>
          <p:spPr>
            <a:xfrm>
              <a:off x="5125285" y="300821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7" name="pt336"/>
            <p:cNvSpPr/>
            <p:nvPr/>
          </p:nvSpPr>
          <p:spPr>
            <a:xfrm>
              <a:off x="5135265" y="278172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8" name="pt337"/>
            <p:cNvSpPr/>
            <p:nvPr/>
          </p:nvSpPr>
          <p:spPr>
            <a:xfrm>
              <a:off x="5145244" y="294849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9" name="pt338"/>
            <p:cNvSpPr/>
            <p:nvPr/>
          </p:nvSpPr>
          <p:spPr>
            <a:xfrm>
              <a:off x="5155224" y="336475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0" name="pt339"/>
            <p:cNvSpPr/>
            <p:nvPr/>
          </p:nvSpPr>
          <p:spPr>
            <a:xfrm>
              <a:off x="5165203" y="321054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1" name="pt340"/>
            <p:cNvSpPr/>
            <p:nvPr/>
          </p:nvSpPr>
          <p:spPr>
            <a:xfrm>
              <a:off x="5175183" y="309792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2" name="pt341"/>
            <p:cNvSpPr/>
            <p:nvPr/>
          </p:nvSpPr>
          <p:spPr>
            <a:xfrm>
              <a:off x="5185163" y="254981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3" name="pt342"/>
            <p:cNvSpPr/>
            <p:nvPr/>
          </p:nvSpPr>
          <p:spPr>
            <a:xfrm>
              <a:off x="5195142" y="276861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4" name="pt343"/>
            <p:cNvSpPr/>
            <p:nvPr/>
          </p:nvSpPr>
          <p:spPr>
            <a:xfrm>
              <a:off x="5205122" y="373265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5" name="pt344"/>
            <p:cNvSpPr/>
            <p:nvPr/>
          </p:nvSpPr>
          <p:spPr>
            <a:xfrm>
              <a:off x="5215102" y="291403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6" name="pt345"/>
            <p:cNvSpPr/>
            <p:nvPr/>
          </p:nvSpPr>
          <p:spPr>
            <a:xfrm>
              <a:off x="5225081" y="278172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7" name="pt346"/>
            <p:cNvSpPr/>
            <p:nvPr/>
          </p:nvSpPr>
          <p:spPr>
            <a:xfrm>
              <a:off x="5235061" y="319336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8" name="pt347"/>
            <p:cNvSpPr/>
            <p:nvPr/>
          </p:nvSpPr>
          <p:spPr>
            <a:xfrm>
              <a:off x="5245040" y="349911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9" name="pt348"/>
            <p:cNvSpPr/>
            <p:nvPr/>
          </p:nvSpPr>
          <p:spPr>
            <a:xfrm>
              <a:off x="5255020" y="336475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0" name="pt349"/>
            <p:cNvSpPr/>
            <p:nvPr/>
          </p:nvSpPr>
          <p:spPr>
            <a:xfrm>
              <a:off x="5265000" y="321054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1" name="pt350"/>
            <p:cNvSpPr/>
            <p:nvPr/>
          </p:nvSpPr>
          <p:spPr>
            <a:xfrm>
              <a:off x="5274979" y="310905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2" name="pt351"/>
            <p:cNvSpPr/>
            <p:nvPr/>
          </p:nvSpPr>
          <p:spPr>
            <a:xfrm>
              <a:off x="5284959" y="309683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3" name="pt352"/>
            <p:cNvSpPr/>
            <p:nvPr/>
          </p:nvSpPr>
          <p:spPr>
            <a:xfrm>
              <a:off x="5294939" y="347634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4" name="pt353"/>
            <p:cNvSpPr/>
            <p:nvPr/>
          </p:nvSpPr>
          <p:spPr>
            <a:xfrm>
              <a:off x="5304918" y="318922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5" name="pt354"/>
            <p:cNvSpPr/>
            <p:nvPr/>
          </p:nvSpPr>
          <p:spPr>
            <a:xfrm>
              <a:off x="5314898" y="238999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6" name="pt355"/>
            <p:cNvSpPr/>
            <p:nvPr/>
          </p:nvSpPr>
          <p:spPr>
            <a:xfrm>
              <a:off x="5324877" y="336475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7" name="pt356"/>
            <p:cNvSpPr/>
            <p:nvPr/>
          </p:nvSpPr>
          <p:spPr>
            <a:xfrm>
              <a:off x="5334857" y="289462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8" name="pt357"/>
            <p:cNvSpPr/>
            <p:nvPr/>
          </p:nvSpPr>
          <p:spPr>
            <a:xfrm>
              <a:off x="5344837" y="328815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9" name="pt358"/>
            <p:cNvSpPr/>
            <p:nvPr/>
          </p:nvSpPr>
          <p:spPr>
            <a:xfrm>
              <a:off x="5354816" y="300340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0" name="pt359"/>
            <p:cNvSpPr/>
            <p:nvPr/>
          </p:nvSpPr>
          <p:spPr>
            <a:xfrm>
              <a:off x="5364796" y="241326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1" name="pt360"/>
            <p:cNvSpPr/>
            <p:nvPr/>
          </p:nvSpPr>
          <p:spPr>
            <a:xfrm>
              <a:off x="5374776" y="578071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2" name="pt361"/>
            <p:cNvSpPr/>
            <p:nvPr/>
          </p:nvSpPr>
          <p:spPr>
            <a:xfrm>
              <a:off x="5384755" y="281339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3" name="pt362"/>
            <p:cNvSpPr/>
            <p:nvPr/>
          </p:nvSpPr>
          <p:spPr>
            <a:xfrm>
              <a:off x="5394735" y="310905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4" name="pt363"/>
            <p:cNvSpPr/>
            <p:nvPr/>
          </p:nvSpPr>
          <p:spPr>
            <a:xfrm>
              <a:off x="5404714" y="309901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5" name="pt364"/>
            <p:cNvSpPr/>
            <p:nvPr/>
          </p:nvSpPr>
          <p:spPr>
            <a:xfrm>
              <a:off x="5414694" y="292888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6" name="pt365"/>
            <p:cNvSpPr/>
            <p:nvPr/>
          </p:nvSpPr>
          <p:spPr>
            <a:xfrm>
              <a:off x="5424674" y="254981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7" name="pt366"/>
            <p:cNvSpPr/>
            <p:nvPr/>
          </p:nvSpPr>
          <p:spPr>
            <a:xfrm>
              <a:off x="5434653" y="334816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8" name="pt367"/>
            <p:cNvSpPr/>
            <p:nvPr/>
          </p:nvSpPr>
          <p:spPr>
            <a:xfrm>
              <a:off x="5444633" y="352275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9" name="pt368"/>
            <p:cNvSpPr/>
            <p:nvPr/>
          </p:nvSpPr>
          <p:spPr>
            <a:xfrm>
              <a:off x="5454613" y="324672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0" name="pt369"/>
            <p:cNvSpPr/>
            <p:nvPr/>
          </p:nvSpPr>
          <p:spPr>
            <a:xfrm>
              <a:off x="5464592" y="319414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1" name="pt370"/>
            <p:cNvSpPr/>
            <p:nvPr/>
          </p:nvSpPr>
          <p:spPr>
            <a:xfrm>
              <a:off x="5474572" y="319398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2" name="pt371"/>
            <p:cNvSpPr/>
            <p:nvPr/>
          </p:nvSpPr>
          <p:spPr>
            <a:xfrm>
              <a:off x="5484552" y="302611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3" name="pt372"/>
            <p:cNvSpPr/>
            <p:nvPr/>
          </p:nvSpPr>
          <p:spPr>
            <a:xfrm>
              <a:off x="5494531" y="300340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4" name="pt373"/>
            <p:cNvSpPr/>
            <p:nvPr/>
          </p:nvSpPr>
          <p:spPr>
            <a:xfrm>
              <a:off x="5504511" y="337132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5" name="pt374"/>
            <p:cNvSpPr/>
            <p:nvPr/>
          </p:nvSpPr>
          <p:spPr>
            <a:xfrm>
              <a:off x="5514490" y="322189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6" name="pt375"/>
            <p:cNvSpPr/>
            <p:nvPr/>
          </p:nvSpPr>
          <p:spPr>
            <a:xfrm>
              <a:off x="5524470" y="283657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7" name="pt376"/>
            <p:cNvSpPr/>
            <p:nvPr/>
          </p:nvSpPr>
          <p:spPr>
            <a:xfrm>
              <a:off x="5534450" y="318922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8" name="pt377"/>
            <p:cNvSpPr/>
            <p:nvPr/>
          </p:nvSpPr>
          <p:spPr>
            <a:xfrm>
              <a:off x="5544429" y="310090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9" name="pt378"/>
            <p:cNvSpPr/>
            <p:nvPr/>
          </p:nvSpPr>
          <p:spPr>
            <a:xfrm>
              <a:off x="5554409" y="322189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0" name="pt379"/>
            <p:cNvSpPr/>
            <p:nvPr/>
          </p:nvSpPr>
          <p:spPr>
            <a:xfrm>
              <a:off x="5564389" y="300821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1" name="pt380"/>
            <p:cNvSpPr/>
            <p:nvPr/>
          </p:nvSpPr>
          <p:spPr>
            <a:xfrm>
              <a:off x="5574368" y="280117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2" name="pt381"/>
            <p:cNvSpPr/>
            <p:nvPr/>
          </p:nvSpPr>
          <p:spPr>
            <a:xfrm>
              <a:off x="5584348" y="254981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3" name="pt382"/>
            <p:cNvSpPr/>
            <p:nvPr/>
          </p:nvSpPr>
          <p:spPr>
            <a:xfrm>
              <a:off x="5594327" y="308994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4" name="pt383"/>
            <p:cNvSpPr/>
            <p:nvPr/>
          </p:nvSpPr>
          <p:spPr>
            <a:xfrm>
              <a:off x="5604307" y="237499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5" name="pt384"/>
            <p:cNvSpPr/>
            <p:nvPr/>
          </p:nvSpPr>
          <p:spPr>
            <a:xfrm>
              <a:off x="5614287" y="284874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6" name="pt385"/>
            <p:cNvSpPr/>
            <p:nvPr/>
          </p:nvSpPr>
          <p:spPr>
            <a:xfrm>
              <a:off x="5624266" y="436353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7" name="pt386"/>
            <p:cNvSpPr/>
            <p:nvPr/>
          </p:nvSpPr>
          <p:spPr>
            <a:xfrm>
              <a:off x="5634246" y="283657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8" name="pt387"/>
            <p:cNvSpPr/>
            <p:nvPr/>
          </p:nvSpPr>
          <p:spPr>
            <a:xfrm>
              <a:off x="5644226" y="342081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9" name="pt388"/>
            <p:cNvSpPr/>
            <p:nvPr/>
          </p:nvSpPr>
          <p:spPr>
            <a:xfrm>
              <a:off x="5654205" y="321776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0" name="pt389"/>
            <p:cNvSpPr/>
            <p:nvPr/>
          </p:nvSpPr>
          <p:spPr>
            <a:xfrm>
              <a:off x="5664185" y="237499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1" name="pt390"/>
            <p:cNvSpPr/>
            <p:nvPr/>
          </p:nvSpPr>
          <p:spPr>
            <a:xfrm>
              <a:off x="5674164" y="347634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2" name="pt391"/>
            <p:cNvSpPr/>
            <p:nvPr/>
          </p:nvSpPr>
          <p:spPr>
            <a:xfrm>
              <a:off x="5684144" y="309901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3" name="pt392"/>
            <p:cNvSpPr/>
            <p:nvPr/>
          </p:nvSpPr>
          <p:spPr>
            <a:xfrm>
              <a:off x="5694124" y="280117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4" name="pl393"/>
            <p:cNvSpPr/>
            <p:nvPr/>
          </p:nvSpPr>
          <p:spPr>
            <a:xfrm>
              <a:off x="3867939" y="3110497"/>
              <a:ext cx="1932056" cy="0"/>
            </a:xfrm>
            <a:custGeom>
              <a:avLst/>
              <a:gdLst/>
              <a:ahLst/>
              <a:cxnLst/>
              <a:rect l="0" t="0" r="0" b="0"/>
              <a:pathLst>
                <a:path w="1932056">
                  <a:moveTo>
                    <a:pt x="0" y="0"/>
                  </a:moveTo>
                  <a:lnTo>
                    <a:pt x="1932056" y="0"/>
                  </a:lnTo>
                  <a:lnTo>
                    <a:pt x="1932056" y="0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5" name="pg394"/>
            <p:cNvSpPr/>
            <p:nvPr/>
          </p:nvSpPr>
          <p:spPr>
            <a:xfrm>
              <a:off x="3955760" y="2818008"/>
              <a:ext cx="1756414" cy="512536"/>
            </a:xfrm>
            <a:custGeom>
              <a:avLst/>
              <a:gdLst/>
              <a:ahLst/>
              <a:cxnLst/>
              <a:rect l="0" t="0" r="0" b="0"/>
              <a:pathLst>
                <a:path w="1756414" h="512536">
                  <a:moveTo>
                    <a:pt x="0" y="1023"/>
                  </a:moveTo>
                  <a:lnTo>
                    <a:pt x="22233" y="24604"/>
                  </a:lnTo>
                  <a:lnTo>
                    <a:pt x="44466" y="46631"/>
                  </a:lnTo>
                  <a:lnTo>
                    <a:pt x="66699" y="66991"/>
                  </a:lnTo>
                  <a:lnTo>
                    <a:pt x="88932" y="85572"/>
                  </a:lnTo>
                  <a:lnTo>
                    <a:pt x="111165" y="102257"/>
                  </a:lnTo>
                  <a:lnTo>
                    <a:pt x="133398" y="116939"/>
                  </a:lnTo>
                  <a:lnTo>
                    <a:pt x="155631" y="129531"/>
                  </a:lnTo>
                  <a:lnTo>
                    <a:pt x="177864" y="139982"/>
                  </a:lnTo>
                  <a:lnTo>
                    <a:pt x="200097" y="148292"/>
                  </a:lnTo>
                  <a:lnTo>
                    <a:pt x="222330" y="154526"/>
                  </a:lnTo>
                  <a:lnTo>
                    <a:pt x="244564" y="158854"/>
                  </a:lnTo>
                  <a:lnTo>
                    <a:pt x="266797" y="161533"/>
                  </a:lnTo>
                  <a:lnTo>
                    <a:pt x="289030" y="162832"/>
                  </a:lnTo>
                  <a:lnTo>
                    <a:pt x="311263" y="163019"/>
                  </a:lnTo>
                  <a:lnTo>
                    <a:pt x="333496" y="162352"/>
                  </a:lnTo>
                  <a:lnTo>
                    <a:pt x="355729" y="161071"/>
                  </a:lnTo>
                  <a:lnTo>
                    <a:pt x="377962" y="159392"/>
                  </a:lnTo>
                  <a:lnTo>
                    <a:pt x="400195" y="157510"/>
                  </a:lnTo>
                  <a:lnTo>
                    <a:pt x="422428" y="155596"/>
                  </a:lnTo>
                  <a:lnTo>
                    <a:pt x="444661" y="153765"/>
                  </a:lnTo>
                  <a:lnTo>
                    <a:pt x="466895" y="151365"/>
                  </a:lnTo>
                  <a:lnTo>
                    <a:pt x="489128" y="148154"/>
                  </a:lnTo>
                  <a:lnTo>
                    <a:pt x="511361" y="144144"/>
                  </a:lnTo>
                  <a:lnTo>
                    <a:pt x="533594" y="139375"/>
                  </a:lnTo>
                  <a:lnTo>
                    <a:pt x="555827" y="133993"/>
                  </a:lnTo>
                  <a:lnTo>
                    <a:pt x="578060" y="128305"/>
                  </a:lnTo>
                  <a:lnTo>
                    <a:pt x="600293" y="122788"/>
                  </a:lnTo>
                  <a:lnTo>
                    <a:pt x="622526" y="118069"/>
                  </a:lnTo>
                  <a:lnTo>
                    <a:pt x="644759" y="114877"/>
                  </a:lnTo>
                  <a:lnTo>
                    <a:pt x="666992" y="114008"/>
                  </a:lnTo>
                  <a:lnTo>
                    <a:pt x="689225" y="116039"/>
                  </a:lnTo>
                  <a:lnTo>
                    <a:pt x="711459" y="120089"/>
                  </a:lnTo>
                  <a:lnTo>
                    <a:pt x="733692" y="125030"/>
                  </a:lnTo>
                  <a:lnTo>
                    <a:pt x="755925" y="129867"/>
                  </a:lnTo>
                  <a:lnTo>
                    <a:pt x="778158" y="133907"/>
                  </a:lnTo>
                  <a:lnTo>
                    <a:pt x="800391" y="136869"/>
                  </a:lnTo>
                  <a:lnTo>
                    <a:pt x="822624" y="138897"/>
                  </a:lnTo>
                  <a:lnTo>
                    <a:pt x="844857" y="140454"/>
                  </a:lnTo>
                  <a:lnTo>
                    <a:pt x="867090" y="142155"/>
                  </a:lnTo>
                  <a:lnTo>
                    <a:pt x="889323" y="144817"/>
                  </a:lnTo>
                  <a:lnTo>
                    <a:pt x="911556" y="149666"/>
                  </a:lnTo>
                  <a:lnTo>
                    <a:pt x="933790" y="155925"/>
                  </a:lnTo>
                  <a:lnTo>
                    <a:pt x="956023" y="162533"/>
                  </a:lnTo>
                  <a:lnTo>
                    <a:pt x="978256" y="168587"/>
                  </a:lnTo>
                  <a:lnTo>
                    <a:pt x="1000489" y="173498"/>
                  </a:lnTo>
                  <a:lnTo>
                    <a:pt x="1022722" y="177103"/>
                  </a:lnTo>
                  <a:lnTo>
                    <a:pt x="1044955" y="179654"/>
                  </a:lnTo>
                  <a:lnTo>
                    <a:pt x="1067188" y="181700"/>
                  </a:lnTo>
                  <a:lnTo>
                    <a:pt x="1089421" y="183927"/>
                  </a:lnTo>
                  <a:lnTo>
                    <a:pt x="1111654" y="186998"/>
                  </a:lnTo>
                  <a:lnTo>
                    <a:pt x="1133887" y="191044"/>
                  </a:lnTo>
                  <a:lnTo>
                    <a:pt x="1156121" y="195561"/>
                  </a:lnTo>
                  <a:lnTo>
                    <a:pt x="1178354" y="200049"/>
                  </a:lnTo>
                  <a:lnTo>
                    <a:pt x="1200587" y="204109"/>
                  </a:lnTo>
                  <a:lnTo>
                    <a:pt x="1222820" y="207490"/>
                  </a:lnTo>
                  <a:lnTo>
                    <a:pt x="1245053" y="210114"/>
                  </a:lnTo>
                  <a:lnTo>
                    <a:pt x="1267286" y="212061"/>
                  </a:lnTo>
                  <a:lnTo>
                    <a:pt x="1289519" y="213520"/>
                  </a:lnTo>
                  <a:lnTo>
                    <a:pt x="1311752" y="214706"/>
                  </a:lnTo>
                  <a:lnTo>
                    <a:pt x="1333985" y="215703"/>
                  </a:lnTo>
                  <a:lnTo>
                    <a:pt x="1356218" y="216356"/>
                  </a:lnTo>
                  <a:lnTo>
                    <a:pt x="1378451" y="216559"/>
                  </a:lnTo>
                  <a:lnTo>
                    <a:pt x="1400685" y="216190"/>
                  </a:lnTo>
                  <a:lnTo>
                    <a:pt x="1422918" y="215105"/>
                  </a:lnTo>
                  <a:lnTo>
                    <a:pt x="1445151" y="213135"/>
                  </a:lnTo>
                  <a:lnTo>
                    <a:pt x="1467384" y="210091"/>
                  </a:lnTo>
                  <a:lnTo>
                    <a:pt x="1489617" y="205764"/>
                  </a:lnTo>
                  <a:lnTo>
                    <a:pt x="1511850" y="199936"/>
                  </a:lnTo>
                  <a:lnTo>
                    <a:pt x="1534083" y="192387"/>
                  </a:lnTo>
                  <a:lnTo>
                    <a:pt x="1556316" y="182880"/>
                  </a:lnTo>
                  <a:lnTo>
                    <a:pt x="1578549" y="171209"/>
                  </a:lnTo>
                  <a:lnTo>
                    <a:pt x="1600782" y="157289"/>
                  </a:lnTo>
                  <a:lnTo>
                    <a:pt x="1623016" y="141103"/>
                  </a:lnTo>
                  <a:lnTo>
                    <a:pt x="1645249" y="122684"/>
                  </a:lnTo>
                  <a:lnTo>
                    <a:pt x="1667482" y="102101"/>
                  </a:lnTo>
                  <a:lnTo>
                    <a:pt x="1689715" y="79445"/>
                  </a:lnTo>
                  <a:lnTo>
                    <a:pt x="1711948" y="54812"/>
                  </a:lnTo>
                  <a:lnTo>
                    <a:pt x="1734181" y="28299"/>
                  </a:lnTo>
                  <a:lnTo>
                    <a:pt x="1756414" y="0"/>
                  </a:lnTo>
                  <a:lnTo>
                    <a:pt x="1756414" y="511512"/>
                  </a:lnTo>
                  <a:lnTo>
                    <a:pt x="1734181" y="498378"/>
                  </a:lnTo>
                  <a:lnTo>
                    <a:pt x="1711948" y="486296"/>
                  </a:lnTo>
                  <a:lnTo>
                    <a:pt x="1689715" y="475349"/>
                  </a:lnTo>
                  <a:lnTo>
                    <a:pt x="1667482" y="465627"/>
                  </a:lnTo>
                  <a:lnTo>
                    <a:pt x="1645249" y="457216"/>
                  </a:lnTo>
                  <a:lnTo>
                    <a:pt x="1623016" y="450197"/>
                  </a:lnTo>
                  <a:lnTo>
                    <a:pt x="1600782" y="444631"/>
                  </a:lnTo>
                  <a:lnTo>
                    <a:pt x="1578549" y="440541"/>
                  </a:lnTo>
                  <a:lnTo>
                    <a:pt x="1556316" y="437902"/>
                  </a:lnTo>
                  <a:lnTo>
                    <a:pt x="1534083" y="436620"/>
                  </a:lnTo>
                  <a:lnTo>
                    <a:pt x="1511850" y="436561"/>
                  </a:lnTo>
                  <a:lnTo>
                    <a:pt x="1489617" y="437538"/>
                  </a:lnTo>
                  <a:lnTo>
                    <a:pt x="1467384" y="439331"/>
                  </a:lnTo>
                  <a:lnTo>
                    <a:pt x="1445151" y="441725"/>
                  </a:lnTo>
                  <a:lnTo>
                    <a:pt x="1422918" y="444511"/>
                  </a:lnTo>
                  <a:lnTo>
                    <a:pt x="1400685" y="447501"/>
                  </a:lnTo>
                  <a:lnTo>
                    <a:pt x="1378451" y="450529"/>
                  </a:lnTo>
                  <a:lnTo>
                    <a:pt x="1356218" y="453452"/>
                  </a:lnTo>
                  <a:lnTo>
                    <a:pt x="1333985" y="456148"/>
                  </a:lnTo>
                  <a:lnTo>
                    <a:pt x="1311752" y="458481"/>
                  </a:lnTo>
                  <a:lnTo>
                    <a:pt x="1289519" y="459641"/>
                  </a:lnTo>
                  <a:lnTo>
                    <a:pt x="1267286" y="459607"/>
                  </a:lnTo>
                  <a:lnTo>
                    <a:pt x="1245053" y="458800"/>
                  </a:lnTo>
                  <a:lnTo>
                    <a:pt x="1222820" y="457614"/>
                  </a:lnTo>
                  <a:lnTo>
                    <a:pt x="1200587" y="456335"/>
                  </a:lnTo>
                  <a:lnTo>
                    <a:pt x="1178354" y="455090"/>
                  </a:lnTo>
                  <a:lnTo>
                    <a:pt x="1156121" y="453834"/>
                  </a:lnTo>
                  <a:lnTo>
                    <a:pt x="1133887" y="452372"/>
                  </a:lnTo>
                  <a:lnTo>
                    <a:pt x="1111654" y="450411"/>
                  </a:lnTo>
                  <a:lnTo>
                    <a:pt x="1089421" y="447505"/>
                  </a:lnTo>
                  <a:lnTo>
                    <a:pt x="1067188" y="442520"/>
                  </a:lnTo>
                  <a:lnTo>
                    <a:pt x="1044955" y="436086"/>
                  </a:lnTo>
                  <a:lnTo>
                    <a:pt x="1022722" y="429270"/>
                  </a:lnTo>
                  <a:lnTo>
                    <a:pt x="1000489" y="423006"/>
                  </a:lnTo>
                  <a:lnTo>
                    <a:pt x="978256" y="417927"/>
                  </a:lnTo>
                  <a:lnTo>
                    <a:pt x="956023" y="414254"/>
                  </a:lnTo>
                  <a:lnTo>
                    <a:pt x="933790" y="411783"/>
                  </a:lnTo>
                  <a:lnTo>
                    <a:pt x="911556" y="409991"/>
                  </a:lnTo>
                  <a:lnTo>
                    <a:pt x="889323" y="408200"/>
                  </a:lnTo>
                  <a:lnTo>
                    <a:pt x="867090" y="405538"/>
                  </a:lnTo>
                  <a:lnTo>
                    <a:pt x="844857" y="400779"/>
                  </a:lnTo>
                  <a:lnTo>
                    <a:pt x="822624" y="394756"/>
                  </a:lnTo>
                  <a:lnTo>
                    <a:pt x="800391" y="388590"/>
                  </a:lnTo>
                  <a:lnTo>
                    <a:pt x="778158" y="383247"/>
                  </a:lnTo>
                  <a:lnTo>
                    <a:pt x="755925" y="379374"/>
                  </a:lnTo>
                  <a:lnTo>
                    <a:pt x="733692" y="377196"/>
                  </a:lnTo>
                  <a:lnTo>
                    <a:pt x="711459" y="376521"/>
                  </a:lnTo>
                  <a:lnTo>
                    <a:pt x="689225" y="376860"/>
                  </a:lnTo>
                  <a:lnTo>
                    <a:pt x="666992" y="377587"/>
                  </a:lnTo>
                  <a:lnTo>
                    <a:pt x="644759" y="378290"/>
                  </a:lnTo>
                  <a:lnTo>
                    <a:pt x="622526" y="379397"/>
                  </a:lnTo>
                  <a:lnTo>
                    <a:pt x="600293" y="381060"/>
                  </a:lnTo>
                  <a:lnTo>
                    <a:pt x="578060" y="383345"/>
                  </a:lnTo>
                  <a:lnTo>
                    <a:pt x="555827" y="386219"/>
                  </a:lnTo>
                  <a:lnTo>
                    <a:pt x="533594" y="389499"/>
                  </a:lnTo>
                  <a:lnTo>
                    <a:pt x="511361" y="392830"/>
                  </a:lnTo>
                  <a:lnTo>
                    <a:pt x="489128" y="395700"/>
                  </a:lnTo>
                  <a:lnTo>
                    <a:pt x="466895" y="397486"/>
                  </a:lnTo>
                  <a:lnTo>
                    <a:pt x="444661" y="397540"/>
                  </a:lnTo>
                  <a:lnTo>
                    <a:pt x="422428" y="396041"/>
                  </a:lnTo>
                  <a:lnTo>
                    <a:pt x="400195" y="394605"/>
                  </a:lnTo>
                  <a:lnTo>
                    <a:pt x="377962" y="393362"/>
                  </a:lnTo>
                  <a:lnTo>
                    <a:pt x="355729" y="392381"/>
                  </a:lnTo>
                  <a:lnTo>
                    <a:pt x="333496" y="391758"/>
                  </a:lnTo>
                  <a:lnTo>
                    <a:pt x="311263" y="391609"/>
                  </a:lnTo>
                  <a:lnTo>
                    <a:pt x="289030" y="392073"/>
                  </a:lnTo>
                  <a:lnTo>
                    <a:pt x="266797" y="393307"/>
                  </a:lnTo>
                  <a:lnTo>
                    <a:pt x="244564" y="395480"/>
                  </a:lnTo>
                  <a:lnTo>
                    <a:pt x="222330" y="398760"/>
                  </a:lnTo>
                  <a:lnTo>
                    <a:pt x="200097" y="403314"/>
                  </a:lnTo>
                  <a:lnTo>
                    <a:pt x="177864" y="409315"/>
                  </a:lnTo>
                  <a:lnTo>
                    <a:pt x="155631" y="416873"/>
                  </a:lnTo>
                  <a:lnTo>
                    <a:pt x="133398" y="426034"/>
                  </a:lnTo>
                  <a:lnTo>
                    <a:pt x="111165" y="436789"/>
                  </a:lnTo>
                  <a:lnTo>
                    <a:pt x="88932" y="449097"/>
                  </a:lnTo>
                  <a:lnTo>
                    <a:pt x="66699" y="462895"/>
                  </a:lnTo>
                  <a:lnTo>
                    <a:pt x="44466" y="478114"/>
                  </a:lnTo>
                  <a:lnTo>
                    <a:pt x="22233" y="494683"/>
                  </a:lnTo>
                  <a:lnTo>
                    <a:pt x="0" y="512536"/>
                  </a:lnTo>
                  <a:close/>
                </a:path>
              </a:pathLst>
            </a:custGeom>
            <a:solidFill>
              <a:srgbClr val="999999">
                <a:alpha val="29803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96" name="pl395"/>
            <p:cNvSpPr/>
            <p:nvPr/>
          </p:nvSpPr>
          <p:spPr>
            <a:xfrm>
              <a:off x="3955760" y="2818008"/>
              <a:ext cx="1756414" cy="216559"/>
            </a:xfrm>
            <a:custGeom>
              <a:avLst/>
              <a:gdLst/>
              <a:ahLst/>
              <a:cxnLst/>
              <a:rect l="0" t="0" r="0" b="0"/>
              <a:pathLst>
                <a:path w="1756414" h="216559">
                  <a:moveTo>
                    <a:pt x="0" y="1023"/>
                  </a:moveTo>
                  <a:lnTo>
                    <a:pt x="22233" y="24604"/>
                  </a:lnTo>
                  <a:lnTo>
                    <a:pt x="44466" y="46631"/>
                  </a:lnTo>
                  <a:lnTo>
                    <a:pt x="66699" y="66991"/>
                  </a:lnTo>
                  <a:lnTo>
                    <a:pt x="88932" y="85572"/>
                  </a:lnTo>
                  <a:lnTo>
                    <a:pt x="111165" y="102257"/>
                  </a:lnTo>
                  <a:lnTo>
                    <a:pt x="133398" y="116939"/>
                  </a:lnTo>
                  <a:lnTo>
                    <a:pt x="155631" y="129531"/>
                  </a:lnTo>
                  <a:lnTo>
                    <a:pt x="177864" y="139982"/>
                  </a:lnTo>
                  <a:lnTo>
                    <a:pt x="200097" y="148292"/>
                  </a:lnTo>
                  <a:lnTo>
                    <a:pt x="222330" y="154526"/>
                  </a:lnTo>
                  <a:lnTo>
                    <a:pt x="244564" y="158854"/>
                  </a:lnTo>
                  <a:lnTo>
                    <a:pt x="266797" y="161533"/>
                  </a:lnTo>
                  <a:lnTo>
                    <a:pt x="289030" y="162832"/>
                  </a:lnTo>
                  <a:lnTo>
                    <a:pt x="311263" y="163019"/>
                  </a:lnTo>
                  <a:lnTo>
                    <a:pt x="333496" y="162352"/>
                  </a:lnTo>
                  <a:lnTo>
                    <a:pt x="355729" y="161071"/>
                  </a:lnTo>
                  <a:lnTo>
                    <a:pt x="377962" y="159392"/>
                  </a:lnTo>
                  <a:lnTo>
                    <a:pt x="400195" y="157510"/>
                  </a:lnTo>
                  <a:lnTo>
                    <a:pt x="422428" y="155596"/>
                  </a:lnTo>
                  <a:lnTo>
                    <a:pt x="444661" y="153765"/>
                  </a:lnTo>
                  <a:lnTo>
                    <a:pt x="466895" y="151365"/>
                  </a:lnTo>
                  <a:lnTo>
                    <a:pt x="489128" y="148154"/>
                  </a:lnTo>
                  <a:lnTo>
                    <a:pt x="511361" y="144144"/>
                  </a:lnTo>
                  <a:lnTo>
                    <a:pt x="533594" y="139375"/>
                  </a:lnTo>
                  <a:lnTo>
                    <a:pt x="555827" y="133993"/>
                  </a:lnTo>
                  <a:lnTo>
                    <a:pt x="578060" y="128305"/>
                  </a:lnTo>
                  <a:lnTo>
                    <a:pt x="600293" y="122788"/>
                  </a:lnTo>
                  <a:lnTo>
                    <a:pt x="622526" y="118069"/>
                  </a:lnTo>
                  <a:lnTo>
                    <a:pt x="644759" y="114877"/>
                  </a:lnTo>
                  <a:lnTo>
                    <a:pt x="666992" y="114008"/>
                  </a:lnTo>
                  <a:lnTo>
                    <a:pt x="689225" y="116039"/>
                  </a:lnTo>
                  <a:lnTo>
                    <a:pt x="711459" y="120089"/>
                  </a:lnTo>
                  <a:lnTo>
                    <a:pt x="733692" y="125030"/>
                  </a:lnTo>
                  <a:lnTo>
                    <a:pt x="755925" y="129867"/>
                  </a:lnTo>
                  <a:lnTo>
                    <a:pt x="778158" y="133907"/>
                  </a:lnTo>
                  <a:lnTo>
                    <a:pt x="800391" y="136869"/>
                  </a:lnTo>
                  <a:lnTo>
                    <a:pt x="822624" y="138897"/>
                  </a:lnTo>
                  <a:lnTo>
                    <a:pt x="844857" y="140454"/>
                  </a:lnTo>
                  <a:lnTo>
                    <a:pt x="867090" y="142155"/>
                  </a:lnTo>
                  <a:lnTo>
                    <a:pt x="889323" y="144817"/>
                  </a:lnTo>
                  <a:lnTo>
                    <a:pt x="911556" y="149666"/>
                  </a:lnTo>
                  <a:lnTo>
                    <a:pt x="933790" y="155925"/>
                  </a:lnTo>
                  <a:lnTo>
                    <a:pt x="956023" y="162533"/>
                  </a:lnTo>
                  <a:lnTo>
                    <a:pt x="978256" y="168587"/>
                  </a:lnTo>
                  <a:lnTo>
                    <a:pt x="1000489" y="173498"/>
                  </a:lnTo>
                  <a:lnTo>
                    <a:pt x="1022722" y="177103"/>
                  </a:lnTo>
                  <a:lnTo>
                    <a:pt x="1044955" y="179654"/>
                  </a:lnTo>
                  <a:lnTo>
                    <a:pt x="1067188" y="181700"/>
                  </a:lnTo>
                  <a:lnTo>
                    <a:pt x="1089421" y="183927"/>
                  </a:lnTo>
                  <a:lnTo>
                    <a:pt x="1111654" y="186998"/>
                  </a:lnTo>
                  <a:lnTo>
                    <a:pt x="1133887" y="191044"/>
                  </a:lnTo>
                  <a:lnTo>
                    <a:pt x="1156121" y="195561"/>
                  </a:lnTo>
                  <a:lnTo>
                    <a:pt x="1178354" y="200049"/>
                  </a:lnTo>
                  <a:lnTo>
                    <a:pt x="1200587" y="204109"/>
                  </a:lnTo>
                  <a:lnTo>
                    <a:pt x="1222820" y="207490"/>
                  </a:lnTo>
                  <a:lnTo>
                    <a:pt x="1245053" y="210114"/>
                  </a:lnTo>
                  <a:lnTo>
                    <a:pt x="1267286" y="212061"/>
                  </a:lnTo>
                  <a:lnTo>
                    <a:pt x="1289519" y="213520"/>
                  </a:lnTo>
                  <a:lnTo>
                    <a:pt x="1311752" y="214706"/>
                  </a:lnTo>
                  <a:lnTo>
                    <a:pt x="1333985" y="215703"/>
                  </a:lnTo>
                  <a:lnTo>
                    <a:pt x="1356218" y="216356"/>
                  </a:lnTo>
                  <a:lnTo>
                    <a:pt x="1378451" y="216559"/>
                  </a:lnTo>
                  <a:lnTo>
                    <a:pt x="1400685" y="216190"/>
                  </a:lnTo>
                  <a:lnTo>
                    <a:pt x="1422918" y="215105"/>
                  </a:lnTo>
                  <a:lnTo>
                    <a:pt x="1445151" y="213135"/>
                  </a:lnTo>
                  <a:lnTo>
                    <a:pt x="1467384" y="210091"/>
                  </a:lnTo>
                  <a:lnTo>
                    <a:pt x="1489617" y="205764"/>
                  </a:lnTo>
                  <a:lnTo>
                    <a:pt x="1511850" y="199936"/>
                  </a:lnTo>
                  <a:lnTo>
                    <a:pt x="1534083" y="192387"/>
                  </a:lnTo>
                  <a:lnTo>
                    <a:pt x="1556316" y="182880"/>
                  </a:lnTo>
                  <a:lnTo>
                    <a:pt x="1578549" y="171209"/>
                  </a:lnTo>
                  <a:lnTo>
                    <a:pt x="1600782" y="157289"/>
                  </a:lnTo>
                  <a:lnTo>
                    <a:pt x="1623016" y="141103"/>
                  </a:lnTo>
                  <a:lnTo>
                    <a:pt x="1645249" y="122684"/>
                  </a:lnTo>
                  <a:lnTo>
                    <a:pt x="1667482" y="102101"/>
                  </a:lnTo>
                  <a:lnTo>
                    <a:pt x="1689715" y="79445"/>
                  </a:lnTo>
                  <a:lnTo>
                    <a:pt x="1711948" y="54812"/>
                  </a:lnTo>
                  <a:lnTo>
                    <a:pt x="1734181" y="28299"/>
                  </a:lnTo>
                  <a:lnTo>
                    <a:pt x="1756414" y="0"/>
                  </a:lnTo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397" name="pl396"/>
            <p:cNvSpPr/>
            <p:nvPr/>
          </p:nvSpPr>
          <p:spPr>
            <a:xfrm>
              <a:off x="3955760" y="3194529"/>
              <a:ext cx="1756414" cy="136014"/>
            </a:xfrm>
            <a:custGeom>
              <a:avLst/>
              <a:gdLst/>
              <a:ahLst/>
              <a:cxnLst/>
              <a:rect l="0" t="0" r="0" b="0"/>
              <a:pathLst>
                <a:path w="1756414" h="136014">
                  <a:moveTo>
                    <a:pt x="1756414" y="134990"/>
                  </a:moveTo>
                  <a:lnTo>
                    <a:pt x="1734181" y="121856"/>
                  </a:lnTo>
                  <a:lnTo>
                    <a:pt x="1711948" y="109774"/>
                  </a:lnTo>
                  <a:lnTo>
                    <a:pt x="1689715" y="98828"/>
                  </a:lnTo>
                  <a:lnTo>
                    <a:pt x="1667482" y="89105"/>
                  </a:lnTo>
                  <a:lnTo>
                    <a:pt x="1645249" y="80694"/>
                  </a:lnTo>
                  <a:lnTo>
                    <a:pt x="1623016" y="73675"/>
                  </a:lnTo>
                  <a:lnTo>
                    <a:pt x="1600782" y="68109"/>
                  </a:lnTo>
                  <a:lnTo>
                    <a:pt x="1578549" y="64020"/>
                  </a:lnTo>
                  <a:lnTo>
                    <a:pt x="1556316" y="61380"/>
                  </a:lnTo>
                  <a:lnTo>
                    <a:pt x="1534083" y="60098"/>
                  </a:lnTo>
                  <a:lnTo>
                    <a:pt x="1511850" y="60040"/>
                  </a:lnTo>
                  <a:lnTo>
                    <a:pt x="1489617" y="61016"/>
                  </a:lnTo>
                  <a:lnTo>
                    <a:pt x="1467384" y="62809"/>
                  </a:lnTo>
                  <a:lnTo>
                    <a:pt x="1445151" y="65203"/>
                  </a:lnTo>
                  <a:lnTo>
                    <a:pt x="1422918" y="67989"/>
                  </a:lnTo>
                  <a:lnTo>
                    <a:pt x="1400685" y="70979"/>
                  </a:lnTo>
                  <a:lnTo>
                    <a:pt x="1378451" y="74007"/>
                  </a:lnTo>
                  <a:lnTo>
                    <a:pt x="1356218" y="76930"/>
                  </a:lnTo>
                  <a:lnTo>
                    <a:pt x="1333985" y="79626"/>
                  </a:lnTo>
                  <a:lnTo>
                    <a:pt x="1311752" y="81959"/>
                  </a:lnTo>
                  <a:lnTo>
                    <a:pt x="1289519" y="83119"/>
                  </a:lnTo>
                  <a:lnTo>
                    <a:pt x="1267286" y="83085"/>
                  </a:lnTo>
                  <a:lnTo>
                    <a:pt x="1245053" y="82278"/>
                  </a:lnTo>
                  <a:lnTo>
                    <a:pt x="1222820" y="81092"/>
                  </a:lnTo>
                  <a:lnTo>
                    <a:pt x="1200587" y="79813"/>
                  </a:lnTo>
                  <a:lnTo>
                    <a:pt x="1178354" y="78568"/>
                  </a:lnTo>
                  <a:lnTo>
                    <a:pt x="1156121" y="77312"/>
                  </a:lnTo>
                  <a:lnTo>
                    <a:pt x="1133887" y="75850"/>
                  </a:lnTo>
                  <a:lnTo>
                    <a:pt x="1111654" y="73889"/>
                  </a:lnTo>
                  <a:lnTo>
                    <a:pt x="1089421" y="70983"/>
                  </a:lnTo>
                  <a:lnTo>
                    <a:pt x="1067188" y="65999"/>
                  </a:lnTo>
                  <a:lnTo>
                    <a:pt x="1044955" y="59564"/>
                  </a:lnTo>
                  <a:lnTo>
                    <a:pt x="1022722" y="52748"/>
                  </a:lnTo>
                  <a:lnTo>
                    <a:pt x="1000489" y="46484"/>
                  </a:lnTo>
                  <a:lnTo>
                    <a:pt x="978256" y="41406"/>
                  </a:lnTo>
                  <a:lnTo>
                    <a:pt x="956023" y="37733"/>
                  </a:lnTo>
                  <a:lnTo>
                    <a:pt x="933790" y="35261"/>
                  </a:lnTo>
                  <a:lnTo>
                    <a:pt x="911556" y="33469"/>
                  </a:lnTo>
                  <a:lnTo>
                    <a:pt x="889323" y="31678"/>
                  </a:lnTo>
                  <a:lnTo>
                    <a:pt x="867090" y="29016"/>
                  </a:lnTo>
                  <a:lnTo>
                    <a:pt x="844857" y="24257"/>
                  </a:lnTo>
                  <a:lnTo>
                    <a:pt x="822624" y="18234"/>
                  </a:lnTo>
                  <a:lnTo>
                    <a:pt x="800391" y="12068"/>
                  </a:lnTo>
                  <a:lnTo>
                    <a:pt x="778158" y="6725"/>
                  </a:lnTo>
                  <a:lnTo>
                    <a:pt x="755925" y="2853"/>
                  </a:lnTo>
                  <a:lnTo>
                    <a:pt x="733692" y="674"/>
                  </a:lnTo>
                  <a:lnTo>
                    <a:pt x="711459" y="0"/>
                  </a:lnTo>
                  <a:lnTo>
                    <a:pt x="689225" y="338"/>
                  </a:lnTo>
                  <a:lnTo>
                    <a:pt x="666992" y="1065"/>
                  </a:lnTo>
                  <a:lnTo>
                    <a:pt x="644759" y="1768"/>
                  </a:lnTo>
                  <a:lnTo>
                    <a:pt x="622526" y="2875"/>
                  </a:lnTo>
                  <a:lnTo>
                    <a:pt x="600293" y="4538"/>
                  </a:lnTo>
                  <a:lnTo>
                    <a:pt x="578060" y="6823"/>
                  </a:lnTo>
                  <a:lnTo>
                    <a:pt x="555827" y="9697"/>
                  </a:lnTo>
                  <a:lnTo>
                    <a:pt x="533594" y="12977"/>
                  </a:lnTo>
                  <a:lnTo>
                    <a:pt x="511361" y="16308"/>
                  </a:lnTo>
                  <a:lnTo>
                    <a:pt x="489128" y="19178"/>
                  </a:lnTo>
                  <a:lnTo>
                    <a:pt x="466895" y="20964"/>
                  </a:lnTo>
                  <a:lnTo>
                    <a:pt x="444661" y="21018"/>
                  </a:lnTo>
                  <a:lnTo>
                    <a:pt x="422428" y="19519"/>
                  </a:lnTo>
                  <a:lnTo>
                    <a:pt x="400195" y="18083"/>
                  </a:lnTo>
                  <a:lnTo>
                    <a:pt x="377962" y="16840"/>
                  </a:lnTo>
                  <a:lnTo>
                    <a:pt x="355729" y="15860"/>
                  </a:lnTo>
                  <a:lnTo>
                    <a:pt x="333496" y="15236"/>
                  </a:lnTo>
                  <a:lnTo>
                    <a:pt x="311263" y="15087"/>
                  </a:lnTo>
                  <a:lnTo>
                    <a:pt x="289030" y="15551"/>
                  </a:lnTo>
                  <a:lnTo>
                    <a:pt x="266797" y="16785"/>
                  </a:lnTo>
                  <a:lnTo>
                    <a:pt x="244564" y="18958"/>
                  </a:lnTo>
                  <a:lnTo>
                    <a:pt x="222330" y="22238"/>
                  </a:lnTo>
                  <a:lnTo>
                    <a:pt x="200097" y="26792"/>
                  </a:lnTo>
                  <a:lnTo>
                    <a:pt x="177864" y="32793"/>
                  </a:lnTo>
                  <a:lnTo>
                    <a:pt x="155631" y="40352"/>
                  </a:lnTo>
                  <a:lnTo>
                    <a:pt x="133398" y="49512"/>
                  </a:lnTo>
                  <a:lnTo>
                    <a:pt x="111165" y="60267"/>
                  </a:lnTo>
                  <a:lnTo>
                    <a:pt x="88932" y="72575"/>
                  </a:lnTo>
                  <a:lnTo>
                    <a:pt x="66699" y="86374"/>
                  </a:lnTo>
                  <a:lnTo>
                    <a:pt x="44466" y="101592"/>
                  </a:lnTo>
                  <a:lnTo>
                    <a:pt x="22233" y="118161"/>
                  </a:lnTo>
                  <a:lnTo>
                    <a:pt x="0" y="136014"/>
                  </a:lnTo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398" name="pl397"/>
            <p:cNvSpPr/>
            <p:nvPr/>
          </p:nvSpPr>
          <p:spPr>
            <a:xfrm>
              <a:off x="3955760" y="3063806"/>
              <a:ext cx="1756414" cy="90795"/>
            </a:xfrm>
            <a:custGeom>
              <a:avLst/>
              <a:gdLst/>
              <a:ahLst/>
              <a:cxnLst/>
              <a:rect l="0" t="0" r="0" b="0"/>
              <a:pathLst>
                <a:path w="1756414" h="90795">
                  <a:moveTo>
                    <a:pt x="0" y="10981"/>
                  </a:moveTo>
                  <a:lnTo>
                    <a:pt x="22233" y="13845"/>
                  </a:lnTo>
                  <a:lnTo>
                    <a:pt x="44466" y="16574"/>
                  </a:lnTo>
                  <a:lnTo>
                    <a:pt x="66699" y="19145"/>
                  </a:lnTo>
                  <a:lnTo>
                    <a:pt x="88932" y="21536"/>
                  </a:lnTo>
                  <a:lnTo>
                    <a:pt x="111165" y="23725"/>
                  </a:lnTo>
                  <a:lnTo>
                    <a:pt x="133398" y="25688"/>
                  </a:lnTo>
                  <a:lnTo>
                    <a:pt x="155631" y="27404"/>
                  </a:lnTo>
                  <a:lnTo>
                    <a:pt x="177864" y="28851"/>
                  </a:lnTo>
                  <a:lnTo>
                    <a:pt x="200097" y="30005"/>
                  </a:lnTo>
                  <a:lnTo>
                    <a:pt x="222330" y="30845"/>
                  </a:lnTo>
                  <a:lnTo>
                    <a:pt x="244564" y="31369"/>
                  </a:lnTo>
                  <a:lnTo>
                    <a:pt x="266797" y="31622"/>
                  </a:lnTo>
                  <a:lnTo>
                    <a:pt x="289030" y="31654"/>
                  </a:lnTo>
                  <a:lnTo>
                    <a:pt x="311263" y="31516"/>
                  </a:lnTo>
                  <a:lnTo>
                    <a:pt x="333496" y="31257"/>
                  </a:lnTo>
                  <a:lnTo>
                    <a:pt x="355729" y="30928"/>
                  </a:lnTo>
                  <a:lnTo>
                    <a:pt x="377962" y="30579"/>
                  </a:lnTo>
                  <a:lnTo>
                    <a:pt x="400195" y="30259"/>
                  </a:lnTo>
                  <a:lnTo>
                    <a:pt x="422428" y="30020"/>
                  </a:lnTo>
                  <a:lnTo>
                    <a:pt x="444661" y="29854"/>
                  </a:lnTo>
                  <a:lnTo>
                    <a:pt x="466895" y="28627"/>
                  </a:lnTo>
                  <a:lnTo>
                    <a:pt x="489128" y="26129"/>
                  </a:lnTo>
                  <a:lnTo>
                    <a:pt x="511361" y="22689"/>
                  </a:lnTo>
                  <a:lnTo>
                    <a:pt x="533594" y="18639"/>
                  </a:lnTo>
                  <a:lnTo>
                    <a:pt x="555827" y="14308"/>
                  </a:lnTo>
                  <a:lnTo>
                    <a:pt x="578060" y="10027"/>
                  </a:lnTo>
                  <a:lnTo>
                    <a:pt x="600293" y="6126"/>
                  </a:lnTo>
                  <a:lnTo>
                    <a:pt x="622526" y="2935"/>
                  </a:lnTo>
                  <a:lnTo>
                    <a:pt x="644759" y="785"/>
                  </a:lnTo>
                  <a:lnTo>
                    <a:pt x="666992" y="0"/>
                  </a:lnTo>
                  <a:lnTo>
                    <a:pt x="689225" y="651"/>
                  </a:lnTo>
                  <a:lnTo>
                    <a:pt x="711459" y="2507"/>
                  </a:lnTo>
                  <a:lnTo>
                    <a:pt x="733692" y="5315"/>
                  </a:lnTo>
                  <a:lnTo>
                    <a:pt x="755925" y="8822"/>
                  </a:lnTo>
                  <a:lnTo>
                    <a:pt x="778158" y="12779"/>
                  </a:lnTo>
                  <a:lnTo>
                    <a:pt x="800391" y="16931"/>
                  </a:lnTo>
                  <a:lnTo>
                    <a:pt x="822624" y="21028"/>
                  </a:lnTo>
                  <a:lnTo>
                    <a:pt x="844857" y="24818"/>
                  </a:lnTo>
                  <a:lnTo>
                    <a:pt x="867090" y="28049"/>
                  </a:lnTo>
                  <a:lnTo>
                    <a:pt x="889323" y="30711"/>
                  </a:lnTo>
                  <a:lnTo>
                    <a:pt x="911556" y="34030"/>
                  </a:lnTo>
                  <a:lnTo>
                    <a:pt x="933790" y="38056"/>
                  </a:lnTo>
                  <a:lnTo>
                    <a:pt x="956023" y="42596"/>
                  </a:lnTo>
                  <a:lnTo>
                    <a:pt x="978256" y="47459"/>
                  </a:lnTo>
                  <a:lnTo>
                    <a:pt x="1000489" y="52454"/>
                  </a:lnTo>
                  <a:lnTo>
                    <a:pt x="1022722" y="57388"/>
                  </a:lnTo>
                  <a:lnTo>
                    <a:pt x="1044955" y="62072"/>
                  </a:lnTo>
                  <a:lnTo>
                    <a:pt x="1067188" y="66312"/>
                  </a:lnTo>
                  <a:lnTo>
                    <a:pt x="1089421" y="69918"/>
                  </a:lnTo>
                  <a:lnTo>
                    <a:pt x="1111654" y="72906"/>
                  </a:lnTo>
                  <a:lnTo>
                    <a:pt x="1133887" y="75910"/>
                  </a:lnTo>
                  <a:lnTo>
                    <a:pt x="1156121" y="78899"/>
                  </a:lnTo>
                  <a:lnTo>
                    <a:pt x="1178354" y="81772"/>
                  </a:lnTo>
                  <a:lnTo>
                    <a:pt x="1200587" y="84424"/>
                  </a:lnTo>
                  <a:lnTo>
                    <a:pt x="1222820" y="86754"/>
                  </a:lnTo>
                  <a:lnTo>
                    <a:pt x="1245053" y="88659"/>
                  </a:lnTo>
                  <a:lnTo>
                    <a:pt x="1267286" y="90036"/>
                  </a:lnTo>
                  <a:lnTo>
                    <a:pt x="1289519" y="90782"/>
                  </a:lnTo>
                  <a:lnTo>
                    <a:pt x="1311752" y="90795"/>
                  </a:lnTo>
                  <a:lnTo>
                    <a:pt x="1333985" y="90127"/>
                  </a:lnTo>
                  <a:lnTo>
                    <a:pt x="1356218" y="89106"/>
                  </a:lnTo>
                  <a:lnTo>
                    <a:pt x="1378451" y="87746"/>
                  </a:lnTo>
                  <a:lnTo>
                    <a:pt x="1400685" y="86048"/>
                  </a:lnTo>
                  <a:lnTo>
                    <a:pt x="1422918" y="84010"/>
                  </a:lnTo>
                  <a:lnTo>
                    <a:pt x="1445151" y="81632"/>
                  </a:lnTo>
                  <a:lnTo>
                    <a:pt x="1467384" y="78913"/>
                  </a:lnTo>
                  <a:lnTo>
                    <a:pt x="1489617" y="75853"/>
                  </a:lnTo>
                  <a:lnTo>
                    <a:pt x="1511850" y="72450"/>
                  </a:lnTo>
                  <a:lnTo>
                    <a:pt x="1534083" y="68705"/>
                  </a:lnTo>
                  <a:lnTo>
                    <a:pt x="1556316" y="64593"/>
                  </a:lnTo>
                  <a:lnTo>
                    <a:pt x="1578549" y="60077"/>
                  </a:lnTo>
                  <a:lnTo>
                    <a:pt x="1600782" y="55162"/>
                  </a:lnTo>
                  <a:lnTo>
                    <a:pt x="1623016" y="49852"/>
                  </a:lnTo>
                  <a:lnTo>
                    <a:pt x="1645249" y="44152"/>
                  </a:lnTo>
                  <a:lnTo>
                    <a:pt x="1667482" y="38066"/>
                  </a:lnTo>
                  <a:lnTo>
                    <a:pt x="1689715" y="31599"/>
                  </a:lnTo>
                  <a:lnTo>
                    <a:pt x="1711948" y="24756"/>
                  </a:lnTo>
                  <a:lnTo>
                    <a:pt x="1734181" y="17540"/>
                  </a:lnTo>
                  <a:lnTo>
                    <a:pt x="1756414" y="9957"/>
                  </a:lnTo>
                </a:path>
              </a:pathLst>
            </a:custGeom>
            <a:ln w="27101" cap="flat">
              <a:solidFill>
                <a:srgbClr val="0000FF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9" name="rc398"/>
            <p:cNvSpPr/>
            <p:nvPr/>
          </p:nvSpPr>
          <p:spPr>
            <a:xfrm>
              <a:off x="3867939" y="1659687"/>
              <a:ext cx="1932056" cy="4336171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0" name="rc399"/>
            <p:cNvSpPr/>
            <p:nvPr/>
          </p:nvSpPr>
          <p:spPr>
            <a:xfrm>
              <a:off x="6227954" y="1659687"/>
              <a:ext cx="1932056" cy="433617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01" name="pl400"/>
            <p:cNvSpPr/>
            <p:nvPr/>
          </p:nvSpPr>
          <p:spPr>
            <a:xfrm>
              <a:off x="6227954" y="5567017"/>
              <a:ext cx="1932056" cy="0"/>
            </a:xfrm>
            <a:custGeom>
              <a:avLst/>
              <a:gdLst/>
              <a:ahLst/>
              <a:cxnLst/>
              <a:rect l="0" t="0" r="0" b="0"/>
              <a:pathLst>
                <a:path w="1932056">
                  <a:moveTo>
                    <a:pt x="0" y="0"/>
                  </a:moveTo>
                  <a:lnTo>
                    <a:pt x="1932056" y="0"/>
                  </a:lnTo>
                  <a:lnTo>
                    <a:pt x="193205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2" name="pl401"/>
            <p:cNvSpPr/>
            <p:nvPr/>
          </p:nvSpPr>
          <p:spPr>
            <a:xfrm>
              <a:off x="6227954" y="4041971"/>
              <a:ext cx="1932056" cy="0"/>
            </a:xfrm>
            <a:custGeom>
              <a:avLst/>
              <a:gdLst/>
              <a:ahLst/>
              <a:cxnLst/>
              <a:rect l="0" t="0" r="0" b="0"/>
              <a:pathLst>
                <a:path w="1932056">
                  <a:moveTo>
                    <a:pt x="0" y="0"/>
                  </a:moveTo>
                  <a:lnTo>
                    <a:pt x="1932056" y="0"/>
                  </a:lnTo>
                  <a:lnTo>
                    <a:pt x="193205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3" name="pl402"/>
            <p:cNvSpPr/>
            <p:nvPr/>
          </p:nvSpPr>
          <p:spPr>
            <a:xfrm>
              <a:off x="6227954" y="2516924"/>
              <a:ext cx="1932056" cy="0"/>
            </a:xfrm>
            <a:custGeom>
              <a:avLst/>
              <a:gdLst/>
              <a:ahLst/>
              <a:cxnLst/>
              <a:rect l="0" t="0" r="0" b="0"/>
              <a:pathLst>
                <a:path w="1932056">
                  <a:moveTo>
                    <a:pt x="0" y="0"/>
                  </a:moveTo>
                  <a:lnTo>
                    <a:pt x="1932056" y="0"/>
                  </a:lnTo>
                  <a:lnTo>
                    <a:pt x="193205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4" name="pl403"/>
            <p:cNvSpPr/>
            <p:nvPr/>
          </p:nvSpPr>
          <p:spPr>
            <a:xfrm>
              <a:off x="6555286" y="1659687"/>
              <a:ext cx="0" cy="4336171"/>
            </a:xfrm>
            <a:custGeom>
              <a:avLst/>
              <a:gdLst/>
              <a:ahLst/>
              <a:cxnLst/>
              <a:rect l="0" t="0" r="0" b="0"/>
              <a:pathLst>
                <a:path h="4336171">
                  <a:moveTo>
                    <a:pt x="0" y="43361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5" name="pl404"/>
            <p:cNvSpPr/>
            <p:nvPr/>
          </p:nvSpPr>
          <p:spPr>
            <a:xfrm>
              <a:off x="7054268" y="1659687"/>
              <a:ext cx="0" cy="4336171"/>
            </a:xfrm>
            <a:custGeom>
              <a:avLst/>
              <a:gdLst/>
              <a:ahLst/>
              <a:cxnLst/>
              <a:rect l="0" t="0" r="0" b="0"/>
              <a:pathLst>
                <a:path h="4336171">
                  <a:moveTo>
                    <a:pt x="0" y="43361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6" name="pl405"/>
            <p:cNvSpPr/>
            <p:nvPr/>
          </p:nvSpPr>
          <p:spPr>
            <a:xfrm>
              <a:off x="7553249" y="1659687"/>
              <a:ext cx="0" cy="4336171"/>
            </a:xfrm>
            <a:custGeom>
              <a:avLst/>
              <a:gdLst/>
              <a:ahLst/>
              <a:cxnLst/>
              <a:rect l="0" t="0" r="0" b="0"/>
              <a:pathLst>
                <a:path h="4336171">
                  <a:moveTo>
                    <a:pt x="0" y="43361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7" name="pl406"/>
            <p:cNvSpPr/>
            <p:nvPr/>
          </p:nvSpPr>
          <p:spPr>
            <a:xfrm>
              <a:off x="8052230" y="1659687"/>
              <a:ext cx="0" cy="4336171"/>
            </a:xfrm>
            <a:custGeom>
              <a:avLst/>
              <a:gdLst/>
              <a:ahLst/>
              <a:cxnLst/>
              <a:rect l="0" t="0" r="0" b="0"/>
              <a:pathLst>
                <a:path h="4336171">
                  <a:moveTo>
                    <a:pt x="0" y="43361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8" name="pl407"/>
            <p:cNvSpPr/>
            <p:nvPr/>
          </p:nvSpPr>
          <p:spPr>
            <a:xfrm>
              <a:off x="6227954" y="4804494"/>
              <a:ext cx="1932056" cy="0"/>
            </a:xfrm>
            <a:custGeom>
              <a:avLst/>
              <a:gdLst/>
              <a:ahLst/>
              <a:cxnLst/>
              <a:rect l="0" t="0" r="0" b="0"/>
              <a:pathLst>
                <a:path w="1932056">
                  <a:moveTo>
                    <a:pt x="0" y="0"/>
                  </a:moveTo>
                  <a:lnTo>
                    <a:pt x="1932056" y="0"/>
                  </a:lnTo>
                  <a:lnTo>
                    <a:pt x="193205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9" name="pl408"/>
            <p:cNvSpPr/>
            <p:nvPr/>
          </p:nvSpPr>
          <p:spPr>
            <a:xfrm>
              <a:off x="6227954" y="3279447"/>
              <a:ext cx="1932056" cy="0"/>
            </a:xfrm>
            <a:custGeom>
              <a:avLst/>
              <a:gdLst/>
              <a:ahLst/>
              <a:cxnLst/>
              <a:rect l="0" t="0" r="0" b="0"/>
              <a:pathLst>
                <a:path w="1932056">
                  <a:moveTo>
                    <a:pt x="0" y="0"/>
                  </a:moveTo>
                  <a:lnTo>
                    <a:pt x="1932056" y="0"/>
                  </a:lnTo>
                  <a:lnTo>
                    <a:pt x="193205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0" name="pl409"/>
            <p:cNvSpPr/>
            <p:nvPr/>
          </p:nvSpPr>
          <p:spPr>
            <a:xfrm>
              <a:off x="6227954" y="1754401"/>
              <a:ext cx="1932056" cy="0"/>
            </a:xfrm>
            <a:custGeom>
              <a:avLst/>
              <a:gdLst/>
              <a:ahLst/>
              <a:cxnLst/>
              <a:rect l="0" t="0" r="0" b="0"/>
              <a:pathLst>
                <a:path w="1932056">
                  <a:moveTo>
                    <a:pt x="0" y="0"/>
                  </a:moveTo>
                  <a:lnTo>
                    <a:pt x="1932056" y="0"/>
                  </a:lnTo>
                  <a:lnTo>
                    <a:pt x="193205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1" name="pl410"/>
            <p:cNvSpPr/>
            <p:nvPr/>
          </p:nvSpPr>
          <p:spPr>
            <a:xfrm>
              <a:off x="6305795" y="1659687"/>
              <a:ext cx="0" cy="4336171"/>
            </a:xfrm>
            <a:custGeom>
              <a:avLst/>
              <a:gdLst/>
              <a:ahLst/>
              <a:cxnLst/>
              <a:rect l="0" t="0" r="0" b="0"/>
              <a:pathLst>
                <a:path h="4336171">
                  <a:moveTo>
                    <a:pt x="0" y="43361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2" name="pl411"/>
            <p:cNvSpPr/>
            <p:nvPr/>
          </p:nvSpPr>
          <p:spPr>
            <a:xfrm>
              <a:off x="6804777" y="1659687"/>
              <a:ext cx="0" cy="4336171"/>
            </a:xfrm>
            <a:custGeom>
              <a:avLst/>
              <a:gdLst/>
              <a:ahLst/>
              <a:cxnLst/>
              <a:rect l="0" t="0" r="0" b="0"/>
              <a:pathLst>
                <a:path h="4336171">
                  <a:moveTo>
                    <a:pt x="0" y="43361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3" name="pl412"/>
            <p:cNvSpPr/>
            <p:nvPr/>
          </p:nvSpPr>
          <p:spPr>
            <a:xfrm>
              <a:off x="7303758" y="1659687"/>
              <a:ext cx="0" cy="4336171"/>
            </a:xfrm>
            <a:custGeom>
              <a:avLst/>
              <a:gdLst/>
              <a:ahLst/>
              <a:cxnLst/>
              <a:rect l="0" t="0" r="0" b="0"/>
              <a:pathLst>
                <a:path h="4336171">
                  <a:moveTo>
                    <a:pt x="0" y="43361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4" name="pl413"/>
            <p:cNvSpPr/>
            <p:nvPr/>
          </p:nvSpPr>
          <p:spPr>
            <a:xfrm>
              <a:off x="7802740" y="1659687"/>
              <a:ext cx="0" cy="4336171"/>
            </a:xfrm>
            <a:custGeom>
              <a:avLst/>
              <a:gdLst/>
              <a:ahLst/>
              <a:cxnLst/>
              <a:rect l="0" t="0" r="0" b="0"/>
              <a:pathLst>
                <a:path h="4336171">
                  <a:moveTo>
                    <a:pt x="0" y="43361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5" name="pt414"/>
            <p:cNvSpPr/>
            <p:nvPr/>
          </p:nvSpPr>
          <p:spPr>
            <a:xfrm>
              <a:off x="6297724" y="346104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6" name="pt415"/>
            <p:cNvSpPr/>
            <p:nvPr/>
          </p:nvSpPr>
          <p:spPr>
            <a:xfrm>
              <a:off x="6307704" y="426959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7" name="pt416"/>
            <p:cNvSpPr/>
            <p:nvPr/>
          </p:nvSpPr>
          <p:spPr>
            <a:xfrm>
              <a:off x="6317684" y="338000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8" name="pt417"/>
            <p:cNvSpPr/>
            <p:nvPr/>
          </p:nvSpPr>
          <p:spPr>
            <a:xfrm>
              <a:off x="6327663" y="298768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9" name="pt418"/>
            <p:cNvSpPr/>
            <p:nvPr/>
          </p:nvSpPr>
          <p:spPr>
            <a:xfrm>
              <a:off x="6337643" y="323932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0" name="pt419"/>
            <p:cNvSpPr/>
            <p:nvPr/>
          </p:nvSpPr>
          <p:spPr>
            <a:xfrm>
              <a:off x="6347623" y="329754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1" name="pt420"/>
            <p:cNvSpPr/>
            <p:nvPr/>
          </p:nvSpPr>
          <p:spPr>
            <a:xfrm>
              <a:off x="6357602" y="257950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2" name="pt421"/>
            <p:cNvSpPr/>
            <p:nvPr/>
          </p:nvSpPr>
          <p:spPr>
            <a:xfrm>
              <a:off x="6367582" y="35733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3" name="pt422"/>
            <p:cNvSpPr/>
            <p:nvPr/>
          </p:nvSpPr>
          <p:spPr>
            <a:xfrm>
              <a:off x="6377561" y="299157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4" name="pt423"/>
            <p:cNvSpPr/>
            <p:nvPr/>
          </p:nvSpPr>
          <p:spPr>
            <a:xfrm>
              <a:off x="6387541" y="338000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5" name="pt424"/>
            <p:cNvSpPr/>
            <p:nvPr/>
          </p:nvSpPr>
          <p:spPr>
            <a:xfrm>
              <a:off x="6397521" y="297878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6" name="pt425"/>
            <p:cNvSpPr/>
            <p:nvPr/>
          </p:nvSpPr>
          <p:spPr>
            <a:xfrm>
              <a:off x="6407500" y="27868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7" name="pt426"/>
            <p:cNvSpPr/>
            <p:nvPr/>
          </p:nvSpPr>
          <p:spPr>
            <a:xfrm>
              <a:off x="6417480" y="294298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8" name="pt427"/>
            <p:cNvSpPr/>
            <p:nvPr/>
          </p:nvSpPr>
          <p:spPr>
            <a:xfrm>
              <a:off x="6427460" y="361945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9" name="pt428"/>
            <p:cNvSpPr/>
            <p:nvPr/>
          </p:nvSpPr>
          <p:spPr>
            <a:xfrm>
              <a:off x="6437439" y="361945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0" name="pt429"/>
            <p:cNvSpPr/>
            <p:nvPr/>
          </p:nvSpPr>
          <p:spPr>
            <a:xfrm>
              <a:off x="6447419" y="355981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1" name="pt430"/>
            <p:cNvSpPr/>
            <p:nvPr/>
          </p:nvSpPr>
          <p:spPr>
            <a:xfrm>
              <a:off x="6457399" y="365868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2" name="pt431"/>
            <p:cNvSpPr/>
            <p:nvPr/>
          </p:nvSpPr>
          <p:spPr>
            <a:xfrm>
              <a:off x="6467378" y="365868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3" name="pt432"/>
            <p:cNvSpPr/>
            <p:nvPr/>
          </p:nvSpPr>
          <p:spPr>
            <a:xfrm>
              <a:off x="6477358" y="289444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4" name="pt433"/>
            <p:cNvSpPr/>
            <p:nvPr/>
          </p:nvSpPr>
          <p:spPr>
            <a:xfrm>
              <a:off x="6487337" y="354755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5" name="pt434"/>
            <p:cNvSpPr/>
            <p:nvPr/>
          </p:nvSpPr>
          <p:spPr>
            <a:xfrm>
              <a:off x="6497317" y="355448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6" name="pt435"/>
            <p:cNvSpPr/>
            <p:nvPr/>
          </p:nvSpPr>
          <p:spPr>
            <a:xfrm>
              <a:off x="6507297" y="322803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7" name="pt436"/>
            <p:cNvSpPr/>
            <p:nvPr/>
          </p:nvSpPr>
          <p:spPr>
            <a:xfrm>
              <a:off x="6517276" y="312817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8" name="pt437"/>
            <p:cNvSpPr/>
            <p:nvPr/>
          </p:nvSpPr>
          <p:spPr>
            <a:xfrm>
              <a:off x="6527256" y="373677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9" name="pt438"/>
            <p:cNvSpPr/>
            <p:nvPr/>
          </p:nvSpPr>
          <p:spPr>
            <a:xfrm>
              <a:off x="6537236" y="312699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0" name="pt439"/>
            <p:cNvSpPr/>
            <p:nvPr/>
          </p:nvSpPr>
          <p:spPr>
            <a:xfrm>
              <a:off x="6547215" y="315525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1" name="pt440"/>
            <p:cNvSpPr/>
            <p:nvPr/>
          </p:nvSpPr>
          <p:spPr>
            <a:xfrm>
              <a:off x="6557195" y="329159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2" name="pt441"/>
            <p:cNvSpPr/>
            <p:nvPr/>
          </p:nvSpPr>
          <p:spPr>
            <a:xfrm>
              <a:off x="6567174" y="330738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3" name="pt442"/>
            <p:cNvSpPr/>
            <p:nvPr/>
          </p:nvSpPr>
          <p:spPr>
            <a:xfrm>
              <a:off x="6577154" y="431106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4" name="pt443"/>
            <p:cNvSpPr/>
            <p:nvPr/>
          </p:nvSpPr>
          <p:spPr>
            <a:xfrm>
              <a:off x="6587134" y="343128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5" name="pt444"/>
            <p:cNvSpPr/>
            <p:nvPr/>
          </p:nvSpPr>
          <p:spPr>
            <a:xfrm>
              <a:off x="6597113" y="432907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6" name="pt445"/>
            <p:cNvSpPr/>
            <p:nvPr/>
          </p:nvSpPr>
          <p:spPr>
            <a:xfrm>
              <a:off x="6607093" y="380943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7" name="pt446"/>
            <p:cNvSpPr/>
            <p:nvPr/>
          </p:nvSpPr>
          <p:spPr>
            <a:xfrm>
              <a:off x="6617073" y="227013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8" name="pt447"/>
            <p:cNvSpPr/>
            <p:nvPr/>
          </p:nvSpPr>
          <p:spPr>
            <a:xfrm>
              <a:off x="6627052" y="339665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9" name="pt448"/>
            <p:cNvSpPr/>
            <p:nvPr/>
          </p:nvSpPr>
          <p:spPr>
            <a:xfrm>
              <a:off x="6637032" y="340043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0" name="pt449"/>
            <p:cNvSpPr/>
            <p:nvPr/>
          </p:nvSpPr>
          <p:spPr>
            <a:xfrm>
              <a:off x="6647011" y="330173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1" name="pt450"/>
            <p:cNvSpPr/>
            <p:nvPr/>
          </p:nvSpPr>
          <p:spPr>
            <a:xfrm>
              <a:off x="6656991" y="355902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2" name="pt451"/>
            <p:cNvSpPr/>
            <p:nvPr/>
          </p:nvSpPr>
          <p:spPr>
            <a:xfrm>
              <a:off x="6666971" y="295103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3" name="pt452"/>
            <p:cNvSpPr/>
            <p:nvPr/>
          </p:nvSpPr>
          <p:spPr>
            <a:xfrm>
              <a:off x="6676950" y="388222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4" name="pt453"/>
            <p:cNvSpPr/>
            <p:nvPr/>
          </p:nvSpPr>
          <p:spPr>
            <a:xfrm>
              <a:off x="6686930" y="343444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5" name="pt454"/>
            <p:cNvSpPr/>
            <p:nvPr/>
          </p:nvSpPr>
          <p:spPr>
            <a:xfrm>
              <a:off x="6696910" y="329159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6" name="pt455"/>
            <p:cNvSpPr/>
            <p:nvPr/>
          </p:nvSpPr>
          <p:spPr>
            <a:xfrm>
              <a:off x="6706889" y="329668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7" name="pt456"/>
            <p:cNvSpPr/>
            <p:nvPr/>
          </p:nvSpPr>
          <p:spPr>
            <a:xfrm>
              <a:off x="6716869" y="349866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8" name="pt457"/>
            <p:cNvSpPr/>
            <p:nvPr/>
          </p:nvSpPr>
          <p:spPr>
            <a:xfrm>
              <a:off x="6726848" y="39715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9" name="pt458"/>
            <p:cNvSpPr/>
            <p:nvPr/>
          </p:nvSpPr>
          <p:spPr>
            <a:xfrm>
              <a:off x="6736828" y="354776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0" name="pt459"/>
            <p:cNvSpPr/>
            <p:nvPr/>
          </p:nvSpPr>
          <p:spPr>
            <a:xfrm>
              <a:off x="6746808" y="354755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1" name="pt460"/>
            <p:cNvSpPr/>
            <p:nvPr/>
          </p:nvSpPr>
          <p:spPr>
            <a:xfrm>
              <a:off x="6756787" y="309193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2" name="pt461"/>
            <p:cNvSpPr/>
            <p:nvPr/>
          </p:nvSpPr>
          <p:spPr>
            <a:xfrm>
              <a:off x="6766767" y="280172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3" name="pt462"/>
            <p:cNvSpPr/>
            <p:nvPr/>
          </p:nvSpPr>
          <p:spPr>
            <a:xfrm>
              <a:off x="6776747" y="252287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4" name="pt463"/>
            <p:cNvSpPr/>
            <p:nvPr/>
          </p:nvSpPr>
          <p:spPr>
            <a:xfrm>
              <a:off x="6786726" y="263151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5" name="pt464"/>
            <p:cNvSpPr/>
            <p:nvPr/>
          </p:nvSpPr>
          <p:spPr>
            <a:xfrm>
              <a:off x="6796706" y="316327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6" name="pt465"/>
            <p:cNvSpPr/>
            <p:nvPr/>
          </p:nvSpPr>
          <p:spPr>
            <a:xfrm>
              <a:off x="6806686" y="319640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7" name="pt466"/>
            <p:cNvSpPr/>
            <p:nvPr/>
          </p:nvSpPr>
          <p:spPr>
            <a:xfrm>
              <a:off x="6816665" y="327358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8" name="pt467"/>
            <p:cNvSpPr/>
            <p:nvPr/>
          </p:nvSpPr>
          <p:spPr>
            <a:xfrm>
              <a:off x="6826645" y="34331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9" name="pt468"/>
            <p:cNvSpPr/>
            <p:nvPr/>
          </p:nvSpPr>
          <p:spPr>
            <a:xfrm>
              <a:off x="6836624" y="288793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0" name="pt469"/>
            <p:cNvSpPr/>
            <p:nvPr/>
          </p:nvSpPr>
          <p:spPr>
            <a:xfrm>
              <a:off x="6846604" y="308162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1" name="pt470"/>
            <p:cNvSpPr/>
            <p:nvPr/>
          </p:nvSpPr>
          <p:spPr>
            <a:xfrm>
              <a:off x="6856584" y="330738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2" name="pt471"/>
            <p:cNvSpPr/>
            <p:nvPr/>
          </p:nvSpPr>
          <p:spPr>
            <a:xfrm>
              <a:off x="6866563" y="315525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3" name="pt472"/>
            <p:cNvSpPr/>
            <p:nvPr/>
          </p:nvSpPr>
          <p:spPr>
            <a:xfrm>
              <a:off x="6876543" y="354755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4" name="pt473"/>
            <p:cNvSpPr/>
            <p:nvPr/>
          </p:nvSpPr>
          <p:spPr>
            <a:xfrm>
              <a:off x="6886523" y="341127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5" name="pt474"/>
            <p:cNvSpPr/>
            <p:nvPr/>
          </p:nvSpPr>
          <p:spPr>
            <a:xfrm>
              <a:off x="6896502" y="578071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6" name="pt475"/>
            <p:cNvSpPr/>
            <p:nvPr/>
          </p:nvSpPr>
          <p:spPr>
            <a:xfrm>
              <a:off x="6906482" y="324325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7" name="pt476"/>
            <p:cNvSpPr/>
            <p:nvPr/>
          </p:nvSpPr>
          <p:spPr>
            <a:xfrm>
              <a:off x="6916461" y="207229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8" name="pt477"/>
            <p:cNvSpPr/>
            <p:nvPr/>
          </p:nvSpPr>
          <p:spPr>
            <a:xfrm>
              <a:off x="6926441" y="240357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9" name="pt478"/>
            <p:cNvSpPr/>
            <p:nvPr/>
          </p:nvSpPr>
          <p:spPr>
            <a:xfrm>
              <a:off x="6936421" y="354776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0" name="pt479"/>
            <p:cNvSpPr/>
            <p:nvPr/>
          </p:nvSpPr>
          <p:spPr>
            <a:xfrm>
              <a:off x="6946400" y="329159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1" name="pt480"/>
            <p:cNvSpPr/>
            <p:nvPr/>
          </p:nvSpPr>
          <p:spPr>
            <a:xfrm>
              <a:off x="6956380" y="330651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2" name="pt481"/>
            <p:cNvSpPr/>
            <p:nvPr/>
          </p:nvSpPr>
          <p:spPr>
            <a:xfrm>
              <a:off x="6966360" y="252738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3" name="pt482"/>
            <p:cNvSpPr/>
            <p:nvPr/>
          </p:nvSpPr>
          <p:spPr>
            <a:xfrm>
              <a:off x="6976339" y="343247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4" name="pt483"/>
            <p:cNvSpPr/>
            <p:nvPr/>
          </p:nvSpPr>
          <p:spPr>
            <a:xfrm>
              <a:off x="6986319" y="352510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5" name="pt484"/>
            <p:cNvSpPr/>
            <p:nvPr/>
          </p:nvSpPr>
          <p:spPr>
            <a:xfrm>
              <a:off x="6996298" y="206680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6" name="pt485"/>
            <p:cNvSpPr/>
            <p:nvPr/>
          </p:nvSpPr>
          <p:spPr>
            <a:xfrm>
              <a:off x="7006278" y="345562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7" name="pt486"/>
            <p:cNvSpPr/>
            <p:nvPr/>
          </p:nvSpPr>
          <p:spPr>
            <a:xfrm>
              <a:off x="7016258" y="355596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8" name="pt487"/>
            <p:cNvSpPr/>
            <p:nvPr/>
          </p:nvSpPr>
          <p:spPr>
            <a:xfrm>
              <a:off x="7026237" y="343936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9" name="pt488"/>
            <p:cNvSpPr/>
            <p:nvPr/>
          </p:nvSpPr>
          <p:spPr>
            <a:xfrm>
              <a:off x="7036217" y="339665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0" name="pt489"/>
            <p:cNvSpPr/>
            <p:nvPr/>
          </p:nvSpPr>
          <p:spPr>
            <a:xfrm>
              <a:off x="7046197" y="341127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1" name="pt490"/>
            <p:cNvSpPr/>
            <p:nvPr/>
          </p:nvSpPr>
          <p:spPr>
            <a:xfrm>
              <a:off x="7056176" y="33847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2" name="pt491"/>
            <p:cNvSpPr/>
            <p:nvPr/>
          </p:nvSpPr>
          <p:spPr>
            <a:xfrm>
              <a:off x="7066156" y="340565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3" name="pt492"/>
            <p:cNvSpPr/>
            <p:nvPr/>
          </p:nvSpPr>
          <p:spPr>
            <a:xfrm>
              <a:off x="7076135" y="330832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4" name="pt493"/>
            <p:cNvSpPr/>
            <p:nvPr/>
          </p:nvSpPr>
          <p:spPr>
            <a:xfrm>
              <a:off x="7086115" y="317852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5" name="pt494"/>
            <p:cNvSpPr/>
            <p:nvPr/>
          </p:nvSpPr>
          <p:spPr>
            <a:xfrm>
              <a:off x="7096095" y="286437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6" name="pt495"/>
            <p:cNvSpPr/>
            <p:nvPr/>
          </p:nvSpPr>
          <p:spPr>
            <a:xfrm>
              <a:off x="7106074" y="318859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7" name="pt496"/>
            <p:cNvSpPr/>
            <p:nvPr/>
          </p:nvSpPr>
          <p:spPr>
            <a:xfrm>
              <a:off x="7116054" y="330173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8" name="pt497"/>
            <p:cNvSpPr/>
            <p:nvPr/>
          </p:nvSpPr>
          <p:spPr>
            <a:xfrm>
              <a:off x="7126034" y="331073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9" name="pt498"/>
            <p:cNvSpPr/>
            <p:nvPr/>
          </p:nvSpPr>
          <p:spPr>
            <a:xfrm>
              <a:off x="7136013" y="325448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0" name="pt499"/>
            <p:cNvSpPr/>
            <p:nvPr/>
          </p:nvSpPr>
          <p:spPr>
            <a:xfrm>
              <a:off x="7145993" y="331812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1" name="pt500"/>
            <p:cNvSpPr/>
            <p:nvPr/>
          </p:nvSpPr>
          <p:spPr>
            <a:xfrm>
              <a:off x="7155973" y="308994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2" name="pt501"/>
            <p:cNvSpPr/>
            <p:nvPr/>
          </p:nvSpPr>
          <p:spPr>
            <a:xfrm>
              <a:off x="7165952" y="269259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3" name="pt502"/>
            <p:cNvSpPr/>
            <p:nvPr/>
          </p:nvSpPr>
          <p:spPr>
            <a:xfrm>
              <a:off x="7175932" y="257950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4" name="pt503"/>
            <p:cNvSpPr/>
            <p:nvPr/>
          </p:nvSpPr>
          <p:spPr>
            <a:xfrm>
              <a:off x="7185911" y="33847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5" name="pt504"/>
            <p:cNvSpPr/>
            <p:nvPr/>
          </p:nvSpPr>
          <p:spPr>
            <a:xfrm>
              <a:off x="7195891" y="338000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6" name="pt505"/>
            <p:cNvSpPr/>
            <p:nvPr/>
          </p:nvSpPr>
          <p:spPr>
            <a:xfrm>
              <a:off x="7205871" y="329668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7" name="pt506"/>
            <p:cNvSpPr/>
            <p:nvPr/>
          </p:nvSpPr>
          <p:spPr>
            <a:xfrm>
              <a:off x="7215850" y="331073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8" name="pt507"/>
            <p:cNvSpPr/>
            <p:nvPr/>
          </p:nvSpPr>
          <p:spPr>
            <a:xfrm>
              <a:off x="7225830" y="342303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9" name="pt508"/>
            <p:cNvSpPr/>
            <p:nvPr/>
          </p:nvSpPr>
          <p:spPr>
            <a:xfrm>
              <a:off x="7235810" y="315525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0" name="pt509"/>
            <p:cNvSpPr/>
            <p:nvPr/>
          </p:nvSpPr>
          <p:spPr>
            <a:xfrm>
              <a:off x="7245789" y="330832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1" name="pt510"/>
            <p:cNvSpPr/>
            <p:nvPr/>
          </p:nvSpPr>
          <p:spPr>
            <a:xfrm>
              <a:off x="7255769" y="252265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2" name="pt511"/>
            <p:cNvSpPr/>
            <p:nvPr/>
          </p:nvSpPr>
          <p:spPr>
            <a:xfrm>
              <a:off x="7265748" y="331073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3" name="pt512"/>
            <p:cNvSpPr/>
            <p:nvPr/>
          </p:nvSpPr>
          <p:spPr>
            <a:xfrm>
              <a:off x="7275728" y="302141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4" name="pt513"/>
            <p:cNvSpPr/>
            <p:nvPr/>
          </p:nvSpPr>
          <p:spPr>
            <a:xfrm>
              <a:off x="7285708" y="354776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5" name="pt514"/>
            <p:cNvSpPr/>
            <p:nvPr/>
          </p:nvSpPr>
          <p:spPr>
            <a:xfrm>
              <a:off x="7295687" y="340734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6" name="pt515"/>
            <p:cNvSpPr/>
            <p:nvPr/>
          </p:nvSpPr>
          <p:spPr>
            <a:xfrm>
              <a:off x="7305667" y="301333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7" name="pt516"/>
            <p:cNvSpPr/>
            <p:nvPr/>
          </p:nvSpPr>
          <p:spPr>
            <a:xfrm>
              <a:off x="7315647" y="331071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8" name="pt517"/>
            <p:cNvSpPr/>
            <p:nvPr/>
          </p:nvSpPr>
          <p:spPr>
            <a:xfrm>
              <a:off x="7325626" y="330173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9" name="pt518"/>
            <p:cNvSpPr/>
            <p:nvPr/>
          </p:nvSpPr>
          <p:spPr>
            <a:xfrm>
              <a:off x="7335606" y="330855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0" name="pt519"/>
            <p:cNvSpPr/>
            <p:nvPr/>
          </p:nvSpPr>
          <p:spPr>
            <a:xfrm>
              <a:off x="7345585" y="341127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1" name="pt520"/>
            <p:cNvSpPr/>
            <p:nvPr/>
          </p:nvSpPr>
          <p:spPr>
            <a:xfrm>
              <a:off x="7355565" y="33847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2" name="pt521"/>
            <p:cNvSpPr/>
            <p:nvPr/>
          </p:nvSpPr>
          <p:spPr>
            <a:xfrm>
              <a:off x="7365545" y="330832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3" name="pt522"/>
            <p:cNvSpPr/>
            <p:nvPr/>
          </p:nvSpPr>
          <p:spPr>
            <a:xfrm>
              <a:off x="7375524" y="331071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4" name="pt523"/>
            <p:cNvSpPr/>
            <p:nvPr/>
          </p:nvSpPr>
          <p:spPr>
            <a:xfrm>
              <a:off x="7385504" y="338000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5" name="pt524"/>
            <p:cNvSpPr/>
            <p:nvPr/>
          </p:nvSpPr>
          <p:spPr>
            <a:xfrm>
              <a:off x="7395484" y="320342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6" name="pt525"/>
            <p:cNvSpPr/>
            <p:nvPr/>
          </p:nvSpPr>
          <p:spPr>
            <a:xfrm>
              <a:off x="7405463" y="299329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7" name="pt526"/>
            <p:cNvSpPr/>
            <p:nvPr/>
          </p:nvSpPr>
          <p:spPr>
            <a:xfrm>
              <a:off x="7415443" y="30385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8" name="pt527"/>
            <p:cNvSpPr/>
            <p:nvPr/>
          </p:nvSpPr>
          <p:spPr>
            <a:xfrm>
              <a:off x="7425422" y="338000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9" name="pt528"/>
            <p:cNvSpPr/>
            <p:nvPr/>
          </p:nvSpPr>
          <p:spPr>
            <a:xfrm>
              <a:off x="7435402" y="330738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0" name="pt529"/>
            <p:cNvSpPr/>
            <p:nvPr/>
          </p:nvSpPr>
          <p:spPr>
            <a:xfrm>
              <a:off x="7445382" y="341673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1" name="pt530"/>
            <p:cNvSpPr/>
            <p:nvPr/>
          </p:nvSpPr>
          <p:spPr>
            <a:xfrm>
              <a:off x="7455361" y="308452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2" name="pt531"/>
            <p:cNvSpPr/>
            <p:nvPr/>
          </p:nvSpPr>
          <p:spPr>
            <a:xfrm>
              <a:off x="7465341" y="317852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3" name="pt532"/>
            <p:cNvSpPr/>
            <p:nvPr/>
          </p:nvSpPr>
          <p:spPr>
            <a:xfrm>
              <a:off x="7475321" y="340734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4" name="pt533"/>
            <p:cNvSpPr/>
            <p:nvPr/>
          </p:nvSpPr>
          <p:spPr>
            <a:xfrm>
              <a:off x="7485300" y="329668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5" name="pt534"/>
            <p:cNvSpPr/>
            <p:nvPr/>
          </p:nvSpPr>
          <p:spPr>
            <a:xfrm>
              <a:off x="7495280" y="330832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6" name="pt535"/>
            <p:cNvSpPr/>
            <p:nvPr/>
          </p:nvSpPr>
          <p:spPr>
            <a:xfrm>
              <a:off x="7505260" y="301409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7" name="pt536"/>
            <p:cNvSpPr/>
            <p:nvPr/>
          </p:nvSpPr>
          <p:spPr>
            <a:xfrm>
              <a:off x="7515239" y="33847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8" name="pt537"/>
            <p:cNvSpPr/>
            <p:nvPr/>
          </p:nvSpPr>
          <p:spPr>
            <a:xfrm>
              <a:off x="7525219" y="340261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9" name="pt538"/>
            <p:cNvSpPr/>
            <p:nvPr/>
          </p:nvSpPr>
          <p:spPr>
            <a:xfrm>
              <a:off x="7535198" y="316327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0" name="pt539"/>
            <p:cNvSpPr/>
            <p:nvPr/>
          </p:nvSpPr>
          <p:spPr>
            <a:xfrm>
              <a:off x="7545178" y="197625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1" name="pt540"/>
            <p:cNvSpPr/>
            <p:nvPr/>
          </p:nvSpPr>
          <p:spPr>
            <a:xfrm>
              <a:off x="7555158" y="331085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2" name="pt541"/>
            <p:cNvSpPr/>
            <p:nvPr/>
          </p:nvSpPr>
          <p:spPr>
            <a:xfrm>
              <a:off x="7565137" y="342502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3" name="pt542"/>
            <p:cNvSpPr/>
            <p:nvPr/>
          </p:nvSpPr>
          <p:spPr>
            <a:xfrm>
              <a:off x="7575117" y="338274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4" name="pt543"/>
            <p:cNvSpPr/>
            <p:nvPr/>
          </p:nvSpPr>
          <p:spPr>
            <a:xfrm>
              <a:off x="7585097" y="330832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5" name="pt544"/>
            <p:cNvSpPr/>
            <p:nvPr/>
          </p:nvSpPr>
          <p:spPr>
            <a:xfrm>
              <a:off x="7595076" y="340982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6" name="pt545"/>
            <p:cNvSpPr/>
            <p:nvPr/>
          </p:nvSpPr>
          <p:spPr>
            <a:xfrm>
              <a:off x="7605056" y="340734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7" name="pt546"/>
            <p:cNvSpPr/>
            <p:nvPr/>
          </p:nvSpPr>
          <p:spPr>
            <a:xfrm>
              <a:off x="7615035" y="33847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8" name="pt547"/>
            <p:cNvSpPr/>
            <p:nvPr/>
          </p:nvSpPr>
          <p:spPr>
            <a:xfrm>
              <a:off x="7625015" y="340261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9" name="pt548"/>
            <p:cNvSpPr/>
            <p:nvPr/>
          </p:nvSpPr>
          <p:spPr>
            <a:xfrm>
              <a:off x="7634995" y="332211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0" name="pt549"/>
            <p:cNvSpPr/>
            <p:nvPr/>
          </p:nvSpPr>
          <p:spPr>
            <a:xfrm>
              <a:off x="7644974" y="328782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1" name="pt550"/>
            <p:cNvSpPr/>
            <p:nvPr/>
          </p:nvSpPr>
          <p:spPr>
            <a:xfrm>
              <a:off x="7654954" y="321309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2" name="pt551"/>
            <p:cNvSpPr/>
            <p:nvPr/>
          </p:nvSpPr>
          <p:spPr>
            <a:xfrm>
              <a:off x="7664934" y="261663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3" name="pt552"/>
            <p:cNvSpPr/>
            <p:nvPr/>
          </p:nvSpPr>
          <p:spPr>
            <a:xfrm>
              <a:off x="7674913" y="343444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4" name="pt553"/>
            <p:cNvSpPr/>
            <p:nvPr/>
          </p:nvSpPr>
          <p:spPr>
            <a:xfrm>
              <a:off x="7684893" y="33847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5" name="pt554"/>
            <p:cNvSpPr/>
            <p:nvPr/>
          </p:nvSpPr>
          <p:spPr>
            <a:xfrm>
              <a:off x="7694872" y="314691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6" name="pt555"/>
            <p:cNvSpPr/>
            <p:nvPr/>
          </p:nvSpPr>
          <p:spPr>
            <a:xfrm>
              <a:off x="7704852" y="286760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7" name="pt556"/>
            <p:cNvSpPr/>
            <p:nvPr/>
          </p:nvSpPr>
          <p:spPr>
            <a:xfrm>
              <a:off x="7714832" y="430409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8" name="pt557"/>
            <p:cNvSpPr/>
            <p:nvPr/>
          </p:nvSpPr>
          <p:spPr>
            <a:xfrm>
              <a:off x="7724811" y="343247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9" name="pt558"/>
            <p:cNvSpPr/>
            <p:nvPr/>
          </p:nvSpPr>
          <p:spPr>
            <a:xfrm>
              <a:off x="7734791" y="183873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0" name="pt559"/>
            <p:cNvSpPr/>
            <p:nvPr/>
          </p:nvSpPr>
          <p:spPr>
            <a:xfrm>
              <a:off x="7744771" y="330738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1" name="pt560"/>
            <p:cNvSpPr/>
            <p:nvPr/>
          </p:nvSpPr>
          <p:spPr>
            <a:xfrm>
              <a:off x="7754750" y="332211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2" name="pt561"/>
            <p:cNvSpPr/>
            <p:nvPr/>
          </p:nvSpPr>
          <p:spPr>
            <a:xfrm>
              <a:off x="7764730" y="327338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3" name="pt562"/>
            <p:cNvSpPr/>
            <p:nvPr/>
          </p:nvSpPr>
          <p:spPr>
            <a:xfrm>
              <a:off x="7774709" y="322803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4" name="pt563"/>
            <p:cNvSpPr/>
            <p:nvPr/>
          </p:nvSpPr>
          <p:spPr>
            <a:xfrm>
              <a:off x="7784689" y="197625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5" name="pt564"/>
            <p:cNvSpPr/>
            <p:nvPr/>
          </p:nvSpPr>
          <p:spPr>
            <a:xfrm>
              <a:off x="7794669" y="355981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6" name="pt565"/>
            <p:cNvSpPr/>
            <p:nvPr/>
          </p:nvSpPr>
          <p:spPr>
            <a:xfrm>
              <a:off x="7804648" y="401924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7" name="pt566"/>
            <p:cNvSpPr/>
            <p:nvPr/>
          </p:nvSpPr>
          <p:spPr>
            <a:xfrm>
              <a:off x="7814628" y="355448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8" name="pt567"/>
            <p:cNvSpPr/>
            <p:nvPr/>
          </p:nvSpPr>
          <p:spPr>
            <a:xfrm>
              <a:off x="7824608" y="339169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9" name="pt568"/>
            <p:cNvSpPr/>
            <p:nvPr/>
          </p:nvSpPr>
          <p:spPr>
            <a:xfrm>
              <a:off x="7834587" y="347121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0" name="pt569"/>
            <p:cNvSpPr/>
            <p:nvPr/>
          </p:nvSpPr>
          <p:spPr>
            <a:xfrm>
              <a:off x="7844567" y="330022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1" name="pt570"/>
            <p:cNvSpPr/>
            <p:nvPr/>
          </p:nvSpPr>
          <p:spPr>
            <a:xfrm>
              <a:off x="7854547" y="430409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2" name="pt571"/>
            <p:cNvSpPr/>
            <p:nvPr/>
          </p:nvSpPr>
          <p:spPr>
            <a:xfrm>
              <a:off x="7864526" y="268707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3" name="pt572"/>
            <p:cNvSpPr/>
            <p:nvPr/>
          </p:nvSpPr>
          <p:spPr>
            <a:xfrm>
              <a:off x="7874506" y="352510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4" name="pt573"/>
            <p:cNvSpPr/>
            <p:nvPr/>
          </p:nvSpPr>
          <p:spPr>
            <a:xfrm>
              <a:off x="7884485" y="330865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5" name="pt574"/>
            <p:cNvSpPr/>
            <p:nvPr/>
          </p:nvSpPr>
          <p:spPr>
            <a:xfrm>
              <a:off x="7894465" y="261663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6" name="pt575"/>
            <p:cNvSpPr/>
            <p:nvPr/>
          </p:nvSpPr>
          <p:spPr>
            <a:xfrm>
              <a:off x="7904445" y="317963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7" name="pt576"/>
            <p:cNvSpPr/>
            <p:nvPr/>
          </p:nvSpPr>
          <p:spPr>
            <a:xfrm>
              <a:off x="7914424" y="352510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8" name="pt577"/>
            <p:cNvSpPr/>
            <p:nvPr/>
          </p:nvSpPr>
          <p:spPr>
            <a:xfrm>
              <a:off x="7924404" y="329668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9" name="pt578"/>
            <p:cNvSpPr/>
            <p:nvPr/>
          </p:nvSpPr>
          <p:spPr>
            <a:xfrm>
              <a:off x="7934384" y="330651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0" name="pt579"/>
            <p:cNvSpPr/>
            <p:nvPr/>
          </p:nvSpPr>
          <p:spPr>
            <a:xfrm>
              <a:off x="7944363" y="197625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1" name="pt580"/>
            <p:cNvSpPr/>
            <p:nvPr/>
          </p:nvSpPr>
          <p:spPr>
            <a:xfrm>
              <a:off x="7954343" y="332636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2" name="pt581"/>
            <p:cNvSpPr/>
            <p:nvPr/>
          </p:nvSpPr>
          <p:spPr>
            <a:xfrm>
              <a:off x="7964322" y="343936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3" name="pt582"/>
            <p:cNvSpPr/>
            <p:nvPr/>
          </p:nvSpPr>
          <p:spPr>
            <a:xfrm>
              <a:off x="7974302" y="331812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4" name="pt583"/>
            <p:cNvSpPr/>
            <p:nvPr/>
          </p:nvSpPr>
          <p:spPr>
            <a:xfrm>
              <a:off x="7984282" y="295103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5" name="pt584"/>
            <p:cNvSpPr/>
            <p:nvPr/>
          </p:nvSpPr>
          <p:spPr>
            <a:xfrm>
              <a:off x="7994261" y="330865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6" name="pt585"/>
            <p:cNvSpPr/>
            <p:nvPr/>
          </p:nvSpPr>
          <p:spPr>
            <a:xfrm>
              <a:off x="8004241" y="258950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7" name="pt586"/>
            <p:cNvSpPr/>
            <p:nvPr/>
          </p:nvSpPr>
          <p:spPr>
            <a:xfrm>
              <a:off x="8014221" y="271342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8" name="pt587"/>
            <p:cNvSpPr/>
            <p:nvPr/>
          </p:nvSpPr>
          <p:spPr>
            <a:xfrm>
              <a:off x="8024200" y="343936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9" name="pt588"/>
            <p:cNvSpPr/>
            <p:nvPr/>
          </p:nvSpPr>
          <p:spPr>
            <a:xfrm>
              <a:off x="8034180" y="321309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0" name="pt589"/>
            <p:cNvSpPr/>
            <p:nvPr/>
          </p:nvSpPr>
          <p:spPr>
            <a:xfrm>
              <a:off x="8044159" y="327338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1" name="pt590"/>
            <p:cNvSpPr/>
            <p:nvPr/>
          </p:nvSpPr>
          <p:spPr>
            <a:xfrm>
              <a:off x="8054139" y="330651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2" name="pl591"/>
            <p:cNvSpPr/>
            <p:nvPr/>
          </p:nvSpPr>
          <p:spPr>
            <a:xfrm>
              <a:off x="6227954" y="3279447"/>
              <a:ext cx="1932056" cy="0"/>
            </a:xfrm>
            <a:custGeom>
              <a:avLst/>
              <a:gdLst/>
              <a:ahLst/>
              <a:cxnLst/>
              <a:rect l="0" t="0" r="0" b="0"/>
              <a:pathLst>
                <a:path w="1932056">
                  <a:moveTo>
                    <a:pt x="0" y="0"/>
                  </a:moveTo>
                  <a:lnTo>
                    <a:pt x="1932056" y="0"/>
                  </a:lnTo>
                  <a:lnTo>
                    <a:pt x="1932056" y="0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3" name="pg592"/>
            <p:cNvSpPr/>
            <p:nvPr/>
          </p:nvSpPr>
          <p:spPr>
            <a:xfrm>
              <a:off x="6315775" y="2913153"/>
              <a:ext cx="1756414" cy="720445"/>
            </a:xfrm>
            <a:custGeom>
              <a:avLst/>
              <a:gdLst/>
              <a:ahLst/>
              <a:cxnLst/>
              <a:rect l="0" t="0" r="0" b="0"/>
              <a:pathLst>
                <a:path w="1756414" h="720445">
                  <a:moveTo>
                    <a:pt x="0" y="213590"/>
                  </a:moveTo>
                  <a:lnTo>
                    <a:pt x="22233" y="233709"/>
                  </a:lnTo>
                  <a:lnTo>
                    <a:pt x="44466" y="252236"/>
                  </a:lnTo>
                  <a:lnTo>
                    <a:pt x="66699" y="269067"/>
                  </a:lnTo>
                  <a:lnTo>
                    <a:pt x="88932" y="284092"/>
                  </a:lnTo>
                  <a:lnTo>
                    <a:pt x="111165" y="297200"/>
                  </a:lnTo>
                  <a:lnTo>
                    <a:pt x="133398" y="308291"/>
                  </a:lnTo>
                  <a:lnTo>
                    <a:pt x="155631" y="317281"/>
                  </a:lnTo>
                  <a:lnTo>
                    <a:pt x="177864" y="324123"/>
                  </a:lnTo>
                  <a:lnTo>
                    <a:pt x="200097" y="328822"/>
                  </a:lnTo>
                  <a:lnTo>
                    <a:pt x="222330" y="331448"/>
                  </a:lnTo>
                  <a:lnTo>
                    <a:pt x="244564" y="332146"/>
                  </a:lnTo>
                  <a:lnTo>
                    <a:pt x="266797" y="331155"/>
                  </a:lnTo>
                  <a:lnTo>
                    <a:pt x="289030" y="328740"/>
                  </a:lnTo>
                  <a:lnTo>
                    <a:pt x="311263" y="325164"/>
                  </a:lnTo>
                  <a:lnTo>
                    <a:pt x="333496" y="320680"/>
                  </a:lnTo>
                  <a:lnTo>
                    <a:pt x="355729" y="315524"/>
                  </a:lnTo>
                  <a:lnTo>
                    <a:pt x="377962" y="309908"/>
                  </a:lnTo>
                  <a:lnTo>
                    <a:pt x="400195" y="304023"/>
                  </a:lnTo>
                  <a:lnTo>
                    <a:pt x="422428" y="298037"/>
                  </a:lnTo>
                  <a:lnTo>
                    <a:pt x="444661" y="292051"/>
                  </a:lnTo>
                  <a:lnTo>
                    <a:pt x="466895" y="285237"/>
                  </a:lnTo>
                  <a:lnTo>
                    <a:pt x="489128" y="277334"/>
                  </a:lnTo>
                  <a:lnTo>
                    <a:pt x="511361" y="268423"/>
                  </a:lnTo>
                  <a:lnTo>
                    <a:pt x="533594" y="258611"/>
                  </a:lnTo>
                  <a:lnTo>
                    <a:pt x="555827" y="248112"/>
                  </a:lnTo>
                  <a:lnTo>
                    <a:pt x="578060" y="237299"/>
                  </a:lnTo>
                  <a:lnTo>
                    <a:pt x="600293" y="226713"/>
                  </a:lnTo>
                  <a:lnTo>
                    <a:pt x="622526" y="217044"/>
                  </a:lnTo>
                  <a:lnTo>
                    <a:pt x="644759" y="209081"/>
                  </a:lnTo>
                  <a:lnTo>
                    <a:pt x="666992" y="203643"/>
                  </a:lnTo>
                  <a:lnTo>
                    <a:pt x="689225" y="200953"/>
                  </a:lnTo>
                  <a:lnTo>
                    <a:pt x="711459" y="200110"/>
                  </a:lnTo>
                  <a:lnTo>
                    <a:pt x="733692" y="200078"/>
                  </a:lnTo>
                  <a:lnTo>
                    <a:pt x="755925" y="199956"/>
                  </a:lnTo>
                  <a:lnTo>
                    <a:pt x="778158" y="199137"/>
                  </a:lnTo>
                  <a:lnTo>
                    <a:pt x="800391" y="197429"/>
                  </a:lnTo>
                  <a:lnTo>
                    <a:pt x="822624" y="195056"/>
                  </a:lnTo>
                  <a:lnTo>
                    <a:pt x="844857" y="192558"/>
                  </a:lnTo>
                  <a:lnTo>
                    <a:pt x="867090" y="190631"/>
                  </a:lnTo>
                  <a:lnTo>
                    <a:pt x="889323" y="190060"/>
                  </a:lnTo>
                  <a:lnTo>
                    <a:pt x="911556" y="191508"/>
                  </a:lnTo>
                  <a:lnTo>
                    <a:pt x="933790" y="194184"/>
                  </a:lnTo>
                  <a:lnTo>
                    <a:pt x="956023" y="197116"/>
                  </a:lnTo>
                  <a:lnTo>
                    <a:pt x="978256" y="199488"/>
                  </a:lnTo>
                  <a:lnTo>
                    <a:pt x="1000489" y="200800"/>
                  </a:lnTo>
                  <a:lnTo>
                    <a:pt x="1022722" y="200970"/>
                  </a:lnTo>
                  <a:lnTo>
                    <a:pt x="1044955" y="200326"/>
                  </a:lnTo>
                  <a:lnTo>
                    <a:pt x="1067188" y="199497"/>
                  </a:lnTo>
                  <a:lnTo>
                    <a:pt x="1089421" y="199241"/>
                  </a:lnTo>
                  <a:lnTo>
                    <a:pt x="1111654" y="200347"/>
                  </a:lnTo>
                  <a:lnTo>
                    <a:pt x="1133887" y="203118"/>
                  </a:lnTo>
                  <a:lnTo>
                    <a:pt x="1156121" y="206937"/>
                  </a:lnTo>
                  <a:lnTo>
                    <a:pt x="1178354" y="211166"/>
                  </a:lnTo>
                  <a:lnTo>
                    <a:pt x="1200587" y="215268"/>
                  </a:lnTo>
                  <a:lnTo>
                    <a:pt x="1222820" y="218852"/>
                  </a:lnTo>
                  <a:lnTo>
                    <a:pt x="1245053" y="221700"/>
                  </a:lnTo>
                  <a:lnTo>
                    <a:pt x="1267286" y="223748"/>
                  </a:lnTo>
                  <a:lnTo>
                    <a:pt x="1289519" y="225043"/>
                  </a:lnTo>
                  <a:lnTo>
                    <a:pt x="1311752" y="225655"/>
                  </a:lnTo>
                  <a:lnTo>
                    <a:pt x="1333985" y="225745"/>
                  </a:lnTo>
                  <a:lnTo>
                    <a:pt x="1356218" y="225610"/>
                  </a:lnTo>
                  <a:lnTo>
                    <a:pt x="1378451" y="225140"/>
                  </a:lnTo>
                  <a:lnTo>
                    <a:pt x="1400685" y="224187"/>
                  </a:lnTo>
                  <a:lnTo>
                    <a:pt x="1422918" y="222581"/>
                  </a:lnTo>
                  <a:lnTo>
                    <a:pt x="1445151" y="220127"/>
                  </a:lnTo>
                  <a:lnTo>
                    <a:pt x="1467384" y="216610"/>
                  </a:lnTo>
                  <a:lnTo>
                    <a:pt x="1489617" y="211795"/>
                  </a:lnTo>
                  <a:lnTo>
                    <a:pt x="1511850" y="205437"/>
                  </a:lnTo>
                  <a:lnTo>
                    <a:pt x="1534083" y="197293"/>
                  </a:lnTo>
                  <a:lnTo>
                    <a:pt x="1556316" y="187146"/>
                  </a:lnTo>
                  <a:lnTo>
                    <a:pt x="1578549" y="174856"/>
                  </a:lnTo>
                  <a:lnTo>
                    <a:pt x="1600782" y="160343"/>
                  </a:lnTo>
                  <a:lnTo>
                    <a:pt x="1623016" y="143596"/>
                  </a:lnTo>
                  <a:lnTo>
                    <a:pt x="1645249" y="124651"/>
                  </a:lnTo>
                  <a:lnTo>
                    <a:pt x="1667482" y="103583"/>
                  </a:lnTo>
                  <a:lnTo>
                    <a:pt x="1689715" y="80483"/>
                  </a:lnTo>
                  <a:lnTo>
                    <a:pt x="1711948" y="55453"/>
                  </a:lnTo>
                  <a:lnTo>
                    <a:pt x="1734181" y="28593"/>
                  </a:lnTo>
                  <a:lnTo>
                    <a:pt x="1756414" y="0"/>
                  </a:lnTo>
                  <a:lnTo>
                    <a:pt x="1756414" y="506855"/>
                  </a:lnTo>
                  <a:lnTo>
                    <a:pt x="1734181" y="494392"/>
                  </a:lnTo>
                  <a:lnTo>
                    <a:pt x="1711948" y="483008"/>
                  </a:lnTo>
                  <a:lnTo>
                    <a:pt x="1689715" y="472783"/>
                  </a:lnTo>
                  <a:lnTo>
                    <a:pt x="1667482" y="463799"/>
                  </a:lnTo>
                  <a:lnTo>
                    <a:pt x="1645249" y="456138"/>
                  </a:lnTo>
                  <a:lnTo>
                    <a:pt x="1623016" y="449877"/>
                  </a:lnTo>
                  <a:lnTo>
                    <a:pt x="1600782" y="445069"/>
                  </a:lnTo>
                  <a:lnTo>
                    <a:pt x="1578549" y="441736"/>
                  </a:lnTo>
                  <a:lnTo>
                    <a:pt x="1556316" y="439847"/>
                  </a:lnTo>
                  <a:lnTo>
                    <a:pt x="1534083" y="439303"/>
                  </a:lnTo>
                  <a:lnTo>
                    <a:pt x="1511850" y="439909"/>
                  </a:lnTo>
                  <a:lnTo>
                    <a:pt x="1489617" y="441458"/>
                  </a:lnTo>
                  <a:lnTo>
                    <a:pt x="1467384" y="443763"/>
                  </a:lnTo>
                  <a:lnTo>
                    <a:pt x="1445151" y="446635"/>
                  </a:lnTo>
                  <a:lnTo>
                    <a:pt x="1422918" y="449898"/>
                  </a:lnTo>
                  <a:lnTo>
                    <a:pt x="1400685" y="453392"/>
                  </a:lnTo>
                  <a:lnTo>
                    <a:pt x="1378451" y="456980"/>
                  </a:lnTo>
                  <a:lnTo>
                    <a:pt x="1356218" y="460546"/>
                  </a:lnTo>
                  <a:lnTo>
                    <a:pt x="1333985" y="464001"/>
                  </a:lnTo>
                  <a:lnTo>
                    <a:pt x="1311752" y="467210"/>
                  </a:lnTo>
                  <a:lnTo>
                    <a:pt x="1289519" y="468923"/>
                  </a:lnTo>
                  <a:lnTo>
                    <a:pt x="1267286" y="469040"/>
                  </a:lnTo>
                  <a:lnTo>
                    <a:pt x="1245053" y="468121"/>
                  </a:lnTo>
                  <a:lnTo>
                    <a:pt x="1222820" y="466699"/>
                  </a:lnTo>
                  <a:lnTo>
                    <a:pt x="1200587" y="465197"/>
                  </a:lnTo>
                  <a:lnTo>
                    <a:pt x="1178354" y="463885"/>
                  </a:lnTo>
                  <a:lnTo>
                    <a:pt x="1156121" y="462858"/>
                  </a:lnTo>
                  <a:lnTo>
                    <a:pt x="1133887" y="462067"/>
                  </a:lnTo>
                  <a:lnTo>
                    <a:pt x="1111654" y="461362"/>
                  </a:lnTo>
                  <a:lnTo>
                    <a:pt x="1089421" y="460420"/>
                  </a:lnTo>
                  <a:lnTo>
                    <a:pt x="1067188" y="457943"/>
                  </a:lnTo>
                  <a:lnTo>
                    <a:pt x="1044955" y="454424"/>
                  </a:lnTo>
                  <a:lnTo>
                    <a:pt x="1022722" y="450840"/>
                  </a:lnTo>
                  <a:lnTo>
                    <a:pt x="1000489" y="448036"/>
                  </a:lnTo>
                  <a:lnTo>
                    <a:pt x="978256" y="446559"/>
                  </a:lnTo>
                  <a:lnTo>
                    <a:pt x="956023" y="446545"/>
                  </a:lnTo>
                  <a:lnTo>
                    <a:pt x="933790" y="447713"/>
                  </a:lnTo>
                  <a:lnTo>
                    <a:pt x="911556" y="449463"/>
                  </a:lnTo>
                  <a:lnTo>
                    <a:pt x="889323" y="451044"/>
                  </a:lnTo>
                  <a:lnTo>
                    <a:pt x="867090" y="451616"/>
                  </a:lnTo>
                  <a:lnTo>
                    <a:pt x="844857" y="450513"/>
                  </a:lnTo>
                  <a:lnTo>
                    <a:pt x="822624" y="448585"/>
                  </a:lnTo>
                  <a:lnTo>
                    <a:pt x="800391" y="446858"/>
                  </a:lnTo>
                  <a:lnTo>
                    <a:pt x="778158" y="446208"/>
                  </a:lnTo>
                  <a:lnTo>
                    <a:pt x="755925" y="447191"/>
                  </a:lnTo>
                  <a:lnTo>
                    <a:pt x="733692" y="449949"/>
                  </a:lnTo>
                  <a:lnTo>
                    <a:pt x="711459" y="454208"/>
                  </a:lnTo>
                  <a:lnTo>
                    <a:pt x="689225" y="459399"/>
                  </a:lnTo>
                  <a:lnTo>
                    <a:pt x="666992" y="464822"/>
                  </a:lnTo>
                  <a:lnTo>
                    <a:pt x="644759" y="470096"/>
                  </a:lnTo>
                  <a:lnTo>
                    <a:pt x="622526" y="475992"/>
                  </a:lnTo>
                  <a:lnTo>
                    <a:pt x="600293" y="482634"/>
                  </a:lnTo>
                  <a:lnTo>
                    <a:pt x="578060" y="490018"/>
                  </a:lnTo>
                  <a:lnTo>
                    <a:pt x="555827" y="498042"/>
                  </a:lnTo>
                  <a:lnTo>
                    <a:pt x="533594" y="506458"/>
                  </a:lnTo>
                  <a:lnTo>
                    <a:pt x="511361" y="514844"/>
                  </a:lnTo>
                  <a:lnTo>
                    <a:pt x="489128" y="522626"/>
                  </a:lnTo>
                  <a:lnTo>
                    <a:pt x="466895" y="529117"/>
                  </a:lnTo>
                  <a:lnTo>
                    <a:pt x="444661" y="533607"/>
                  </a:lnTo>
                  <a:lnTo>
                    <a:pt x="422428" y="536293"/>
                  </a:lnTo>
                  <a:lnTo>
                    <a:pt x="400195" y="538960"/>
                  </a:lnTo>
                  <a:lnTo>
                    <a:pt x="377962" y="541748"/>
                  </a:lnTo>
                  <a:lnTo>
                    <a:pt x="355729" y="544729"/>
                  </a:lnTo>
                  <a:lnTo>
                    <a:pt x="333496" y="547997"/>
                  </a:lnTo>
                  <a:lnTo>
                    <a:pt x="311263" y="551672"/>
                  </a:lnTo>
                  <a:lnTo>
                    <a:pt x="289030" y="555893"/>
                  </a:lnTo>
                  <a:lnTo>
                    <a:pt x="266797" y="560819"/>
                  </a:lnTo>
                  <a:lnTo>
                    <a:pt x="244564" y="566617"/>
                  </a:lnTo>
                  <a:lnTo>
                    <a:pt x="222330" y="573458"/>
                  </a:lnTo>
                  <a:lnTo>
                    <a:pt x="200097" y="581523"/>
                  </a:lnTo>
                  <a:lnTo>
                    <a:pt x="177864" y="591004"/>
                  </a:lnTo>
                  <a:lnTo>
                    <a:pt x="155631" y="602007"/>
                  </a:lnTo>
                  <a:lnTo>
                    <a:pt x="133398" y="614571"/>
                  </a:lnTo>
                  <a:lnTo>
                    <a:pt x="111165" y="628687"/>
                  </a:lnTo>
                  <a:lnTo>
                    <a:pt x="88932" y="644308"/>
                  </a:lnTo>
                  <a:lnTo>
                    <a:pt x="66699" y="661367"/>
                  </a:lnTo>
                  <a:lnTo>
                    <a:pt x="44466" y="679791"/>
                  </a:lnTo>
                  <a:lnTo>
                    <a:pt x="22233" y="699507"/>
                  </a:lnTo>
                  <a:lnTo>
                    <a:pt x="0" y="720445"/>
                  </a:lnTo>
                  <a:close/>
                </a:path>
              </a:pathLst>
            </a:custGeom>
            <a:solidFill>
              <a:srgbClr val="999999">
                <a:alpha val="29803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94" name="pl593"/>
            <p:cNvSpPr/>
            <p:nvPr/>
          </p:nvSpPr>
          <p:spPr>
            <a:xfrm>
              <a:off x="6315775" y="2913153"/>
              <a:ext cx="1756414" cy="332146"/>
            </a:xfrm>
            <a:custGeom>
              <a:avLst/>
              <a:gdLst/>
              <a:ahLst/>
              <a:cxnLst/>
              <a:rect l="0" t="0" r="0" b="0"/>
              <a:pathLst>
                <a:path w="1756414" h="332146">
                  <a:moveTo>
                    <a:pt x="0" y="213590"/>
                  </a:moveTo>
                  <a:lnTo>
                    <a:pt x="22233" y="233709"/>
                  </a:lnTo>
                  <a:lnTo>
                    <a:pt x="44466" y="252236"/>
                  </a:lnTo>
                  <a:lnTo>
                    <a:pt x="66699" y="269067"/>
                  </a:lnTo>
                  <a:lnTo>
                    <a:pt x="88932" y="284092"/>
                  </a:lnTo>
                  <a:lnTo>
                    <a:pt x="111165" y="297200"/>
                  </a:lnTo>
                  <a:lnTo>
                    <a:pt x="133398" y="308291"/>
                  </a:lnTo>
                  <a:lnTo>
                    <a:pt x="155631" y="317281"/>
                  </a:lnTo>
                  <a:lnTo>
                    <a:pt x="177864" y="324123"/>
                  </a:lnTo>
                  <a:lnTo>
                    <a:pt x="200097" y="328822"/>
                  </a:lnTo>
                  <a:lnTo>
                    <a:pt x="222330" y="331448"/>
                  </a:lnTo>
                  <a:lnTo>
                    <a:pt x="244564" y="332146"/>
                  </a:lnTo>
                  <a:lnTo>
                    <a:pt x="266797" y="331155"/>
                  </a:lnTo>
                  <a:lnTo>
                    <a:pt x="289030" y="328740"/>
                  </a:lnTo>
                  <a:lnTo>
                    <a:pt x="311263" y="325164"/>
                  </a:lnTo>
                  <a:lnTo>
                    <a:pt x="333496" y="320680"/>
                  </a:lnTo>
                  <a:lnTo>
                    <a:pt x="355729" y="315524"/>
                  </a:lnTo>
                  <a:lnTo>
                    <a:pt x="377962" y="309908"/>
                  </a:lnTo>
                  <a:lnTo>
                    <a:pt x="400195" y="304023"/>
                  </a:lnTo>
                  <a:lnTo>
                    <a:pt x="422428" y="298037"/>
                  </a:lnTo>
                  <a:lnTo>
                    <a:pt x="444661" y="292051"/>
                  </a:lnTo>
                  <a:lnTo>
                    <a:pt x="466895" y="285237"/>
                  </a:lnTo>
                  <a:lnTo>
                    <a:pt x="489128" y="277334"/>
                  </a:lnTo>
                  <a:lnTo>
                    <a:pt x="511361" y="268423"/>
                  </a:lnTo>
                  <a:lnTo>
                    <a:pt x="533594" y="258611"/>
                  </a:lnTo>
                  <a:lnTo>
                    <a:pt x="555827" y="248112"/>
                  </a:lnTo>
                  <a:lnTo>
                    <a:pt x="578060" y="237299"/>
                  </a:lnTo>
                  <a:lnTo>
                    <a:pt x="600293" y="226713"/>
                  </a:lnTo>
                  <a:lnTo>
                    <a:pt x="622526" y="217044"/>
                  </a:lnTo>
                  <a:lnTo>
                    <a:pt x="644759" y="209081"/>
                  </a:lnTo>
                  <a:lnTo>
                    <a:pt x="666992" y="203643"/>
                  </a:lnTo>
                  <a:lnTo>
                    <a:pt x="689225" y="200953"/>
                  </a:lnTo>
                  <a:lnTo>
                    <a:pt x="711459" y="200110"/>
                  </a:lnTo>
                  <a:lnTo>
                    <a:pt x="733692" y="200078"/>
                  </a:lnTo>
                  <a:lnTo>
                    <a:pt x="755925" y="199956"/>
                  </a:lnTo>
                  <a:lnTo>
                    <a:pt x="778158" y="199137"/>
                  </a:lnTo>
                  <a:lnTo>
                    <a:pt x="800391" y="197429"/>
                  </a:lnTo>
                  <a:lnTo>
                    <a:pt x="822624" y="195056"/>
                  </a:lnTo>
                  <a:lnTo>
                    <a:pt x="844857" y="192558"/>
                  </a:lnTo>
                  <a:lnTo>
                    <a:pt x="867090" y="190631"/>
                  </a:lnTo>
                  <a:lnTo>
                    <a:pt x="889323" y="190060"/>
                  </a:lnTo>
                  <a:lnTo>
                    <a:pt x="911556" y="191508"/>
                  </a:lnTo>
                  <a:lnTo>
                    <a:pt x="933790" y="194184"/>
                  </a:lnTo>
                  <a:lnTo>
                    <a:pt x="956023" y="197116"/>
                  </a:lnTo>
                  <a:lnTo>
                    <a:pt x="978256" y="199488"/>
                  </a:lnTo>
                  <a:lnTo>
                    <a:pt x="1000489" y="200800"/>
                  </a:lnTo>
                  <a:lnTo>
                    <a:pt x="1022722" y="200970"/>
                  </a:lnTo>
                  <a:lnTo>
                    <a:pt x="1044955" y="200326"/>
                  </a:lnTo>
                  <a:lnTo>
                    <a:pt x="1067188" y="199497"/>
                  </a:lnTo>
                  <a:lnTo>
                    <a:pt x="1089421" y="199241"/>
                  </a:lnTo>
                  <a:lnTo>
                    <a:pt x="1111654" y="200347"/>
                  </a:lnTo>
                  <a:lnTo>
                    <a:pt x="1133887" y="203118"/>
                  </a:lnTo>
                  <a:lnTo>
                    <a:pt x="1156121" y="206937"/>
                  </a:lnTo>
                  <a:lnTo>
                    <a:pt x="1178354" y="211166"/>
                  </a:lnTo>
                  <a:lnTo>
                    <a:pt x="1200587" y="215268"/>
                  </a:lnTo>
                  <a:lnTo>
                    <a:pt x="1222820" y="218852"/>
                  </a:lnTo>
                  <a:lnTo>
                    <a:pt x="1245053" y="221700"/>
                  </a:lnTo>
                  <a:lnTo>
                    <a:pt x="1267286" y="223748"/>
                  </a:lnTo>
                  <a:lnTo>
                    <a:pt x="1289519" y="225043"/>
                  </a:lnTo>
                  <a:lnTo>
                    <a:pt x="1311752" y="225655"/>
                  </a:lnTo>
                  <a:lnTo>
                    <a:pt x="1333985" y="225745"/>
                  </a:lnTo>
                  <a:lnTo>
                    <a:pt x="1356218" y="225610"/>
                  </a:lnTo>
                  <a:lnTo>
                    <a:pt x="1378451" y="225140"/>
                  </a:lnTo>
                  <a:lnTo>
                    <a:pt x="1400685" y="224187"/>
                  </a:lnTo>
                  <a:lnTo>
                    <a:pt x="1422918" y="222581"/>
                  </a:lnTo>
                  <a:lnTo>
                    <a:pt x="1445151" y="220127"/>
                  </a:lnTo>
                  <a:lnTo>
                    <a:pt x="1467384" y="216610"/>
                  </a:lnTo>
                  <a:lnTo>
                    <a:pt x="1489617" y="211795"/>
                  </a:lnTo>
                  <a:lnTo>
                    <a:pt x="1511850" y="205437"/>
                  </a:lnTo>
                  <a:lnTo>
                    <a:pt x="1534083" y="197293"/>
                  </a:lnTo>
                  <a:lnTo>
                    <a:pt x="1556316" y="187146"/>
                  </a:lnTo>
                  <a:lnTo>
                    <a:pt x="1578549" y="174856"/>
                  </a:lnTo>
                  <a:lnTo>
                    <a:pt x="1600782" y="160343"/>
                  </a:lnTo>
                  <a:lnTo>
                    <a:pt x="1623016" y="143596"/>
                  </a:lnTo>
                  <a:lnTo>
                    <a:pt x="1645249" y="124651"/>
                  </a:lnTo>
                  <a:lnTo>
                    <a:pt x="1667482" y="103583"/>
                  </a:lnTo>
                  <a:lnTo>
                    <a:pt x="1689715" y="80483"/>
                  </a:lnTo>
                  <a:lnTo>
                    <a:pt x="1711948" y="55453"/>
                  </a:lnTo>
                  <a:lnTo>
                    <a:pt x="1734181" y="28593"/>
                  </a:lnTo>
                  <a:lnTo>
                    <a:pt x="1756414" y="0"/>
                  </a:lnTo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595" name="pl594"/>
            <p:cNvSpPr/>
            <p:nvPr/>
          </p:nvSpPr>
          <p:spPr>
            <a:xfrm>
              <a:off x="6315775" y="3352457"/>
              <a:ext cx="1756414" cy="281141"/>
            </a:xfrm>
            <a:custGeom>
              <a:avLst/>
              <a:gdLst/>
              <a:ahLst/>
              <a:cxnLst/>
              <a:rect l="0" t="0" r="0" b="0"/>
              <a:pathLst>
                <a:path w="1756414" h="281141">
                  <a:moveTo>
                    <a:pt x="1756414" y="67551"/>
                  </a:moveTo>
                  <a:lnTo>
                    <a:pt x="1734181" y="55088"/>
                  </a:lnTo>
                  <a:lnTo>
                    <a:pt x="1711948" y="43704"/>
                  </a:lnTo>
                  <a:lnTo>
                    <a:pt x="1689715" y="33479"/>
                  </a:lnTo>
                  <a:lnTo>
                    <a:pt x="1667482" y="24495"/>
                  </a:lnTo>
                  <a:lnTo>
                    <a:pt x="1645249" y="16834"/>
                  </a:lnTo>
                  <a:lnTo>
                    <a:pt x="1623016" y="10573"/>
                  </a:lnTo>
                  <a:lnTo>
                    <a:pt x="1600782" y="5765"/>
                  </a:lnTo>
                  <a:lnTo>
                    <a:pt x="1578549" y="2432"/>
                  </a:lnTo>
                  <a:lnTo>
                    <a:pt x="1556316" y="543"/>
                  </a:lnTo>
                  <a:lnTo>
                    <a:pt x="1534083" y="0"/>
                  </a:lnTo>
                  <a:lnTo>
                    <a:pt x="1511850" y="605"/>
                  </a:lnTo>
                  <a:lnTo>
                    <a:pt x="1489617" y="2154"/>
                  </a:lnTo>
                  <a:lnTo>
                    <a:pt x="1467384" y="4459"/>
                  </a:lnTo>
                  <a:lnTo>
                    <a:pt x="1445151" y="7331"/>
                  </a:lnTo>
                  <a:lnTo>
                    <a:pt x="1422918" y="10594"/>
                  </a:lnTo>
                  <a:lnTo>
                    <a:pt x="1400685" y="14088"/>
                  </a:lnTo>
                  <a:lnTo>
                    <a:pt x="1378451" y="17676"/>
                  </a:lnTo>
                  <a:lnTo>
                    <a:pt x="1356218" y="21242"/>
                  </a:lnTo>
                  <a:lnTo>
                    <a:pt x="1333985" y="24697"/>
                  </a:lnTo>
                  <a:lnTo>
                    <a:pt x="1311752" y="27906"/>
                  </a:lnTo>
                  <a:lnTo>
                    <a:pt x="1289519" y="29619"/>
                  </a:lnTo>
                  <a:lnTo>
                    <a:pt x="1267286" y="29736"/>
                  </a:lnTo>
                  <a:lnTo>
                    <a:pt x="1245053" y="28817"/>
                  </a:lnTo>
                  <a:lnTo>
                    <a:pt x="1222820" y="27395"/>
                  </a:lnTo>
                  <a:lnTo>
                    <a:pt x="1200587" y="25893"/>
                  </a:lnTo>
                  <a:lnTo>
                    <a:pt x="1178354" y="24581"/>
                  </a:lnTo>
                  <a:lnTo>
                    <a:pt x="1156121" y="23554"/>
                  </a:lnTo>
                  <a:lnTo>
                    <a:pt x="1133887" y="22763"/>
                  </a:lnTo>
                  <a:lnTo>
                    <a:pt x="1111654" y="22058"/>
                  </a:lnTo>
                  <a:lnTo>
                    <a:pt x="1089421" y="21116"/>
                  </a:lnTo>
                  <a:lnTo>
                    <a:pt x="1067188" y="18639"/>
                  </a:lnTo>
                  <a:lnTo>
                    <a:pt x="1044955" y="15120"/>
                  </a:lnTo>
                  <a:lnTo>
                    <a:pt x="1022722" y="11536"/>
                  </a:lnTo>
                  <a:lnTo>
                    <a:pt x="1000489" y="8732"/>
                  </a:lnTo>
                  <a:lnTo>
                    <a:pt x="978256" y="7255"/>
                  </a:lnTo>
                  <a:lnTo>
                    <a:pt x="956023" y="7241"/>
                  </a:lnTo>
                  <a:lnTo>
                    <a:pt x="933790" y="8409"/>
                  </a:lnTo>
                  <a:lnTo>
                    <a:pt x="911556" y="10159"/>
                  </a:lnTo>
                  <a:lnTo>
                    <a:pt x="889323" y="11741"/>
                  </a:lnTo>
                  <a:lnTo>
                    <a:pt x="867090" y="12312"/>
                  </a:lnTo>
                  <a:lnTo>
                    <a:pt x="844857" y="11209"/>
                  </a:lnTo>
                  <a:lnTo>
                    <a:pt x="822624" y="9281"/>
                  </a:lnTo>
                  <a:lnTo>
                    <a:pt x="800391" y="7554"/>
                  </a:lnTo>
                  <a:lnTo>
                    <a:pt x="778158" y="6904"/>
                  </a:lnTo>
                  <a:lnTo>
                    <a:pt x="755925" y="7887"/>
                  </a:lnTo>
                  <a:lnTo>
                    <a:pt x="733692" y="10645"/>
                  </a:lnTo>
                  <a:lnTo>
                    <a:pt x="711459" y="14904"/>
                  </a:lnTo>
                  <a:lnTo>
                    <a:pt x="689225" y="20095"/>
                  </a:lnTo>
                  <a:lnTo>
                    <a:pt x="666992" y="25518"/>
                  </a:lnTo>
                  <a:lnTo>
                    <a:pt x="644759" y="30792"/>
                  </a:lnTo>
                  <a:lnTo>
                    <a:pt x="622526" y="36688"/>
                  </a:lnTo>
                  <a:lnTo>
                    <a:pt x="600293" y="43330"/>
                  </a:lnTo>
                  <a:lnTo>
                    <a:pt x="578060" y="50714"/>
                  </a:lnTo>
                  <a:lnTo>
                    <a:pt x="555827" y="58738"/>
                  </a:lnTo>
                  <a:lnTo>
                    <a:pt x="533594" y="67154"/>
                  </a:lnTo>
                  <a:lnTo>
                    <a:pt x="511361" y="75540"/>
                  </a:lnTo>
                  <a:lnTo>
                    <a:pt x="489128" y="83322"/>
                  </a:lnTo>
                  <a:lnTo>
                    <a:pt x="466895" y="89813"/>
                  </a:lnTo>
                  <a:lnTo>
                    <a:pt x="444661" y="94303"/>
                  </a:lnTo>
                  <a:lnTo>
                    <a:pt x="422428" y="96989"/>
                  </a:lnTo>
                  <a:lnTo>
                    <a:pt x="400195" y="99656"/>
                  </a:lnTo>
                  <a:lnTo>
                    <a:pt x="377962" y="102444"/>
                  </a:lnTo>
                  <a:lnTo>
                    <a:pt x="355729" y="105425"/>
                  </a:lnTo>
                  <a:lnTo>
                    <a:pt x="333496" y="108693"/>
                  </a:lnTo>
                  <a:lnTo>
                    <a:pt x="311263" y="112368"/>
                  </a:lnTo>
                  <a:lnTo>
                    <a:pt x="289030" y="116589"/>
                  </a:lnTo>
                  <a:lnTo>
                    <a:pt x="266797" y="121515"/>
                  </a:lnTo>
                  <a:lnTo>
                    <a:pt x="244564" y="127313"/>
                  </a:lnTo>
                  <a:lnTo>
                    <a:pt x="222330" y="134154"/>
                  </a:lnTo>
                  <a:lnTo>
                    <a:pt x="200097" y="142219"/>
                  </a:lnTo>
                  <a:lnTo>
                    <a:pt x="177864" y="151700"/>
                  </a:lnTo>
                  <a:lnTo>
                    <a:pt x="155631" y="162703"/>
                  </a:lnTo>
                  <a:lnTo>
                    <a:pt x="133398" y="175267"/>
                  </a:lnTo>
                  <a:lnTo>
                    <a:pt x="111165" y="189383"/>
                  </a:lnTo>
                  <a:lnTo>
                    <a:pt x="88932" y="205004"/>
                  </a:lnTo>
                  <a:lnTo>
                    <a:pt x="66699" y="222063"/>
                  </a:lnTo>
                  <a:lnTo>
                    <a:pt x="44466" y="240488"/>
                  </a:lnTo>
                  <a:lnTo>
                    <a:pt x="22233" y="260203"/>
                  </a:lnTo>
                  <a:lnTo>
                    <a:pt x="0" y="281141"/>
                  </a:lnTo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596" name="pl595"/>
            <p:cNvSpPr/>
            <p:nvPr/>
          </p:nvSpPr>
          <p:spPr>
            <a:xfrm>
              <a:off x="6315775" y="3166581"/>
              <a:ext cx="1756414" cy="213590"/>
            </a:xfrm>
            <a:custGeom>
              <a:avLst/>
              <a:gdLst/>
              <a:ahLst/>
              <a:cxnLst/>
              <a:rect l="0" t="0" r="0" b="0"/>
              <a:pathLst>
                <a:path w="1756414" h="213590">
                  <a:moveTo>
                    <a:pt x="0" y="213590"/>
                  </a:moveTo>
                  <a:lnTo>
                    <a:pt x="22233" y="213180"/>
                  </a:lnTo>
                  <a:lnTo>
                    <a:pt x="44466" y="212586"/>
                  </a:lnTo>
                  <a:lnTo>
                    <a:pt x="66699" y="211790"/>
                  </a:lnTo>
                  <a:lnTo>
                    <a:pt x="88932" y="210772"/>
                  </a:lnTo>
                  <a:lnTo>
                    <a:pt x="111165" y="209516"/>
                  </a:lnTo>
                  <a:lnTo>
                    <a:pt x="133398" y="208003"/>
                  </a:lnTo>
                  <a:lnTo>
                    <a:pt x="155631" y="206216"/>
                  </a:lnTo>
                  <a:lnTo>
                    <a:pt x="177864" y="204136"/>
                  </a:lnTo>
                  <a:lnTo>
                    <a:pt x="200097" y="201745"/>
                  </a:lnTo>
                  <a:lnTo>
                    <a:pt x="222330" y="199025"/>
                  </a:lnTo>
                  <a:lnTo>
                    <a:pt x="244564" y="195954"/>
                  </a:lnTo>
                  <a:lnTo>
                    <a:pt x="266797" y="192559"/>
                  </a:lnTo>
                  <a:lnTo>
                    <a:pt x="289030" y="188889"/>
                  </a:lnTo>
                  <a:lnTo>
                    <a:pt x="311263" y="184990"/>
                  </a:lnTo>
                  <a:lnTo>
                    <a:pt x="333496" y="180911"/>
                  </a:lnTo>
                  <a:lnTo>
                    <a:pt x="355729" y="176699"/>
                  </a:lnTo>
                  <a:lnTo>
                    <a:pt x="377962" y="172400"/>
                  </a:lnTo>
                  <a:lnTo>
                    <a:pt x="400195" y="168064"/>
                  </a:lnTo>
                  <a:lnTo>
                    <a:pt x="422428" y="163737"/>
                  </a:lnTo>
                  <a:lnTo>
                    <a:pt x="444661" y="159401"/>
                  </a:lnTo>
                  <a:lnTo>
                    <a:pt x="466895" y="153749"/>
                  </a:lnTo>
                  <a:lnTo>
                    <a:pt x="489128" y="146552"/>
                  </a:lnTo>
                  <a:lnTo>
                    <a:pt x="511361" y="138206"/>
                  </a:lnTo>
                  <a:lnTo>
                    <a:pt x="533594" y="129106"/>
                  </a:lnTo>
                  <a:lnTo>
                    <a:pt x="555827" y="119649"/>
                  </a:lnTo>
                  <a:lnTo>
                    <a:pt x="578060" y="110231"/>
                  </a:lnTo>
                  <a:lnTo>
                    <a:pt x="600293" y="101246"/>
                  </a:lnTo>
                  <a:lnTo>
                    <a:pt x="622526" y="93090"/>
                  </a:lnTo>
                  <a:lnTo>
                    <a:pt x="644759" y="86161"/>
                  </a:lnTo>
                  <a:lnTo>
                    <a:pt x="666992" y="80805"/>
                  </a:lnTo>
                  <a:lnTo>
                    <a:pt x="689225" y="76748"/>
                  </a:lnTo>
                  <a:lnTo>
                    <a:pt x="711459" y="73731"/>
                  </a:lnTo>
                  <a:lnTo>
                    <a:pt x="733692" y="71586"/>
                  </a:lnTo>
                  <a:lnTo>
                    <a:pt x="755925" y="70146"/>
                  </a:lnTo>
                  <a:lnTo>
                    <a:pt x="778158" y="69245"/>
                  </a:lnTo>
                  <a:lnTo>
                    <a:pt x="800391" y="68716"/>
                  </a:lnTo>
                  <a:lnTo>
                    <a:pt x="822624" y="68393"/>
                  </a:lnTo>
                  <a:lnTo>
                    <a:pt x="844857" y="68108"/>
                  </a:lnTo>
                  <a:lnTo>
                    <a:pt x="867090" y="67696"/>
                  </a:lnTo>
                  <a:lnTo>
                    <a:pt x="889323" y="67124"/>
                  </a:lnTo>
                  <a:lnTo>
                    <a:pt x="911556" y="67058"/>
                  </a:lnTo>
                  <a:lnTo>
                    <a:pt x="933790" y="67521"/>
                  </a:lnTo>
                  <a:lnTo>
                    <a:pt x="956023" y="68403"/>
                  </a:lnTo>
                  <a:lnTo>
                    <a:pt x="978256" y="69596"/>
                  </a:lnTo>
                  <a:lnTo>
                    <a:pt x="1000489" y="70990"/>
                  </a:lnTo>
                  <a:lnTo>
                    <a:pt x="1022722" y="72477"/>
                  </a:lnTo>
                  <a:lnTo>
                    <a:pt x="1044955" y="73948"/>
                  </a:lnTo>
                  <a:lnTo>
                    <a:pt x="1067188" y="75293"/>
                  </a:lnTo>
                  <a:lnTo>
                    <a:pt x="1089421" y="76403"/>
                  </a:lnTo>
                  <a:lnTo>
                    <a:pt x="1111654" y="77427"/>
                  </a:lnTo>
                  <a:lnTo>
                    <a:pt x="1133887" y="79165"/>
                  </a:lnTo>
                  <a:lnTo>
                    <a:pt x="1156121" y="81470"/>
                  </a:lnTo>
                  <a:lnTo>
                    <a:pt x="1178354" y="84098"/>
                  </a:lnTo>
                  <a:lnTo>
                    <a:pt x="1200587" y="86805"/>
                  </a:lnTo>
                  <a:lnTo>
                    <a:pt x="1222820" y="89348"/>
                  </a:lnTo>
                  <a:lnTo>
                    <a:pt x="1245053" y="91483"/>
                  </a:lnTo>
                  <a:lnTo>
                    <a:pt x="1267286" y="92966"/>
                  </a:lnTo>
                  <a:lnTo>
                    <a:pt x="1289519" y="93555"/>
                  </a:lnTo>
                  <a:lnTo>
                    <a:pt x="1311752" y="93005"/>
                  </a:lnTo>
                  <a:lnTo>
                    <a:pt x="1333985" y="91445"/>
                  </a:lnTo>
                  <a:lnTo>
                    <a:pt x="1356218" y="89650"/>
                  </a:lnTo>
                  <a:lnTo>
                    <a:pt x="1378451" y="87632"/>
                  </a:lnTo>
                  <a:lnTo>
                    <a:pt x="1400685" y="85362"/>
                  </a:lnTo>
                  <a:lnTo>
                    <a:pt x="1422918" y="82812"/>
                  </a:lnTo>
                  <a:lnTo>
                    <a:pt x="1445151" y="79954"/>
                  </a:lnTo>
                  <a:lnTo>
                    <a:pt x="1467384" y="76759"/>
                  </a:lnTo>
                  <a:lnTo>
                    <a:pt x="1489617" y="73199"/>
                  </a:lnTo>
                  <a:lnTo>
                    <a:pt x="1511850" y="69245"/>
                  </a:lnTo>
                  <a:lnTo>
                    <a:pt x="1534083" y="64871"/>
                  </a:lnTo>
                  <a:lnTo>
                    <a:pt x="1556316" y="60069"/>
                  </a:lnTo>
                  <a:lnTo>
                    <a:pt x="1578549" y="54868"/>
                  </a:lnTo>
                  <a:lnTo>
                    <a:pt x="1600782" y="49279"/>
                  </a:lnTo>
                  <a:lnTo>
                    <a:pt x="1623016" y="43309"/>
                  </a:lnTo>
                  <a:lnTo>
                    <a:pt x="1645249" y="36967"/>
                  </a:lnTo>
                  <a:lnTo>
                    <a:pt x="1667482" y="30263"/>
                  </a:lnTo>
                  <a:lnTo>
                    <a:pt x="1689715" y="23205"/>
                  </a:lnTo>
                  <a:lnTo>
                    <a:pt x="1711948" y="15803"/>
                  </a:lnTo>
                  <a:lnTo>
                    <a:pt x="1734181" y="8065"/>
                  </a:lnTo>
                  <a:lnTo>
                    <a:pt x="1756414" y="0"/>
                  </a:lnTo>
                </a:path>
              </a:pathLst>
            </a:custGeom>
            <a:ln w="27101" cap="flat">
              <a:solidFill>
                <a:srgbClr val="0000FF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7" name="rc596"/>
            <p:cNvSpPr/>
            <p:nvPr/>
          </p:nvSpPr>
          <p:spPr>
            <a:xfrm>
              <a:off x="6227954" y="1659687"/>
              <a:ext cx="1932056" cy="4336171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8" name="rc597"/>
            <p:cNvSpPr/>
            <p:nvPr/>
          </p:nvSpPr>
          <p:spPr>
            <a:xfrm>
              <a:off x="1507924" y="1441189"/>
              <a:ext cx="1932056" cy="218498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9" name="tx598"/>
            <p:cNvSpPr/>
            <p:nvPr/>
          </p:nvSpPr>
          <p:spPr>
            <a:xfrm>
              <a:off x="2230785" y="1505591"/>
              <a:ext cx="486333" cy="865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ECOGHY</a:t>
              </a:r>
            </a:p>
          </p:txBody>
        </p:sp>
        <p:sp>
          <p:nvSpPr>
            <p:cNvPr id="600" name="rc599"/>
            <p:cNvSpPr/>
            <p:nvPr/>
          </p:nvSpPr>
          <p:spPr>
            <a:xfrm>
              <a:off x="3867939" y="1441189"/>
              <a:ext cx="1932056" cy="218498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1" name="tx600"/>
            <p:cNvSpPr/>
            <p:nvPr/>
          </p:nvSpPr>
          <p:spPr>
            <a:xfrm>
              <a:off x="4193904" y="1505591"/>
              <a:ext cx="1280126" cy="865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SURGERYINCOMPLETE</a:t>
              </a:r>
            </a:p>
          </p:txBody>
        </p:sp>
        <p:sp>
          <p:nvSpPr>
            <p:cNvPr id="602" name="rc601"/>
            <p:cNvSpPr/>
            <p:nvPr/>
          </p:nvSpPr>
          <p:spPr>
            <a:xfrm>
              <a:off x="6227954" y="1441189"/>
              <a:ext cx="1932056" cy="218498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3" name="tx602"/>
            <p:cNvSpPr/>
            <p:nvPr/>
          </p:nvSpPr>
          <p:spPr>
            <a:xfrm>
              <a:off x="6949058" y="1505591"/>
              <a:ext cx="489849" cy="865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TMT9.2Y</a:t>
              </a:r>
            </a:p>
          </p:txBody>
        </p:sp>
        <p:sp>
          <p:nvSpPr>
            <p:cNvPr id="604" name="pl603"/>
            <p:cNvSpPr/>
            <p:nvPr/>
          </p:nvSpPr>
          <p:spPr>
            <a:xfrm>
              <a:off x="1585765" y="5995859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5" name="pl604"/>
            <p:cNvSpPr/>
            <p:nvPr/>
          </p:nvSpPr>
          <p:spPr>
            <a:xfrm>
              <a:off x="2084746" y="5995859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6" name="pl605"/>
            <p:cNvSpPr/>
            <p:nvPr/>
          </p:nvSpPr>
          <p:spPr>
            <a:xfrm>
              <a:off x="2583728" y="5995859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7" name="pl606"/>
            <p:cNvSpPr/>
            <p:nvPr/>
          </p:nvSpPr>
          <p:spPr>
            <a:xfrm>
              <a:off x="3082709" y="5995859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8" name="tx607"/>
            <p:cNvSpPr/>
            <p:nvPr/>
          </p:nvSpPr>
          <p:spPr>
            <a:xfrm>
              <a:off x="1549404" y="6055314"/>
              <a:ext cx="72721" cy="865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609" name="tx608"/>
            <p:cNvSpPr/>
            <p:nvPr/>
          </p:nvSpPr>
          <p:spPr>
            <a:xfrm>
              <a:off x="2012025" y="6055314"/>
              <a:ext cx="145442" cy="865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610" name="tx609"/>
            <p:cNvSpPr/>
            <p:nvPr/>
          </p:nvSpPr>
          <p:spPr>
            <a:xfrm>
              <a:off x="2474646" y="6055314"/>
              <a:ext cx="218163" cy="865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100</a:t>
              </a:r>
            </a:p>
          </p:txBody>
        </p:sp>
        <p:sp>
          <p:nvSpPr>
            <p:cNvPr id="611" name="tx610"/>
            <p:cNvSpPr/>
            <p:nvPr/>
          </p:nvSpPr>
          <p:spPr>
            <a:xfrm>
              <a:off x="2973627" y="6055314"/>
              <a:ext cx="218163" cy="865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150</a:t>
              </a:r>
            </a:p>
          </p:txBody>
        </p:sp>
        <p:sp>
          <p:nvSpPr>
            <p:cNvPr id="612" name="pl611"/>
            <p:cNvSpPr/>
            <p:nvPr/>
          </p:nvSpPr>
          <p:spPr>
            <a:xfrm>
              <a:off x="3945780" y="5995859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3" name="pl612"/>
            <p:cNvSpPr/>
            <p:nvPr/>
          </p:nvSpPr>
          <p:spPr>
            <a:xfrm>
              <a:off x="4444762" y="5995859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4" name="pl613"/>
            <p:cNvSpPr/>
            <p:nvPr/>
          </p:nvSpPr>
          <p:spPr>
            <a:xfrm>
              <a:off x="4943743" y="5995859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5" name="pl614"/>
            <p:cNvSpPr/>
            <p:nvPr/>
          </p:nvSpPr>
          <p:spPr>
            <a:xfrm>
              <a:off x="5442724" y="5995859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6" name="tx615"/>
            <p:cNvSpPr/>
            <p:nvPr/>
          </p:nvSpPr>
          <p:spPr>
            <a:xfrm>
              <a:off x="3909420" y="6055314"/>
              <a:ext cx="72721" cy="865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617" name="tx616"/>
            <p:cNvSpPr/>
            <p:nvPr/>
          </p:nvSpPr>
          <p:spPr>
            <a:xfrm>
              <a:off x="4372040" y="6055314"/>
              <a:ext cx="145442" cy="865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618" name="tx617"/>
            <p:cNvSpPr/>
            <p:nvPr/>
          </p:nvSpPr>
          <p:spPr>
            <a:xfrm>
              <a:off x="4834661" y="6055314"/>
              <a:ext cx="218163" cy="865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100</a:t>
              </a:r>
            </a:p>
          </p:txBody>
        </p:sp>
        <p:sp>
          <p:nvSpPr>
            <p:cNvPr id="619" name="tx618"/>
            <p:cNvSpPr/>
            <p:nvPr/>
          </p:nvSpPr>
          <p:spPr>
            <a:xfrm>
              <a:off x="5333643" y="6055314"/>
              <a:ext cx="218163" cy="865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150</a:t>
              </a:r>
            </a:p>
          </p:txBody>
        </p:sp>
        <p:sp>
          <p:nvSpPr>
            <p:cNvPr id="620" name="pl619"/>
            <p:cNvSpPr/>
            <p:nvPr/>
          </p:nvSpPr>
          <p:spPr>
            <a:xfrm>
              <a:off x="6305795" y="5995859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1" name="pl620"/>
            <p:cNvSpPr/>
            <p:nvPr/>
          </p:nvSpPr>
          <p:spPr>
            <a:xfrm>
              <a:off x="6804777" y="5995859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2" name="pl621"/>
            <p:cNvSpPr/>
            <p:nvPr/>
          </p:nvSpPr>
          <p:spPr>
            <a:xfrm>
              <a:off x="7303758" y="5995859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3" name="pl622"/>
            <p:cNvSpPr/>
            <p:nvPr/>
          </p:nvSpPr>
          <p:spPr>
            <a:xfrm>
              <a:off x="7802740" y="5995859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4" name="tx623"/>
            <p:cNvSpPr/>
            <p:nvPr/>
          </p:nvSpPr>
          <p:spPr>
            <a:xfrm>
              <a:off x="6269435" y="6055314"/>
              <a:ext cx="72721" cy="865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625" name="tx624"/>
            <p:cNvSpPr/>
            <p:nvPr/>
          </p:nvSpPr>
          <p:spPr>
            <a:xfrm>
              <a:off x="6732056" y="6055314"/>
              <a:ext cx="145442" cy="865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626" name="tx625"/>
            <p:cNvSpPr/>
            <p:nvPr/>
          </p:nvSpPr>
          <p:spPr>
            <a:xfrm>
              <a:off x="7194677" y="6055314"/>
              <a:ext cx="218163" cy="865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100</a:t>
              </a:r>
            </a:p>
          </p:txBody>
        </p:sp>
        <p:sp>
          <p:nvSpPr>
            <p:cNvPr id="627" name="tx626"/>
            <p:cNvSpPr/>
            <p:nvPr/>
          </p:nvSpPr>
          <p:spPr>
            <a:xfrm>
              <a:off x="7693658" y="6055314"/>
              <a:ext cx="218163" cy="865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150</a:t>
              </a:r>
            </a:p>
          </p:txBody>
        </p:sp>
        <p:sp>
          <p:nvSpPr>
            <p:cNvPr id="628" name="tx627"/>
            <p:cNvSpPr/>
            <p:nvPr/>
          </p:nvSpPr>
          <p:spPr>
            <a:xfrm>
              <a:off x="5869584" y="4759647"/>
              <a:ext cx="295740" cy="865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-0.05</a:t>
              </a:r>
            </a:p>
          </p:txBody>
        </p:sp>
        <p:sp>
          <p:nvSpPr>
            <p:cNvPr id="629" name="tx628"/>
            <p:cNvSpPr/>
            <p:nvPr/>
          </p:nvSpPr>
          <p:spPr>
            <a:xfrm>
              <a:off x="5910828" y="3234600"/>
              <a:ext cx="254496" cy="865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630" name="tx629"/>
            <p:cNvSpPr/>
            <p:nvPr/>
          </p:nvSpPr>
          <p:spPr>
            <a:xfrm>
              <a:off x="5910828" y="1709554"/>
              <a:ext cx="254496" cy="865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0.05</a:t>
              </a:r>
            </a:p>
          </p:txBody>
        </p:sp>
        <p:sp>
          <p:nvSpPr>
            <p:cNvPr id="631" name="pl630"/>
            <p:cNvSpPr/>
            <p:nvPr/>
          </p:nvSpPr>
          <p:spPr>
            <a:xfrm>
              <a:off x="6193160" y="4804494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2" name="pl631"/>
            <p:cNvSpPr/>
            <p:nvPr/>
          </p:nvSpPr>
          <p:spPr>
            <a:xfrm>
              <a:off x="6193160" y="3279447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3" name="pl632"/>
            <p:cNvSpPr/>
            <p:nvPr/>
          </p:nvSpPr>
          <p:spPr>
            <a:xfrm>
              <a:off x="6193160" y="1754401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4" name="tx633"/>
            <p:cNvSpPr/>
            <p:nvPr/>
          </p:nvSpPr>
          <p:spPr>
            <a:xfrm>
              <a:off x="3509569" y="4660928"/>
              <a:ext cx="295740" cy="865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-0.05</a:t>
              </a:r>
            </a:p>
          </p:txBody>
        </p:sp>
        <p:sp>
          <p:nvSpPr>
            <p:cNvPr id="635" name="tx634"/>
            <p:cNvSpPr/>
            <p:nvPr/>
          </p:nvSpPr>
          <p:spPr>
            <a:xfrm>
              <a:off x="3550813" y="3065650"/>
              <a:ext cx="254496" cy="865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636" name="pl635"/>
            <p:cNvSpPr/>
            <p:nvPr/>
          </p:nvSpPr>
          <p:spPr>
            <a:xfrm>
              <a:off x="3833144" y="4705775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7" name="pl636"/>
            <p:cNvSpPr/>
            <p:nvPr/>
          </p:nvSpPr>
          <p:spPr>
            <a:xfrm>
              <a:off x="3833144" y="3110497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8" name="tx637"/>
            <p:cNvSpPr/>
            <p:nvPr/>
          </p:nvSpPr>
          <p:spPr>
            <a:xfrm>
              <a:off x="1149553" y="4746229"/>
              <a:ext cx="295740" cy="865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-0.05</a:t>
              </a:r>
            </a:p>
          </p:txBody>
        </p:sp>
        <p:sp>
          <p:nvSpPr>
            <p:cNvPr id="639" name="tx638"/>
            <p:cNvSpPr/>
            <p:nvPr/>
          </p:nvSpPr>
          <p:spPr>
            <a:xfrm>
              <a:off x="1190797" y="3175435"/>
              <a:ext cx="254496" cy="865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640" name="pl639"/>
            <p:cNvSpPr/>
            <p:nvPr/>
          </p:nvSpPr>
          <p:spPr>
            <a:xfrm>
              <a:off x="1473129" y="4791075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1" name="pl640"/>
            <p:cNvSpPr/>
            <p:nvPr/>
          </p:nvSpPr>
          <p:spPr>
            <a:xfrm>
              <a:off x="1473129" y="3220282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2" name="tx641"/>
            <p:cNvSpPr/>
            <p:nvPr/>
          </p:nvSpPr>
          <p:spPr>
            <a:xfrm>
              <a:off x="4321484" y="6194090"/>
              <a:ext cx="1024966" cy="1081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Observation Id</a:t>
              </a:r>
            </a:p>
          </p:txBody>
        </p:sp>
        <p:sp>
          <p:nvSpPr>
            <p:cNvPr id="643" name="tx642"/>
            <p:cNvSpPr/>
            <p:nvPr/>
          </p:nvSpPr>
          <p:spPr>
            <a:xfrm rot="-5400000">
              <a:off x="121595" y="3760205"/>
              <a:ext cx="1793248" cy="13513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Residuals (type = dfbeta)</a:t>
              </a: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t>Testing Influential Observation - deviance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914400" y="1371600"/>
            <a:ext cx="7315200" cy="5029200"/>
            <a:chOff x="914400" y="1371600"/>
            <a:chExt cx="7315200" cy="5029200"/>
          </a:xfrm>
        </p:grpSpPr>
        <p:sp>
          <p:nvSpPr>
            <p:cNvPr id="4" name="rc3"/>
            <p:cNvSpPr/>
            <p:nvPr/>
          </p:nvSpPr>
          <p:spPr>
            <a:xfrm>
              <a:off x="914400" y="1371600"/>
              <a:ext cx="7315200" cy="50292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rc4"/>
            <p:cNvSpPr/>
            <p:nvPr/>
          </p:nvSpPr>
          <p:spPr>
            <a:xfrm>
              <a:off x="914400" y="1371600"/>
              <a:ext cx="7315200" cy="50292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" name="rc5"/>
            <p:cNvSpPr/>
            <p:nvPr/>
          </p:nvSpPr>
          <p:spPr>
            <a:xfrm>
              <a:off x="1326149" y="1659687"/>
              <a:ext cx="6833861" cy="433617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" name="pl6"/>
            <p:cNvSpPr/>
            <p:nvPr/>
          </p:nvSpPr>
          <p:spPr>
            <a:xfrm>
              <a:off x="1326149" y="5385392"/>
              <a:ext cx="6833861" cy="0"/>
            </a:xfrm>
            <a:custGeom>
              <a:avLst/>
              <a:gdLst/>
              <a:ahLst/>
              <a:cxnLst/>
              <a:rect l="0" t="0" r="0" b="0"/>
              <a:pathLst>
                <a:path w="6833861">
                  <a:moveTo>
                    <a:pt x="0" y="0"/>
                  </a:moveTo>
                  <a:lnTo>
                    <a:pt x="6833861" y="0"/>
                  </a:lnTo>
                  <a:lnTo>
                    <a:pt x="68338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l7"/>
            <p:cNvSpPr/>
            <p:nvPr/>
          </p:nvSpPr>
          <p:spPr>
            <a:xfrm>
              <a:off x="1326149" y="4659068"/>
              <a:ext cx="6833861" cy="0"/>
            </a:xfrm>
            <a:custGeom>
              <a:avLst/>
              <a:gdLst/>
              <a:ahLst/>
              <a:cxnLst/>
              <a:rect l="0" t="0" r="0" b="0"/>
              <a:pathLst>
                <a:path w="6833861">
                  <a:moveTo>
                    <a:pt x="0" y="0"/>
                  </a:moveTo>
                  <a:lnTo>
                    <a:pt x="6833861" y="0"/>
                  </a:lnTo>
                  <a:lnTo>
                    <a:pt x="68338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l8"/>
            <p:cNvSpPr/>
            <p:nvPr/>
          </p:nvSpPr>
          <p:spPr>
            <a:xfrm>
              <a:off x="1326149" y="3932744"/>
              <a:ext cx="6833861" cy="0"/>
            </a:xfrm>
            <a:custGeom>
              <a:avLst/>
              <a:gdLst/>
              <a:ahLst/>
              <a:cxnLst/>
              <a:rect l="0" t="0" r="0" b="0"/>
              <a:pathLst>
                <a:path w="6833861">
                  <a:moveTo>
                    <a:pt x="0" y="0"/>
                  </a:moveTo>
                  <a:lnTo>
                    <a:pt x="6833861" y="0"/>
                  </a:lnTo>
                  <a:lnTo>
                    <a:pt x="68338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l9"/>
            <p:cNvSpPr/>
            <p:nvPr/>
          </p:nvSpPr>
          <p:spPr>
            <a:xfrm>
              <a:off x="1326149" y="3206420"/>
              <a:ext cx="6833861" cy="0"/>
            </a:xfrm>
            <a:custGeom>
              <a:avLst/>
              <a:gdLst/>
              <a:ahLst/>
              <a:cxnLst/>
              <a:rect l="0" t="0" r="0" b="0"/>
              <a:pathLst>
                <a:path w="6833861">
                  <a:moveTo>
                    <a:pt x="0" y="0"/>
                  </a:moveTo>
                  <a:lnTo>
                    <a:pt x="6833861" y="0"/>
                  </a:lnTo>
                  <a:lnTo>
                    <a:pt x="68338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10"/>
            <p:cNvSpPr/>
            <p:nvPr/>
          </p:nvSpPr>
          <p:spPr>
            <a:xfrm>
              <a:off x="1326149" y="2480097"/>
              <a:ext cx="6833861" cy="0"/>
            </a:xfrm>
            <a:custGeom>
              <a:avLst/>
              <a:gdLst/>
              <a:ahLst/>
              <a:cxnLst/>
              <a:rect l="0" t="0" r="0" b="0"/>
              <a:pathLst>
                <a:path w="6833861">
                  <a:moveTo>
                    <a:pt x="0" y="0"/>
                  </a:moveTo>
                  <a:lnTo>
                    <a:pt x="6833861" y="0"/>
                  </a:lnTo>
                  <a:lnTo>
                    <a:pt x="68338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11"/>
            <p:cNvSpPr/>
            <p:nvPr/>
          </p:nvSpPr>
          <p:spPr>
            <a:xfrm>
              <a:off x="1326149" y="1753773"/>
              <a:ext cx="6833861" cy="0"/>
            </a:xfrm>
            <a:custGeom>
              <a:avLst/>
              <a:gdLst/>
              <a:ahLst/>
              <a:cxnLst/>
              <a:rect l="0" t="0" r="0" b="0"/>
              <a:pathLst>
                <a:path w="6833861">
                  <a:moveTo>
                    <a:pt x="0" y="0"/>
                  </a:moveTo>
                  <a:lnTo>
                    <a:pt x="6833861" y="0"/>
                  </a:lnTo>
                  <a:lnTo>
                    <a:pt x="68338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l12"/>
            <p:cNvSpPr/>
            <p:nvPr/>
          </p:nvSpPr>
          <p:spPr>
            <a:xfrm>
              <a:off x="1502917" y="1659687"/>
              <a:ext cx="0" cy="4336171"/>
            </a:xfrm>
            <a:custGeom>
              <a:avLst/>
              <a:gdLst/>
              <a:ahLst/>
              <a:cxnLst/>
              <a:rect l="0" t="0" r="0" b="0"/>
              <a:pathLst>
                <a:path h="4336171">
                  <a:moveTo>
                    <a:pt x="0" y="43361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l13"/>
            <p:cNvSpPr/>
            <p:nvPr/>
          </p:nvSpPr>
          <p:spPr>
            <a:xfrm>
              <a:off x="2934401" y="1659687"/>
              <a:ext cx="0" cy="4336171"/>
            </a:xfrm>
            <a:custGeom>
              <a:avLst/>
              <a:gdLst/>
              <a:ahLst/>
              <a:cxnLst/>
              <a:rect l="0" t="0" r="0" b="0"/>
              <a:pathLst>
                <a:path h="4336171">
                  <a:moveTo>
                    <a:pt x="0" y="43361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l14"/>
            <p:cNvSpPr/>
            <p:nvPr/>
          </p:nvSpPr>
          <p:spPr>
            <a:xfrm>
              <a:off x="4365885" y="1659687"/>
              <a:ext cx="0" cy="4336171"/>
            </a:xfrm>
            <a:custGeom>
              <a:avLst/>
              <a:gdLst/>
              <a:ahLst/>
              <a:cxnLst/>
              <a:rect l="0" t="0" r="0" b="0"/>
              <a:pathLst>
                <a:path h="4336171">
                  <a:moveTo>
                    <a:pt x="0" y="43361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l15"/>
            <p:cNvSpPr/>
            <p:nvPr/>
          </p:nvSpPr>
          <p:spPr>
            <a:xfrm>
              <a:off x="5797369" y="1659687"/>
              <a:ext cx="0" cy="4336171"/>
            </a:xfrm>
            <a:custGeom>
              <a:avLst/>
              <a:gdLst/>
              <a:ahLst/>
              <a:cxnLst/>
              <a:rect l="0" t="0" r="0" b="0"/>
              <a:pathLst>
                <a:path h="4336171">
                  <a:moveTo>
                    <a:pt x="0" y="43361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pl16"/>
            <p:cNvSpPr/>
            <p:nvPr/>
          </p:nvSpPr>
          <p:spPr>
            <a:xfrm>
              <a:off x="7228853" y="1659687"/>
              <a:ext cx="0" cy="4336171"/>
            </a:xfrm>
            <a:custGeom>
              <a:avLst/>
              <a:gdLst/>
              <a:ahLst/>
              <a:cxnLst/>
              <a:rect l="0" t="0" r="0" b="0"/>
              <a:pathLst>
                <a:path h="4336171">
                  <a:moveTo>
                    <a:pt x="0" y="43361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pl17"/>
            <p:cNvSpPr/>
            <p:nvPr/>
          </p:nvSpPr>
          <p:spPr>
            <a:xfrm>
              <a:off x="1326149" y="5748553"/>
              <a:ext cx="6833861" cy="0"/>
            </a:xfrm>
            <a:custGeom>
              <a:avLst/>
              <a:gdLst/>
              <a:ahLst/>
              <a:cxnLst/>
              <a:rect l="0" t="0" r="0" b="0"/>
              <a:pathLst>
                <a:path w="6833861">
                  <a:moveTo>
                    <a:pt x="0" y="0"/>
                  </a:moveTo>
                  <a:lnTo>
                    <a:pt x="6833861" y="0"/>
                  </a:lnTo>
                  <a:lnTo>
                    <a:pt x="68338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pl18"/>
            <p:cNvSpPr/>
            <p:nvPr/>
          </p:nvSpPr>
          <p:spPr>
            <a:xfrm>
              <a:off x="1326149" y="5022230"/>
              <a:ext cx="6833861" cy="0"/>
            </a:xfrm>
            <a:custGeom>
              <a:avLst/>
              <a:gdLst/>
              <a:ahLst/>
              <a:cxnLst/>
              <a:rect l="0" t="0" r="0" b="0"/>
              <a:pathLst>
                <a:path w="6833861">
                  <a:moveTo>
                    <a:pt x="0" y="0"/>
                  </a:moveTo>
                  <a:lnTo>
                    <a:pt x="6833861" y="0"/>
                  </a:lnTo>
                  <a:lnTo>
                    <a:pt x="68338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l19"/>
            <p:cNvSpPr/>
            <p:nvPr/>
          </p:nvSpPr>
          <p:spPr>
            <a:xfrm>
              <a:off x="1326149" y="4295906"/>
              <a:ext cx="6833861" cy="0"/>
            </a:xfrm>
            <a:custGeom>
              <a:avLst/>
              <a:gdLst/>
              <a:ahLst/>
              <a:cxnLst/>
              <a:rect l="0" t="0" r="0" b="0"/>
              <a:pathLst>
                <a:path w="6833861">
                  <a:moveTo>
                    <a:pt x="0" y="0"/>
                  </a:moveTo>
                  <a:lnTo>
                    <a:pt x="6833861" y="0"/>
                  </a:lnTo>
                  <a:lnTo>
                    <a:pt x="68338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pl20"/>
            <p:cNvSpPr/>
            <p:nvPr/>
          </p:nvSpPr>
          <p:spPr>
            <a:xfrm>
              <a:off x="1326149" y="3569582"/>
              <a:ext cx="6833861" cy="0"/>
            </a:xfrm>
            <a:custGeom>
              <a:avLst/>
              <a:gdLst/>
              <a:ahLst/>
              <a:cxnLst/>
              <a:rect l="0" t="0" r="0" b="0"/>
              <a:pathLst>
                <a:path w="6833861">
                  <a:moveTo>
                    <a:pt x="0" y="0"/>
                  </a:moveTo>
                  <a:lnTo>
                    <a:pt x="6833861" y="0"/>
                  </a:lnTo>
                  <a:lnTo>
                    <a:pt x="68338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pl21"/>
            <p:cNvSpPr/>
            <p:nvPr/>
          </p:nvSpPr>
          <p:spPr>
            <a:xfrm>
              <a:off x="1326149" y="2843259"/>
              <a:ext cx="6833861" cy="0"/>
            </a:xfrm>
            <a:custGeom>
              <a:avLst/>
              <a:gdLst/>
              <a:ahLst/>
              <a:cxnLst/>
              <a:rect l="0" t="0" r="0" b="0"/>
              <a:pathLst>
                <a:path w="6833861">
                  <a:moveTo>
                    <a:pt x="0" y="0"/>
                  </a:moveTo>
                  <a:lnTo>
                    <a:pt x="6833861" y="0"/>
                  </a:lnTo>
                  <a:lnTo>
                    <a:pt x="68338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pl22"/>
            <p:cNvSpPr/>
            <p:nvPr/>
          </p:nvSpPr>
          <p:spPr>
            <a:xfrm>
              <a:off x="1326149" y="2116935"/>
              <a:ext cx="6833861" cy="0"/>
            </a:xfrm>
            <a:custGeom>
              <a:avLst/>
              <a:gdLst/>
              <a:ahLst/>
              <a:cxnLst/>
              <a:rect l="0" t="0" r="0" b="0"/>
              <a:pathLst>
                <a:path w="6833861">
                  <a:moveTo>
                    <a:pt x="0" y="0"/>
                  </a:moveTo>
                  <a:lnTo>
                    <a:pt x="6833861" y="0"/>
                  </a:lnTo>
                  <a:lnTo>
                    <a:pt x="68338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l23"/>
            <p:cNvSpPr/>
            <p:nvPr/>
          </p:nvSpPr>
          <p:spPr>
            <a:xfrm>
              <a:off x="2218659" y="1659687"/>
              <a:ext cx="0" cy="4336171"/>
            </a:xfrm>
            <a:custGeom>
              <a:avLst/>
              <a:gdLst/>
              <a:ahLst/>
              <a:cxnLst/>
              <a:rect l="0" t="0" r="0" b="0"/>
              <a:pathLst>
                <a:path h="4336171">
                  <a:moveTo>
                    <a:pt x="0" y="43361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pl24"/>
            <p:cNvSpPr/>
            <p:nvPr/>
          </p:nvSpPr>
          <p:spPr>
            <a:xfrm>
              <a:off x="3650143" y="1659687"/>
              <a:ext cx="0" cy="4336171"/>
            </a:xfrm>
            <a:custGeom>
              <a:avLst/>
              <a:gdLst/>
              <a:ahLst/>
              <a:cxnLst/>
              <a:rect l="0" t="0" r="0" b="0"/>
              <a:pathLst>
                <a:path h="4336171">
                  <a:moveTo>
                    <a:pt x="0" y="43361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pl25"/>
            <p:cNvSpPr/>
            <p:nvPr/>
          </p:nvSpPr>
          <p:spPr>
            <a:xfrm>
              <a:off x="5081627" y="1659687"/>
              <a:ext cx="0" cy="4336171"/>
            </a:xfrm>
            <a:custGeom>
              <a:avLst/>
              <a:gdLst/>
              <a:ahLst/>
              <a:cxnLst/>
              <a:rect l="0" t="0" r="0" b="0"/>
              <a:pathLst>
                <a:path h="4336171">
                  <a:moveTo>
                    <a:pt x="0" y="43361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pl26"/>
            <p:cNvSpPr/>
            <p:nvPr/>
          </p:nvSpPr>
          <p:spPr>
            <a:xfrm>
              <a:off x="6513111" y="1659687"/>
              <a:ext cx="0" cy="4336171"/>
            </a:xfrm>
            <a:custGeom>
              <a:avLst/>
              <a:gdLst/>
              <a:ahLst/>
              <a:cxnLst/>
              <a:rect l="0" t="0" r="0" b="0"/>
              <a:pathLst>
                <a:path h="4336171">
                  <a:moveTo>
                    <a:pt x="0" y="43361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pl27"/>
            <p:cNvSpPr/>
            <p:nvPr/>
          </p:nvSpPr>
          <p:spPr>
            <a:xfrm>
              <a:off x="7944595" y="1659687"/>
              <a:ext cx="0" cy="4336171"/>
            </a:xfrm>
            <a:custGeom>
              <a:avLst/>
              <a:gdLst/>
              <a:ahLst/>
              <a:cxnLst/>
              <a:rect l="0" t="0" r="0" b="0"/>
              <a:pathLst>
                <a:path h="4336171">
                  <a:moveTo>
                    <a:pt x="0" y="43361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pt28"/>
            <p:cNvSpPr/>
            <p:nvPr/>
          </p:nvSpPr>
          <p:spPr>
            <a:xfrm>
              <a:off x="1618728" y="401698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" name="pt29"/>
            <p:cNvSpPr/>
            <p:nvPr/>
          </p:nvSpPr>
          <p:spPr>
            <a:xfrm>
              <a:off x="5576847" y="448068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" name="pt30"/>
            <p:cNvSpPr/>
            <p:nvPr/>
          </p:nvSpPr>
          <p:spPr>
            <a:xfrm>
              <a:off x="6253343" y="327589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" name="pt31"/>
            <p:cNvSpPr/>
            <p:nvPr/>
          </p:nvSpPr>
          <p:spPr>
            <a:xfrm>
              <a:off x="6253343" y="466018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" name="pt32"/>
            <p:cNvSpPr/>
            <p:nvPr/>
          </p:nvSpPr>
          <p:spPr>
            <a:xfrm>
              <a:off x="6253343" y="391303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" name="pt33"/>
            <p:cNvSpPr/>
            <p:nvPr/>
          </p:nvSpPr>
          <p:spPr>
            <a:xfrm>
              <a:off x="7831330" y="366028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" name="pt34"/>
            <p:cNvSpPr/>
            <p:nvPr/>
          </p:nvSpPr>
          <p:spPr>
            <a:xfrm>
              <a:off x="1618728" y="277129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" name="pt35"/>
            <p:cNvSpPr/>
            <p:nvPr/>
          </p:nvSpPr>
          <p:spPr>
            <a:xfrm>
              <a:off x="1618728" y="413647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" name="pt36"/>
            <p:cNvSpPr/>
            <p:nvPr/>
          </p:nvSpPr>
          <p:spPr>
            <a:xfrm>
              <a:off x="3873211" y="441871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" name="pt37"/>
            <p:cNvSpPr/>
            <p:nvPr/>
          </p:nvSpPr>
          <p:spPr>
            <a:xfrm>
              <a:off x="6253343" y="327589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" name="pt38"/>
            <p:cNvSpPr/>
            <p:nvPr/>
          </p:nvSpPr>
          <p:spPr>
            <a:xfrm>
              <a:off x="3873211" y="443701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" name="pt39"/>
            <p:cNvSpPr/>
            <p:nvPr/>
          </p:nvSpPr>
          <p:spPr>
            <a:xfrm>
              <a:off x="6253343" y="496497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" name="pt40"/>
            <p:cNvSpPr/>
            <p:nvPr/>
          </p:nvSpPr>
          <p:spPr>
            <a:xfrm>
              <a:off x="3873211" y="448425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" name="pt41"/>
            <p:cNvSpPr/>
            <p:nvPr/>
          </p:nvSpPr>
          <p:spPr>
            <a:xfrm>
              <a:off x="1618728" y="418068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" name="pt42"/>
            <p:cNvSpPr/>
            <p:nvPr/>
          </p:nvSpPr>
          <p:spPr>
            <a:xfrm>
              <a:off x="1618728" y="418068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" name="pt43"/>
            <p:cNvSpPr/>
            <p:nvPr/>
          </p:nvSpPr>
          <p:spPr>
            <a:xfrm>
              <a:off x="3873211" y="219113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" name="pt44"/>
            <p:cNvSpPr/>
            <p:nvPr/>
          </p:nvSpPr>
          <p:spPr>
            <a:xfrm>
              <a:off x="1618728" y="421793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" name="pt45"/>
            <p:cNvSpPr/>
            <p:nvPr/>
          </p:nvSpPr>
          <p:spPr>
            <a:xfrm>
              <a:off x="1618728" y="421793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" name="pt46"/>
            <p:cNvSpPr/>
            <p:nvPr/>
          </p:nvSpPr>
          <p:spPr>
            <a:xfrm>
              <a:off x="3873211" y="453947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" name="pt47"/>
            <p:cNvSpPr/>
            <p:nvPr/>
          </p:nvSpPr>
          <p:spPr>
            <a:xfrm>
              <a:off x="3873211" y="292714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" name="pt48"/>
            <p:cNvSpPr/>
            <p:nvPr/>
          </p:nvSpPr>
          <p:spPr>
            <a:xfrm>
              <a:off x="3873211" y="280595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" name="pt49"/>
            <p:cNvSpPr/>
            <p:nvPr/>
          </p:nvSpPr>
          <p:spPr>
            <a:xfrm>
              <a:off x="6253343" y="371205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" name="pt50"/>
            <p:cNvSpPr/>
            <p:nvPr/>
          </p:nvSpPr>
          <p:spPr>
            <a:xfrm>
              <a:off x="5576847" y="345779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" name="pt51"/>
            <p:cNvSpPr/>
            <p:nvPr/>
          </p:nvSpPr>
          <p:spPr>
            <a:xfrm>
              <a:off x="1618728" y="428907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" name="pt52"/>
            <p:cNvSpPr/>
            <p:nvPr/>
          </p:nvSpPr>
          <p:spPr>
            <a:xfrm>
              <a:off x="7831330" y="428397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" name="pt53"/>
            <p:cNvSpPr/>
            <p:nvPr/>
          </p:nvSpPr>
          <p:spPr>
            <a:xfrm>
              <a:off x="6253343" y="389036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" name="pt54"/>
            <p:cNvSpPr/>
            <p:nvPr/>
          </p:nvSpPr>
          <p:spPr>
            <a:xfrm>
              <a:off x="7831330" y="376919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" name="pt55"/>
            <p:cNvSpPr/>
            <p:nvPr/>
          </p:nvSpPr>
          <p:spPr>
            <a:xfrm>
              <a:off x="7831330" y="292860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" name="pt56"/>
            <p:cNvSpPr/>
            <p:nvPr/>
          </p:nvSpPr>
          <p:spPr>
            <a:xfrm>
              <a:off x="3196714" y="458744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" name="pt57"/>
            <p:cNvSpPr/>
            <p:nvPr/>
          </p:nvSpPr>
          <p:spPr>
            <a:xfrm>
              <a:off x="6253343" y="204559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" name="pt58"/>
            <p:cNvSpPr/>
            <p:nvPr/>
          </p:nvSpPr>
          <p:spPr>
            <a:xfrm>
              <a:off x="5576847" y="40223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" name="pt59"/>
            <p:cNvSpPr/>
            <p:nvPr/>
          </p:nvSpPr>
          <p:spPr>
            <a:xfrm>
              <a:off x="1618728" y="435172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" name="pt60"/>
            <p:cNvSpPr/>
            <p:nvPr/>
          </p:nvSpPr>
          <p:spPr>
            <a:xfrm>
              <a:off x="3196714" y="238601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" name="pt61"/>
            <p:cNvSpPr/>
            <p:nvPr/>
          </p:nvSpPr>
          <p:spPr>
            <a:xfrm>
              <a:off x="6253343" y="296577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" name="pt62"/>
            <p:cNvSpPr/>
            <p:nvPr/>
          </p:nvSpPr>
          <p:spPr>
            <a:xfrm>
              <a:off x="3873211" y="347903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" name="pt63"/>
            <p:cNvSpPr/>
            <p:nvPr/>
          </p:nvSpPr>
          <p:spPr>
            <a:xfrm>
              <a:off x="7831330" y="329203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" name="pt64"/>
            <p:cNvSpPr/>
            <p:nvPr/>
          </p:nvSpPr>
          <p:spPr>
            <a:xfrm>
              <a:off x="3873211" y="230416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" name="pt65"/>
            <p:cNvSpPr/>
            <p:nvPr/>
          </p:nvSpPr>
          <p:spPr>
            <a:xfrm>
              <a:off x="7831330" y="48397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" name="pt66"/>
            <p:cNvSpPr/>
            <p:nvPr/>
          </p:nvSpPr>
          <p:spPr>
            <a:xfrm>
              <a:off x="1618728" y="441144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" name="pt67"/>
            <p:cNvSpPr/>
            <p:nvPr/>
          </p:nvSpPr>
          <p:spPr>
            <a:xfrm>
              <a:off x="5451197" y="240174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" name="pt68"/>
            <p:cNvSpPr/>
            <p:nvPr/>
          </p:nvSpPr>
          <p:spPr>
            <a:xfrm>
              <a:off x="7831330" y="376919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" name="pt69"/>
            <p:cNvSpPr/>
            <p:nvPr/>
          </p:nvSpPr>
          <p:spPr>
            <a:xfrm>
              <a:off x="7831330" y="347604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" name="pt70"/>
            <p:cNvSpPr/>
            <p:nvPr/>
          </p:nvSpPr>
          <p:spPr>
            <a:xfrm>
              <a:off x="3998860" y="364238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" name="pt71"/>
            <p:cNvSpPr/>
            <p:nvPr/>
          </p:nvSpPr>
          <p:spPr>
            <a:xfrm>
              <a:off x="1618728" y="448028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" name="pt72"/>
            <p:cNvSpPr/>
            <p:nvPr/>
          </p:nvSpPr>
          <p:spPr>
            <a:xfrm>
              <a:off x="3873211" y="268355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4" name="pt73"/>
            <p:cNvSpPr/>
            <p:nvPr/>
          </p:nvSpPr>
          <p:spPr>
            <a:xfrm>
              <a:off x="3873211" y="292714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5" name="pt74"/>
            <p:cNvSpPr/>
            <p:nvPr/>
          </p:nvSpPr>
          <p:spPr>
            <a:xfrm>
              <a:off x="6253343" y="410109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6" name="pt75"/>
            <p:cNvSpPr/>
            <p:nvPr/>
          </p:nvSpPr>
          <p:spPr>
            <a:xfrm>
              <a:off x="3998860" y="317078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7" name="pt76"/>
            <p:cNvSpPr/>
            <p:nvPr/>
          </p:nvSpPr>
          <p:spPr>
            <a:xfrm>
              <a:off x="1618728" y="267129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" name="pt77"/>
            <p:cNvSpPr/>
            <p:nvPr/>
          </p:nvSpPr>
          <p:spPr>
            <a:xfrm>
              <a:off x="3998860" y="295076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" name="pt78"/>
            <p:cNvSpPr/>
            <p:nvPr/>
          </p:nvSpPr>
          <p:spPr>
            <a:xfrm>
              <a:off x="1618728" y="334587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0" name="pt79"/>
            <p:cNvSpPr/>
            <p:nvPr/>
          </p:nvSpPr>
          <p:spPr>
            <a:xfrm>
              <a:off x="6253343" y="379113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1" name="pt80"/>
            <p:cNvSpPr/>
            <p:nvPr/>
          </p:nvSpPr>
          <p:spPr>
            <a:xfrm>
              <a:off x="3873211" y="373073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2" name="pt81"/>
            <p:cNvSpPr/>
            <p:nvPr/>
          </p:nvSpPr>
          <p:spPr>
            <a:xfrm>
              <a:off x="5451197" y="252877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3" name="pt82"/>
            <p:cNvSpPr/>
            <p:nvPr/>
          </p:nvSpPr>
          <p:spPr>
            <a:xfrm>
              <a:off x="5451197" y="434821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4" name="pt83"/>
            <p:cNvSpPr/>
            <p:nvPr/>
          </p:nvSpPr>
          <p:spPr>
            <a:xfrm>
              <a:off x="1618728" y="327241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5" name="pt84"/>
            <p:cNvSpPr/>
            <p:nvPr/>
          </p:nvSpPr>
          <p:spPr>
            <a:xfrm>
              <a:off x="7831330" y="292860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6" name="pt85"/>
            <p:cNvSpPr/>
            <p:nvPr/>
          </p:nvSpPr>
          <p:spPr>
            <a:xfrm>
              <a:off x="6253343" y="389036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7" name="pt86"/>
            <p:cNvSpPr/>
            <p:nvPr/>
          </p:nvSpPr>
          <p:spPr>
            <a:xfrm>
              <a:off x="3873211" y="292714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8" name="pt87"/>
            <p:cNvSpPr/>
            <p:nvPr/>
          </p:nvSpPr>
          <p:spPr>
            <a:xfrm>
              <a:off x="6253343" y="277309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9" name="pt88"/>
            <p:cNvSpPr/>
            <p:nvPr/>
          </p:nvSpPr>
          <p:spPr>
            <a:xfrm>
              <a:off x="3998860" y="519131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0" name="pt89"/>
            <p:cNvSpPr/>
            <p:nvPr/>
          </p:nvSpPr>
          <p:spPr>
            <a:xfrm>
              <a:off x="7831330" y="395680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1" name="pt90"/>
            <p:cNvSpPr/>
            <p:nvPr/>
          </p:nvSpPr>
          <p:spPr>
            <a:xfrm>
              <a:off x="3873211" y="515571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2" name="pt91"/>
            <p:cNvSpPr/>
            <p:nvPr/>
          </p:nvSpPr>
          <p:spPr>
            <a:xfrm>
              <a:off x="5576847" y="284096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3" name="pt92"/>
            <p:cNvSpPr/>
            <p:nvPr/>
          </p:nvSpPr>
          <p:spPr>
            <a:xfrm>
              <a:off x="3873211" y="268355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4" name="pt93"/>
            <p:cNvSpPr/>
            <p:nvPr/>
          </p:nvSpPr>
          <p:spPr>
            <a:xfrm>
              <a:off x="7831330" y="376919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5" name="pt94"/>
            <p:cNvSpPr/>
            <p:nvPr/>
          </p:nvSpPr>
          <p:spPr>
            <a:xfrm>
              <a:off x="7831330" y="277265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6" name="pt95"/>
            <p:cNvSpPr/>
            <p:nvPr/>
          </p:nvSpPr>
          <p:spPr>
            <a:xfrm>
              <a:off x="3873211" y="431153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7" name="pt96"/>
            <p:cNvSpPr/>
            <p:nvPr/>
          </p:nvSpPr>
          <p:spPr>
            <a:xfrm>
              <a:off x="5451197" y="263967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8" name="pt97"/>
            <p:cNvSpPr/>
            <p:nvPr/>
          </p:nvSpPr>
          <p:spPr>
            <a:xfrm>
              <a:off x="3873211" y="299829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9" name="pt98"/>
            <p:cNvSpPr/>
            <p:nvPr/>
          </p:nvSpPr>
          <p:spPr>
            <a:xfrm>
              <a:off x="5576847" y="220346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0" name="pt99"/>
            <p:cNvSpPr/>
            <p:nvPr/>
          </p:nvSpPr>
          <p:spPr>
            <a:xfrm>
              <a:off x="3873211" y="31443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1" name="pt100"/>
            <p:cNvSpPr/>
            <p:nvPr/>
          </p:nvSpPr>
          <p:spPr>
            <a:xfrm>
              <a:off x="3873211" y="287723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2" name="pt101"/>
            <p:cNvSpPr/>
            <p:nvPr/>
          </p:nvSpPr>
          <p:spPr>
            <a:xfrm>
              <a:off x="5451197" y="218757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3" name="pt102"/>
            <p:cNvSpPr/>
            <p:nvPr/>
          </p:nvSpPr>
          <p:spPr>
            <a:xfrm>
              <a:off x="6253343" y="296577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4" name="pt103"/>
            <p:cNvSpPr/>
            <p:nvPr/>
          </p:nvSpPr>
          <p:spPr>
            <a:xfrm>
              <a:off x="6253343" y="277309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5" name="pt104"/>
            <p:cNvSpPr/>
            <p:nvPr/>
          </p:nvSpPr>
          <p:spPr>
            <a:xfrm>
              <a:off x="6253343" y="312137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6" name="pt105"/>
            <p:cNvSpPr/>
            <p:nvPr/>
          </p:nvSpPr>
          <p:spPr>
            <a:xfrm>
              <a:off x="3873211" y="336697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7" name="pt106"/>
            <p:cNvSpPr/>
            <p:nvPr/>
          </p:nvSpPr>
          <p:spPr>
            <a:xfrm>
              <a:off x="7831330" y="251444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8" name="pt107"/>
            <p:cNvSpPr/>
            <p:nvPr/>
          </p:nvSpPr>
          <p:spPr>
            <a:xfrm>
              <a:off x="7831330" y="408593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9" name="pt108"/>
            <p:cNvSpPr/>
            <p:nvPr/>
          </p:nvSpPr>
          <p:spPr>
            <a:xfrm>
              <a:off x="1618728" y="304009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0" name="pt109"/>
            <p:cNvSpPr/>
            <p:nvPr/>
          </p:nvSpPr>
          <p:spPr>
            <a:xfrm>
              <a:off x="3873211" y="379954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1" name="pt110"/>
            <p:cNvSpPr/>
            <p:nvPr/>
          </p:nvSpPr>
          <p:spPr>
            <a:xfrm>
              <a:off x="7831330" y="329203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" name="pt111"/>
            <p:cNvSpPr/>
            <p:nvPr/>
          </p:nvSpPr>
          <p:spPr>
            <a:xfrm>
              <a:off x="7831330" y="183873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3" name="pt112"/>
            <p:cNvSpPr/>
            <p:nvPr/>
          </p:nvSpPr>
          <p:spPr>
            <a:xfrm>
              <a:off x="6253343" y="362870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4" name="pt113"/>
            <p:cNvSpPr/>
            <p:nvPr/>
          </p:nvSpPr>
          <p:spPr>
            <a:xfrm>
              <a:off x="1618728" y="356555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5" name="pt114"/>
            <p:cNvSpPr/>
            <p:nvPr/>
          </p:nvSpPr>
          <p:spPr>
            <a:xfrm>
              <a:off x="7831330" y="440552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6" name="pt115"/>
            <p:cNvSpPr/>
            <p:nvPr/>
          </p:nvSpPr>
          <p:spPr>
            <a:xfrm>
              <a:off x="1618728" y="290046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7" name="pt116"/>
            <p:cNvSpPr/>
            <p:nvPr/>
          </p:nvSpPr>
          <p:spPr>
            <a:xfrm>
              <a:off x="1618728" y="277129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8" name="pt117"/>
            <p:cNvSpPr/>
            <p:nvPr/>
          </p:nvSpPr>
          <p:spPr>
            <a:xfrm>
              <a:off x="6253343" y="312137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9" name="pt118"/>
            <p:cNvSpPr/>
            <p:nvPr/>
          </p:nvSpPr>
          <p:spPr>
            <a:xfrm>
              <a:off x="6253343" y="327589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0" name="pt119"/>
            <p:cNvSpPr/>
            <p:nvPr/>
          </p:nvSpPr>
          <p:spPr>
            <a:xfrm>
              <a:off x="7831330" y="347604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1" name="pt120"/>
            <p:cNvSpPr/>
            <p:nvPr/>
          </p:nvSpPr>
          <p:spPr>
            <a:xfrm>
              <a:off x="7831330" y="183873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2" name="pt121"/>
            <p:cNvSpPr/>
            <p:nvPr/>
          </p:nvSpPr>
          <p:spPr>
            <a:xfrm>
              <a:off x="5451197" y="281865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3" name="pt122"/>
            <p:cNvSpPr/>
            <p:nvPr/>
          </p:nvSpPr>
          <p:spPr>
            <a:xfrm>
              <a:off x="6253343" y="389036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4" name="pt123"/>
            <p:cNvSpPr/>
            <p:nvPr/>
          </p:nvSpPr>
          <p:spPr>
            <a:xfrm>
              <a:off x="7831330" y="251444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5" name="pt124"/>
            <p:cNvSpPr/>
            <p:nvPr/>
          </p:nvSpPr>
          <p:spPr>
            <a:xfrm>
              <a:off x="1618728" y="260470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6" name="pt125"/>
            <p:cNvSpPr/>
            <p:nvPr/>
          </p:nvSpPr>
          <p:spPr>
            <a:xfrm>
              <a:off x="7831330" y="183873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7" name="pt126"/>
            <p:cNvSpPr/>
            <p:nvPr/>
          </p:nvSpPr>
          <p:spPr>
            <a:xfrm>
              <a:off x="5451197" y="421019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8" name="pt127"/>
            <p:cNvSpPr/>
            <p:nvPr/>
          </p:nvSpPr>
          <p:spPr>
            <a:xfrm>
              <a:off x="3873211" y="268355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9" name="pt128"/>
            <p:cNvSpPr/>
            <p:nvPr/>
          </p:nvSpPr>
          <p:spPr>
            <a:xfrm>
              <a:off x="6253343" y="287254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0" name="pt129"/>
            <p:cNvSpPr/>
            <p:nvPr/>
          </p:nvSpPr>
          <p:spPr>
            <a:xfrm>
              <a:off x="7831330" y="473134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1" name="pt130"/>
            <p:cNvSpPr/>
            <p:nvPr/>
          </p:nvSpPr>
          <p:spPr>
            <a:xfrm>
              <a:off x="7831330" y="210389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2" name="pt131"/>
            <p:cNvSpPr/>
            <p:nvPr/>
          </p:nvSpPr>
          <p:spPr>
            <a:xfrm>
              <a:off x="7831330" y="329203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3" name="pt132"/>
            <p:cNvSpPr/>
            <p:nvPr/>
          </p:nvSpPr>
          <p:spPr>
            <a:xfrm>
              <a:off x="7831330" y="318254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4" name="pt133"/>
            <p:cNvSpPr/>
            <p:nvPr/>
          </p:nvSpPr>
          <p:spPr>
            <a:xfrm>
              <a:off x="6253343" y="277309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5" name="pt134"/>
            <p:cNvSpPr/>
            <p:nvPr/>
          </p:nvSpPr>
          <p:spPr>
            <a:xfrm>
              <a:off x="6253343" y="312137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6" name="pt135"/>
            <p:cNvSpPr/>
            <p:nvPr/>
          </p:nvSpPr>
          <p:spPr>
            <a:xfrm>
              <a:off x="7831330" y="251444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7" name="pt136"/>
            <p:cNvSpPr/>
            <p:nvPr/>
          </p:nvSpPr>
          <p:spPr>
            <a:xfrm>
              <a:off x="7831330" y="210389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8" name="pt137"/>
            <p:cNvSpPr/>
            <p:nvPr/>
          </p:nvSpPr>
          <p:spPr>
            <a:xfrm>
              <a:off x="6253343" y="327589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9" name="pt138"/>
            <p:cNvSpPr/>
            <p:nvPr/>
          </p:nvSpPr>
          <p:spPr>
            <a:xfrm>
              <a:off x="1618728" y="343750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0" name="pt139"/>
            <p:cNvSpPr/>
            <p:nvPr/>
          </p:nvSpPr>
          <p:spPr>
            <a:xfrm>
              <a:off x="3873211" y="400619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1" name="pt140"/>
            <p:cNvSpPr/>
            <p:nvPr/>
          </p:nvSpPr>
          <p:spPr>
            <a:xfrm>
              <a:off x="1618728" y="321662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2" name="pt141"/>
            <p:cNvSpPr/>
            <p:nvPr/>
          </p:nvSpPr>
          <p:spPr>
            <a:xfrm>
              <a:off x="6253343" y="327589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3" name="pt142"/>
            <p:cNvSpPr/>
            <p:nvPr/>
          </p:nvSpPr>
          <p:spPr>
            <a:xfrm>
              <a:off x="7831330" y="292860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4" name="pt143"/>
            <p:cNvSpPr/>
            <p:nvPr/>
          </p:nvSpPr>
          <p:spPr>
            <a:xfrm>
              <a:off x="5451197" y="296247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5" name="pt144"/>
            <p:cNvSpPr/>
            <p:nvPr/>
          </p:nvSpPr>
          <p:spPr>
            <a:xfrm>
              <a:off x="6253343" y="415478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6" name="pt145"/>
            <p:cNvSpPr/>
            <p:nvPr/>
          </p:nvSpPr>
          <p:spPr>
            <a:xfrm>
              <a:off x="7831330" y="408593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7" name="pt146"/>
            <p:cNvSpPr/>
            <p:nvPr/>
          </p:nvSpPr>
          <p:spPr>
            <a:xfrm>
              <a:off x="6253343" y="287254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8" name="pt147"/>
            <p:cNvSpPr/>
            <p:nvPr/>
          </p:nvSpPr>
          <p:spPr>
            <a:xfrm>
              <a:off x="7831330" y="347604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9" name="pt148"/>
            <p:cNvSpPr/>
            <p:nvPr/>
          </p:nvSpPr>
          <p:spPr>
            <a:xfrm>
              <a:off x="7831330" y="251444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0" name="pt149"/>
            <p:cNvSpPr/>
            <p:nvPr/>
          </p:nvSpPr>
          <p:spPr>
            <a:xfrm>
              <a:off x="5576847" y="33592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1" name="pt150"/>
            <p:cNvSpPr/>
            <p:nvPr/>
          </p:nvSpPr>
          <p:spPr>
            <a:xfrm>
              <a:off x="6253343" y="312137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2" name="pt151"/>
            <p:cNvSpPr/>
            <p:nvPr/>
          </p:nvSpPr>
          <p:spPr>
            <a:xfrm>
              <a:off x="3873211" y="333925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3" name="pt152"/>
            <p:cNvSpPr/>
            <p:nvPr/>
          </p:nvSpPr>
          <p:spPr>
            <a:xfrm>
              <a:off x="1618728" y="334587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4" name="pt153"/>
            <p:cNvSpPr/>
            <p:nvPr/>
          </p:nvSpPr>
          <p:spPr>
            <a:xfrm>
              <a:off x="3873211" y="522936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5" name="pt154"/>
            <p:cNvSpPr/>
            <p:nvPr/>
          </p:nvSpPr>
          <p:spPr>
            <a:xfrm>
              <a:off x="7831330" y="223962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6" name="pt155"/>
            <p:cNvSpPr/>
            <p:nvPr/>
          </p:nvSpPr>
          <p:spPr>
            <a:xfrm>
              <a:off x="6253343" y="229145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7" name="pt156"/>
            <p:cNvSpPr/>
            <p:nvPr/>
          </p:nvSpPr>
          <p:spPr>
            <a:xfrm>
              <a:off x="1618728" y="369708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8" name="pt157"/>
            <p:cNvSpPr/>
            <p:nvPr/>
          </p:nvSpPr>
          <p:spPr>
            <a:xfrm>
              <a:off x="7831330" y="251444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9" name="pt158"/>
            <p:cNvSpPr/>
            <p:nvPr/>
          </p:nvSpPr>
          <p:spPr>
            <a:xfrm>
              <a:off x="3873211" y="328012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0" name="pt159"/>
            <p:cNvSpPr/>
            <p:nvPr/>
          </p:nvSpPr>
          <p:spPr>
            <a:xfrm>
              <a:off x="6253343" y="287254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1" name="pt160"/>
            <p:cNvSpPr/>
            <p:nvPr/>
          </p:nvSpPr>
          <p:spPr>
            <a:xfrm>
              <a:off x="6253343" y="312137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2" name="pt161"/>
            <p:cNvSpPr/>
            <p:nvPr/>
          </p:nvSpPr>
          <p:spPr>
            <a:xfrm>
              <a:off x="3873211" y="333925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3" name="pt162"/>
            <p:cNvSpPr/>
            <p:nvPr/>
          </p:nvSpPr>
          <p:spPr>
            <a:xfrm>
              <a:off x="6253343" y="352224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4" name="pt163"/>
            <p:cNvSpPr/>
            <p:nvPr/>
          </p:nvSpPr>
          <p:spPr>
            <a:xfrm>
              <a:off x="3873211" y="364424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5" name="pt164"/>
            <p:cNvSpPr/>
            <p:nvPr/>
          </p:nvSpPr>
          <p:spPr>
            <a:xfrm>
              <a:off x="5451197" y="381142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6" name="pt165"/>
            <p:cNvSpPr/>
            <p:nvPr/>
          </p:nvSpPr>
          <p:spPr>
            <a:xfrm>
              <a:off x="1618728" y="283148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7" name="pt166"/>
            <p:cNvSpPr/>
            <p:nvPr/>
          </p:nvSpPr>
          <p:spPr>
            <a:xfrm>
              <a:off x="5451197" y="240174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8" name="pt167"/>
            <p:cNvSpPr/>
            <p:nvPr/>
          </p:nvSpPr>
          <p:spPr>
            <a:xfrm>
              <a:off x="6253343" y="312137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9" name="pt168"/>
            <p:cNvSpPr/>
            <p:nvPr/>
          </p:nvSpPr>
          <p:spPr>
            <a:xfrm>
              <a:off x="3873211" y="388960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0" name="pt169"/>
            <p:cNvSpPr/>
            <p:nvPr/>
          </p:nvSpPr>
          <p:spPr>
            <a:xfrm>
              <a:off x="3998860" y="323196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1" name="pt170"/>
            <p:cNvSpPr/>
            <p:nvPr/>
          </p:nvSpPr>
          <p:spPr>
            <a:xfrm>
              <a:off x="1618728" y="468329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2" name="pt171"/>
            <p:cNvSpPr/>
            <p:nvPr/>
          </p:nvSpPr>
          <p:spPr>
            <a:xfrm>
              <a:off x="5451197" y="263967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3" name="pt172"/>
            <p:cNvSpPr/>
            <p:nvPr/>
          </p:nvSpPr>
          <p:spPr>
            <a:xfrm>
              <a:off x="7831330" y="578071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4" name="pt173"/>
            <p:cNvSpPr/>
            <p:nvPr/>
          </p:nvSpPr>
          <p:spPr>
            <a:xfrm>
              <a:off x="7831330" y="292860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5" name="pt174"/>
            <p:cNvSpPr/>
            <p:nvPr/>
          </p:nvSpPr>
          <p:spPr>
            <a:xfrm>
              <a:off x="6253343" y="352224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6" name="pt175"/>
            <p:cNvSpPr/>
            <p:nvPr/>
          </p:nvSpPr>
          <p:spPr>
            <a:xfrm>
              <a:off x="3873211" y="368065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7" name="pt176"/>
            <p:cNvSpPr/>
            <p:nvPr/>
          </p:nvSpPr>
          <p:spPr>
            <a:xfrm>
              <a:off x="6253343" y="371205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8" name="pt177"/>
            <p:cNvSpPr/>
            <p:nvPr/>
          </p:nvSpPr>
          <p:spPr>
            <a:xfrm>
              <a:off x="3873211" y="522936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9" name="pt178"/>
            <p:cNvSpPr/>
            <p:nvPr/>
          </p:nvSpPr>
          <p:spPr>
            <a:xfrm>
              <a:off x="3873211" y="219113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0" name="pt179"/>
            <p:cNvSpPr/>
            <p:nvPr/>
          </p:nvSpPr>
          <p:spPr>
            <a:xfrm>
              <a:off x="3196714" y="393458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1" name="pt180"/>
            <p:cNvSpPr/>
            <p:nvPr/>
          </p:nvSpPr>
          <p:spPr>
            <a:xfrm>
              <a:off x="3873211" y="280595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2" name="pt181"/>
            <p:cNvSpPr/>
            <p:nvPr/>
          </p:nvSpPr>
          <p:spPr>
            <a:xfrm>
              <a:off x="3873211" y="343885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3" name="pt182"/>
            <p:cNvSpPr/>
            <p:nvPr/>
          </p:nvSpPr>
          <p:spPr>
            <a:xfrm>
              <a:off x="3873211" y="308044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4" name="pt183"/>
            <p:cNvSpPr/>
            <p:nvPr/>
          </p:nvSpPr>
          <p:spPr>
            <a:xfrm>
              <a:off x="5451197" y="350338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5" name="pt184"/>
            <p:cNvSpPr/>
            <p:nvPr/>
          </p:nvSpPr>
          <p:spPr>
            <a:xfrm>
              <a:off x="1618728" y="468329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6" name="pt185"/>
            <p:cNvSpPr/>
            <p:nvPr/>
          </p:nvSpPr>
          <p:spPr>
            <a:xfrm>
              <a:off x="3998860" y="302280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7" name="pt186"/>
            <p:cNvSpPr/>
            <p:nvPr/>
          </p:nvSpPr>
          <p:spPr>
            <a:xfrm>
              <a:off x="3873211" y="299829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8" name="pt187"/>
            <p:cNvSpPr/>
            <p:nvPr/>
          </p:nvSpPr>
          <p:spPr>
            <a:xfrm>
              <a:off x="7831330" y="306641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9" name="pt188"/>
            <p:cNvSpPr/>
            <p:nvPr/>
          </p:nvSpPr>
          <p:spPr>
            <a:xfrm>
              <a:off x="1618728" y="283148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0" name="pt189"/>
            <p:cNvSpPr/>
            <p:nvPr/>
          </p:nvSpPr>
          <p:spPr>
            <a:xfrm>
              <a:off x="1618728" y="339703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1" name="pt190"/>
            <p:cNvSpPr/>
            <p:nvPr/>
          </p:nvSpPr>
          <p:spPr>
            <a:xfrm>
              <a:off x="3873211" y="299829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2" name="pt191"/>
            <p:cNvSpPr/>
            <p:nvPr/>
          </p:nvSpPr>
          <p:spPr>
            <a:xfrm>
              <a:off x="7831330" y="347604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3" name="pt192"/>
            <p:cNvSpPr/>
            <p:nvPr/>
          </p:nvSpPr>
          <p:spPr>
            <a:xfrm>
              <a:off x="7831330" y="277265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4" name="pt193"/>
            <p:cNvSpPr/>
            <p:nvPr/>
          </p:nvSpPr>
          <p:spPr>
            <a:xfrm>
              <a:off x="3873211" y="522936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5" name="pt194"/>
            <p:cNvSpPr/>
            <p:nvPr/>
          </p:nvSpPr>
          <p:spPr>
            <a:xfrm>
              <a:off x="3873211" y="360941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6" name="pt195"/>
            <p:cNvSpPr/>
            <p:nvPr/>
          </p:nvSpPr>
          <p:spPr>
            <a:xfrm>
              <a:off x="5451197" y="218757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7" name="pt196"/>
            <p:cNvSpPr/>
            <p:nvPr/>
          </p:nvSpPr>
          <p:spPr>
            <a:xfrm>
              <a:off x="1618728" y="356555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8" name="pt197"/>
            <p:cNvSpPr/>
            <p:nvPr/>
          </p:nvSpPr>
          <p:spPr>
            <a:xfrm>
              <a:off x="7831330" y="48397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9" name="pt198"/>
            <p:cNvSpPr/>
            <p:nvPr/>
          </p:nvSpPr>
          <p:spPr>
            <a:xfrm>
              <a:off x="7831330" y="306641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0" name="pt199"/>
            <p:cNvSpPr/>
            <p:nvPr/>
          </p:nvSpPr>
          <p:spPr>
            <a:xfrm>
              <a:off x="3998860" y="290024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1" name="pt200"/>
            <p:cNvSpPr/>
            <p:nvPr/>
          </p:nvSpPr>
          <p:spPr>
            <a:xfrm>
              <a:off x="1618728" y="292801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2" name="pt201"/>
            <p:cNvSpPr/>
            <p:nvPr/>
          </p:nvSpPr>
          <p:spPr>
            <a:xfrm>
              <a:off x="5451197" y="218757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3" name="pt202"/>
            <p:cNvSpPr/>
            <p:nvPr/>
          </p:nvSpPr>
          <p:spPr>
            <a:xfrm>
              <a:off x="5451197" y="381142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4" name="pt203"/>
            <p:cNvSpPr/>
            <p:nvPr/>
          </p:nvSpPr>
          <p:spPr>
            <a:xfrm>
              <a:off x="3873211" y="368065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5" name="pt204"/>
            <p:cNvSpPr/>
            <p:nvPr/>
          </p:nvSpPr>
          <p:spPr>
            <a:xfrm>
              <a:off x="7831330" y="277265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6" name="pl205"/>
            <p:cNvSpPr/>
            <p:nvPr/>
          </p:nvSpPr>
          <p:spPr>
            <a:xfrm>
              <a:off x="1326149" y="3569582"/>
              <a:ext cx="6833861" cy="0"/>
            </a:xfrm>
            <a:custGeom>
              <a:avLst/>
              <a:gdLst/>
              <a:ahLst/>
              <a:cxnLst/>
              <a:rect l="0" t="0" r="0" b="0"/>
              <a:pathLst>
                <a:path w="6833861">
                  <a:moveTo>
                    <a:pt x="0" y="0"/>
                  </a:moveTo>
                  <a:lnTo>
                    <a:pt x="6833861" y="0"/>
                  </a:lnTo>
                  <a:lnTo>
                    <a:pt x="6833861" y="0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7" name="pg206"/>
            <p:cNvSpPr/>
            <p:nvPr/>
          </p:nvSpPr>
          <p:spPr>
            <a:xfrm>
              <a:off x="1636779" y="2731016"/>
              <a:ext cx="6212601" cy="1168889"/>
            </a:xfrm>
            <a:custGeom>
              <a:avLst/>
              <a:gdLst/>
              <a:ahLst/>
              <a:cxnLst/>
              <a:rect l="0" t="0" r="0" b="0"/>
              <a:pathLst>
                <a:path w="6212601" h="1168889">
                  <a:moveTo>
                    <a:pt x="0" y="609538"/>
                  </a:moveTo>
                  <a:lnTo>
                    <a:pt x="78640" y="631667"/>
                  </a:lnTo>
                  <a:lnTo>
                    <a:pt x="157281" y="650854"/>
                  </a:lnTo>
                  <a:lnTo>
                    <a:pt x="235921" y="667158"/>
                  </a:lnTo>
                  <a:lnTo>
                    <a:pt x="314562" y="680670"/>
                  </a:lnTo>
                  <a:lnTo>
                    <a:pt x="393202" y="691513"/>
                  </a:lnTo>
                  <a:lnTo>
                    <a:pt x="471843" y="699844"/>
                  </a:lnTo>
                  <a:lnTo>
                    <a:pt x="550483" y="705846"/>
                  </a:lnTo>
                  <a:lnTo>
                    <a:pt x="629124" y="709724"/>
                  </a:lnTo>
                  <a:lnTo>
                    <a:pt x="707764" y="711691"/>
                  </a:lnTo>
                  <a:lnTo>
                    <a:pt x="786405" y="711963"/>
                  </a:lnTo>
                  <a:lnTo>
                    <a:pt x="865045" y="710749"/>
                  </a:lnTo>
                  <a:lnTo>
                    <a:pt x="943686" y="708245"/>
                  </a:lnTo>
                  <a:lnTo>
                    <a:pt x="1022326" y="704628"/>
                  </a:lnTo>
                  <a:lnTo>
                    <a:pt x="1100967" y="700059"/>
                  </a:lnTo>
                  <a:lnTo>
                    <a:pt x="1179607" y="694679"/>
                  </a:lnTo>
                  <a:lnTo>
                    <a:pt x="1258248" y="688608"/>
                  </a:lnTo>
                  <a:lnTo>
                    <a:pt x="1336888" y="681950"/>
                  </a:lnTo>
                  <a:lnTo>
                    <a:pt x="1415529" y="674795"/>
                  </a:lnTo>
                  <a:lnTo>
                    <a:pt x="1494170" y="667216"/>
                  </a:lnTo>
                  <a:lnTo>
                    <a:pt x="1572810" y="659270"/>
                  </a:lnTo>
                  <a:lnTo>
                    <a:pt x="1651451" y="650990"/>
                  </a:lnTo>
                  <a:lnTo>
                    <a:pt x="1730091" y="642348"/>
                  </a:lnTo>
                  <a:lnTo>
                    <a:pt x="1808732" y="633299"/>
                  </a:lnTo>
                  <a:lnTo>
                    <a:pt x="1887372" y="623914"/>
                  </a:lnTo>
                  <a:lnTo>
                    <a:pt x="1966013" y="614397"/>
                  </a:lnTo>
                  <a:lnTo>
                    <a:pt x="2044653" y="604919"/>
                  </a:lnTo>
                  <a:lnTo>
                    <a:pt x="2123294" y="595254"/>
                  </a:lnTo>
                  <a:lnTo>
                    <a:pt x="2201934" y="584177"/>
                  </a:lnTo>
                  <a:lnTo>
                    <a:pt x="2280575" y="568692"/>
                  </a:lnTo>
                  <a:lnTo>
                    <a:pt x="2359215" y="547285"/>
                  </a:lnTo>
                  <a:lnTo>
                    <a:pt x="2437856" y="521663"/>
                  </a:lnTo>
                  <a:lnTo>
                    <a:pt x="2516496" y="492859"/>
                  </a:lnTo>
                  <a:lnTo>
                    <a:pt x="2595137" y="461278"/>
                  </a:lnTo>
                  <a:lnTo>
                    <a:pt x="2673777" y="426980"/>
                  </a:lnTo>
                  <a:lnTo>
                    <a:pt x="2752418" y="389922"/>
                  </a:lnTo>
                  <a:lnTo>
                    <a:pt x="2831058" y="350163"/>
                  </a:lnTo>
                  <a:lnTo>
                    <a:pt x="2909699" y="308015"/>
                  </a:lnTo>
                  <a:lnTo>
                    <a:pt x="2988340" y="264113"/>
                  </a:lnTo>
                  <a:lnTo>
                    <a:pt x="3066980" y="219415"/>
                  </a:lnTo>
                  <a:lnTo>
                    <a:pt x="3145621" y="175136"/>
                  </a:lnTo>
                  <a:lnTo>
                    <a:pt x="3224261" y="132666"/>
                  </a:lnTo>
                  <a:lnTo>
                    <a:pt x="3302902" y="93494"/>
                  </a:lnTo>
                  <a:lnTo>
                    <a:pt x="3381542" y="59149"/>
                  </a:lnTo>
                  <a:lnTo>
                    <a:pt x="3460183" y="31157"/>
                  </a:lnTo>
                  <a:lnTo>
                    <a:pt x="3538823" y="11016"/>
                  </a:lnTo>
                  <a:lnTo>
                    <a:pt x="3617464" y="173"/>
                  </a:lnTo>
                  <a:lnTo>
                    <a:pt x="3696104" y="0"/>
                  </a:lnTo>
                  <a:lnTo>
                    <a:pt x="3774745" y="11754"/>
                  </a:lnTo>
                  <a:lnTo>
                    <a:pt x="3853385" y="36123"/>
                  </a:lnTo>
                  <a:lnTo>
                    <a:pt x="3932026" y="67150"/>
                  </a:lnTo>
                  <a:lnTo>
                    <a:pt x="4010666" y="106940"/>
                  </a:lnTo>
                  <a:lnTo>
                    <a:pt x="4089307" y="159138"/>
                  </a:lnTo>
                  <a:lnTo>
                    <a:pt x="4167947" y="217317"/>
                  </a:lnTo>
                  <a:lnTo>
                    <a:pt x="4246588" y="273949"/>
                  </a:lnTo>
                  <a:lnTo>
                    <a:pt x="4325228" y="322018"/>
                  </a:lnTo>
                  <a:lnTo>
                    <a:pt x="4403869" y="357273"/>
                  </a:lnTo>
                  <a:lnTo>
                    <a:pt x="4482510" y="379757"/>
                  </a:lnTo>
                  <a:lnTo>
                    <a:pt x="4561150" y="392524"/>
                  </a:lnTo>
                  <a:lnTo>
                    <a:pt x="4639791" y="399169"/>
                  </a:lnTo>
                  <a:lnTo>
                    <a:pt x="4718431" y="403095"/>
                  </a:lnTo>
                  <a:lnTo>
                    <a:pt x="4797072" y="405908"/>
                  </a:lnTo>
                  <a:lnTo>
                    <a:pt x="4875712" y="408095"/>
                  </a:lnTo>
                  <a:lnTo>
                    <a:pt x="4954353" y="409988"/>
                  </a:lnTo>
                  <a:lnTo>
                    <a:pt x="5032993" y="411814"/>
                  </a:lnTo>
                  <a:lnTo>
                    <a:pt x="5111634" y="413713"/>
                  </a:lnTo>
                  <a:lnTo>
                    <a:pt x="5190274" y="415760"/>
                  </a:lnTo>
                  <a:lnTo>
                    <a:pt x="5268915" y="417967"/>
                  </a:lnTo>
                  <a:lnTo>
                    <a:pt x="5347555" y="420289"/>
                  </a:lnTo>
                  <a:lnTo>
                    <a:pt x="5426196" y="422610"/>
                  </a:lnTo>
                  <a:lnTo>
                    <a:pt x="5504836" y="424731"/>
                  </a:lnTo>
                  <a:lnTo>
                    <a:pt x="5583477" y="426339"/>
                  </a:lnTo>
                  <a:lnTo>
                    <a:pt x="5662117" y="426967"/>
                  </a:lnTo>
                  <a:lnTo>
                    <a:pt x="5740758" y="425931"/>
                  </a:lnTo>
                  <a:lnTo>
                    <a:pt x="5819399" y="422247"/>
                  </a:lnTo>
                  <a:lnTo>
                    <a:pt x="5898039" y="414557"/>
                  </a:lnTo>
                  <a:lnTo>
                    <a:pt x="5976680" y="401092"/>
                  </a:lnTo>
                  <a:lnTo>
                    <a:pt x="6055320" y="379815"/>
                  </a:lnTo>
                  <a:lnTo>
                    <a:pt x="6133961" y="348794"/>
                  </a:lnTo>
                  <a:lnTo>
                    <a:pt x="6212601" y="306726"/>
                  </a:lnTo>
                  <a:lnTo>
                    <a:pt x="6212601" y="785861"/>
                  </a:lnTo>
                  <a:lnTo>
                    <a:pt x="6133961" y="797472"/>
                  </a:lnTo>
                  <a:lnTo>
                    <a:pt x="6055320" y="815609"/>
                  </a:lnTo>
                  <a:lnTo>
                    <a:pt x="5976680" y="838971"/>
                  </a:lnTo>
                  <a:lnTo>
                    <a:pt x="5898039" y="865630"/>
                  </a:lnTo>
                  <a:lnTo>
                    <a:pt x="5819399" y="893548"/>
                  </a:lnTo>
                  <a:lnTo>
                    <a:pt x="5740758" y="920962"/>
                  </a:lnTo>
                  <a:lnTo>
                    <a:pt x="5662117" y="946513"/>
                  </a:lnTo>
                  <a:lnTo>
                    <a:pt x="5583477" y="969221"/>
                  </a:lnTo>
                  <a:lnTo>
                    <a:pt x="5504836" y="988403"/>
                  </a:lnTo>
                  <a:lnTo>
                    <a:pt x="5426196" y="1003596"/>
                  </a:lnTo>
                  <a:lnTo>
                    <a:pt x="5347555" y="1014487"/>
                  </a:lnTo>
                  <a:lnTo>
                    <a:pt x="5268915" y="1020881"/>
                  </a:lnTo>
                  <a:lnTo>
                    <a:pt x="5190274" y="1022664"/>
                  </a:lnTo>
                  <a:lnTo>
                    <a:pt x="5111634" y="1019792"/>
                  </a:lnTo>
                  <a:lnTo>
                    <a:pt x="5032993" y="1012280"/>
                  </a:lnTo>
                  <a:lnTo>
                    <a:pt x="4954353" y="1000205"/>
                  </a:lnTo>
                  <a:lnTo>
                    <a:pt x="4875712" y="983710"/>
                  </a:lnTo>
                  <a:lnTo>
                    <a:pt x="4797072" y="963022"/>
                  </a:lnTo>
                  <a:lnTo>
                    <a:pt x="4718431" y="938478"/>
                  </a:lnTo>
                  <a:lnTo>
                    <a:pt x="4639791" y="910565"/>
                  </a:lnTo>
                  <a:lnTo>
                    <a:pt x="4561150" y="875221"/>
                  </a:lnTo>
                  <a:lnTo>
                    <a:pt x="4482510" y="831304"/>
                  </a:lnTo>
                  <a:lnTo>
                    <a:pt x="4403869" y="786793"/>
                  </a:lnTo>
                  <a:lnTo>
                    <a:pt x="4325228" y="749159"/>
                  </a:lnTo>
                  <a:lnTo>
                    <a:pt x="4246588" y="722857"/>
                  </a:lnTo>
                  <a:lnTo>
                    <a:pt x="4167947" y="708056"/>
                  </a:lnTo>
                  <a:lnTo>
                    <a:pt x="4089307" y="702154"/>
                  </a:lnTo>
                  <a:lnTo>
                    <a:pt x="4010666" y="702036"/>
                  </a:lnTo>
                  <a:lnTo>
                    <a:pt x="3932026" y="705077"/>
                  </a:lnTo>
                  <a:lnTo>
                    <a:pt x="3853385" y="709154"/>
                  </a:lnTo>
                  <a:lnTo>
                    <a:pt x="3774745" y="714373"/>
                  </a:lnTo>
                  <a:lnTo>
                    <a:pt x="3696104" y="719678"/>
                  </a:lnTo>
                  <a:lnTo>
                    <a:pt x="3617464" y="724981"/>
                  </a:lnTo>
                  <a:lnTo>
                    <a:pt x="3538823" y="730436"/>
                  </a:lnTo>
                  <a:lnTo>
                    <a:pt x="3460183" y="736314"/>
                  </a:lnTo>
                  <a:lnTo>
                    <a:pt x="3381542" y="742960"/>
                  </a:lnTo>
                  <a:lnTo>
                    <a:pt x="3302902" y="750770"/>
                  </a:lnTo>
                  <a:lnTo>
                    <a:pt x="3224261" y="760168"/>
                  </a:lnTo>
                  <a:lnTo>
                    <a:pt x="3145621" y="771581"/>
                  </a:lnTo>
                  <a:lnTo>
                    <a:pt x="3066980" y="785395"/>
                  </a:lnTo>
                  <a:lnTo>
                    <a:pt x="2988340" y="801900"/>
                  </a:lnTo>
                  <a:lnTo>
                    <a:pt x="2909699" y="821208"/>
                  </a:lnTo>
                  <a:lnTo>
                    <a:pt x="2831058" y="843175"/>
                  </a:lnTo>
                  <a:lnTo>
                    <a:pt x="2752418" y="867334"/>
                  </a:lnTo>
                  <a:lnTo>
                    <a:pt x="2673777" y="892894"/>
                  </a:lnTo>
                  <a:lnTo>
                    <a:pt x="2595137" y="918814"/>
                  </a:lnTo>
                  <a:lnTo>
                    <a:pt x="2516496" y="943948"/>
                  </a:lnTo>
                  <a:lnTo>
                    <a:pt x="2437856" y="967254"/>
                  </a:lnTo>
                  <a:lnTo>
                    <a:pt x="2359215" y="988035"/>
                  </a:lnTo>
                  <a:lnTo>
                    <a:pt x="2280575" y="1006222"/>
                  </a:lnTo>
                  <a:lnTo>
                    <a:pt x="2201934" y="1023556"/>
                  </a:lnTo>
                  <a:lnTo>
                    <a:pt x="2123294" y="1041751"/>
                  </a:lnTo>
                  <a:lnTo>
                    <a:pt x="2044653" y="1058395"/>
                  </a:lnTo>
                  <a:lnTo>
                    <a:pt x="1966013" y="1072596"/>
                  </a:lnTo>
                  <a:lnTo>
                    <a:pt x="1887372" y="1084458"/>
                  </a:lnTo>
                  <a:lnTo>
                    <a:pt x="1808732" y="1094484"/>
                  </a:lnTo>
                  <a:lnTo>
                    <a:pt x="1730091" y="1103209"/>
                  </a:lnTo>
                  <a:lnTo>
                    <a:pt x="1651451" y="1111034"/>
                  </a:lnTo>
                  <a:lnTo>
                    <a:pt x="1572810" y="1118244"/>
                  </a:lnTo>
                  <a:lnTo>
                    <a:pt x="1494170" y="1124649"/>
                  </a:lnTo>
                  <a:lnTo>
                    <a:pt x="1415529" y="1129983"/>
                  </a:lnTo>
                  <a:lnTo>
                    <a:pt x="1336888" y="1134292"/>
                  </a:lnTo>
                  <a:lnTo>
                    <a:pt x="1258248" y="1137639"/>
                  </a:lnTo>
                  <a:lnTo>
                    <a:pt x="1179607" y="1140101"/>
                  </a:lnTo>
                  <a:lnTo>
                    <a:pt x="1100967" y="1141771"/>
                  </a:lnTo>
                  <a:lnTo>
                    <a:pt x="1022326" y="1142758"/>
                  </a:lnTo>
                  <a:lnTo>
                    <a:pt x="943686" y="1143191"/>
                  </a:lnTo>
                  <a:lnTo>
                    <a:pt x="865045" y="1143220"/>
                  </a:lnTo>
                  <a:lnTo>
                    <a:pt x="786405" y="1143010"/>
                  </a:lnTo>
                  <a:lnTo>
                    <a:pt x="707764" y="1142747"/>
                  </a:lnTo>
                  <a:lnTo>
                    <a:pt x="629124" y="1142627"/>
                  </a:lnTo>
                  <a:lnTo>
                    <a:pt x="550483" y="1142854"/>
                  </a:lnTo>
                  <a:lnTo>
                    <a:pt x="471843" y="1143632"/>
                  </a:lnTo>
                  <a:lnTo>
                    <a:pt x="393202" y="1145152"/>
                  </a:lnTo>
                  <a:lnTo>
                    <a:pt x="314562" y="1147588"/>
                  </a:lnTo>
                  <a:lnTo>
                    <a:pt x="235921" y="1151083"/>
                  </a:lnTo>
                  <a:lnTo>
                    <a:pt x="157281" y="1155751"/>
                  </a:lnTo>
                  <a:lnTo>
                    <a:pt x="78640" y="1161670"/>
                  </a:lnTo>
                  <a:lnTo>
                    <a:pt x="0" y="1168889"/>
                  </a:lnTo>
                  <a:close/>
                </a:path>
              </a:pathLst>
            </a:custGeom>
            <a:solidFill>
              <a:srgbClr val="999999">
                <a:alpha val="29803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08" name="pl207"/>
            <p:cNvSpPr/>
            <p:nvPr/>
          </p:nvSpPr>
          <p:spPr>
            <a:xfrm>
              <a:off x="1636779" y="2731016"/>
              <a:ext cx="6212601" cy="711963"/>
            </a:xfrm>
            <a:custGeom>
              <a:avLst/>
              <a:gdLst/>
              <a:ahLst/>
              <a:cxnLst/>
              <a:rect l="0" t="0" r="0" b="0"/>
              <a:pathLst>
                <a:path w="6212601" h="711963">
                  <a:moveTo>
                    <a:pt x="0" y="609538"/>
                  </a:moveTo>
                  <a:lnTo>
                    <a:pt x="78640" y="631667"/>
                  </a:lnTo>
                  <a:lnTo>
                    <a:pt x="157281" y="650854"/>
                  </a:lnTo>
                  <a:lnTo>
                    <a:pt x="235921" y="667158"/>
                  </a:lnTo>
                  <a:lnTo>
                    <a:pt x="314562" y="680670"/>
                  </a:lnTo>
                  <a:lnTo>
                    <a:pt x="393202" y="691513"/>
                  </a:lnTo>
                  <a:lnTo>
                    <a:pt x="471843" y="699844"/>
                  </a:lnTo>
                  <a:lnTo>
                    <a:pt x="550483" y="705846"/>
                  </a:lnTo>
                  <a:lnTo>
                    <a:pt x="629124" y="709724"/>
                  </a:lnTo>
                  <a:lnTo>
                    <a:pt x="707764" y="711691"/>
                  </a:lnTo>
                  <a:lnTo>
                    <a:pt x="786405" y="711963"/>
                  </a:lnTo>
                  <a:lnTo>
                    <a:pt x="865045" y="710749"/>
                  </a:lnTo>
                  <a:lnTo>
                    <a:pt x="943686" y="708245"/>
                  </a:lnTo>
                  <a:lnTo>
                    <a:pt x="1022326" y="704628"/>
                  </a:lnTo>
                  <a:lnTo>
                    <a:pt x="1100967" y="700059"/>
                  </a:lnTo>
                  <a:lnTo>
                    <a:pt x="1179607" y="694679"/>
                  </a:lnTo>
                  <a:lnTo>
                    <a:pt x="1258248" y="688608"/>
                  </a:lnTo>
                  <a:lnTo>
                    <a:pt x="1336888" y="681950"/>
                  </a:lnTo>
                  <a:lnTo>
                    <a:pt x="1415529" y="674795"/>
                  </a:lnTo>
                  <a:lnTo>
                    <a:pt x="1494170" y="667216"/>
                  </a:lnTo>
                  <a:lnTo>
                    <a:pt x="1572810" y="659270"/>
                  </a:lnTo>
                  <a:lnTo>
                    <a:pt x="1651451" y="650990"/>
                  </a:lnTo>
                  <a:lnTo>
                    <a:pt x="1730091" y="642348"/>
                  </a:lnTo>
                  <a:lnTo>
                    <a:pt x="1808732" y="633299"/>
                  </a:lnTo>
                  <a:lnTo>
                    <a:pt x="1887372" y="623914"/>
                  </a:lnTo>
                  <a:lnTo>
                    <a:pt x="1966013" y="614397"/>
                  </a:lnTo>
                  <a:lnTo>
                    <a:pt x="2044653" y="604919"/>
                  </a:lnTo>
                  <a:lnTo>
                    <a:pt x="2123294" y="595254"/>
                  </a:lnTo>
                  <a:lnTo>
                    <a:pt x="2201934" y="584177"/>
                  </a:lnTo>
                  <a:lnTo>
                    <a:pt x="2280575" y="568692"/>
                  </a:lnTo>
                  <a:lnTo>
                    <a:pt x="2359215" y="547285"/>
                  </a:lnTo>
                  <a:lnTo>
                    <a:pt x="2437856" y="521663"/>
                  </a:lnTo>
                  <a:lnTo>
                    <a:pt x="2516496" y="492859"/>
                  </a:lnTo>
                  <a:lnTo>
                    <a:pt x="2595137" y="461278"/>
                  </a:lnTo>
                  <a:lnTo>
                    <a:pt x="2673777" y="426980"/>
                  </a:lnTo>
                  <a:lnTo>
                    <a:pt x="2752418" y="389922"/>
                  </a:lnTo>
                  <a:lnTo>
                    <a:pt x="2831058" y="350163"/>
                  </a:lnTo>
                  <a:lnTo>
                    <a:pt x="2909699" y="308015"/>
                  </a:lnTo>
                  <a:lnTo>
                    <a:pt x="2988340" y="264113"/>
                  </a:lnTo>
                  <a:lnTo>
                    <a:pt x="3066980" y="219415"/>
                  </a:lnTo>
                  <a:lnTo>
                    <a:pt x="3145621" y="175136"/>
                  </a:lnTo>
                  <a:lnTo>
                    <a:pt x="3224261" y="132666"/>
                  </a:lnTo>
                  <a:lnTo>
                    <a:pt x="3302902" y="93494"/>
                  </a:lnTo>
                  <a:lnTo>
                    <a:pt x="3381542" y="59149"/>
                  </a:lnTo>
                  <a:lnTo>
                    <a:pt x="3460183" y="31157"/>
                  </a:lnTo>
                  <a:lnTo>
                    <a:pt x="3538823" y="11016"/>
                  </a:lnTo>
                  <a:lnTo>
                    <a:pt x="3617464" y="173"/>
                  </a:lnTo>
                  <a:lnTo>
                    <a:pt x="3696104" y="0"/>
                  </a:lnTo>
                  <a:lnTo>
                    <a:pt x="3774745" y="11754"/>
                  </a:lnTo>
                  <a:lnTo>
                    <a:pt x="3853385" y="36123"/>
                  </a:lnTo>
                  <a:lnTo>
                    <a:pt x="3932026" y="67150"/>
                  </a:lnTo>
                  <a:lnTo>
                    <a:pt x="4010666" y="106940"/>
                  </a:lnTo>
                  <a:lnTo>
                    <a:pt x="4089307" y="159138"/>
                  </a:lnTo>
                  <a:lnTo>
                    <a:pt x="4167947" y="217317"/>
                  </a:lnTo>
                  <a:lnTo>
                    <a:pt x="4246588" y="273949"/>
                  </a:lnTo>
                  <a:lnTo>
                    <a:pt x="4325228" y="322018"/>
                  </a:lnTo>
                  <a:lnTo>
                    <a:pt x="4403869" y="357273"/>
                  </a:lnTo>
                  <a:lnTo>
                    <a:pt x="4482510" y="379757"/>
                  </a:lnTo>
                  <a:lnTo>
                    <a:pt x="4561150" y="392524"/>
                  </a:lnTo>
                  <a:lnTo>
                    <a:pt x="4639791" y="399169"/>
                  </a:lnTo>
                  <a:lnTo>
                    <a:pt x="4718431" y="403095"/>
                  </a:lnTo>
                  <a:lnTo>
                    <a:pt x="4797072" y="405908"/>
                  </a:lnTo>
                  <a:lnTo>
                    <a:pt x="4875712" y="408095"/>
                  </a:lnTo>
                  <a:lnTo>
                    <a:pt x="4954353" y="409988"/>
                  </a:lnTo>
                  <a:lnTo>
                    <a:pt x="5032993" y="411814"/>
                  </a:lnTo>
                  <a:lnTo>
                    <a:pt x="5111634" y="413713"/>
                  </a:lnTo>
                  <a:lnTo>
                    <a:pt x="5190274" y="415760"/>
                  </a:lnTo>
                  <a:lnTo>
                    <a:pt x="5268915" y="417967"/>
                  </a:lnTo>
                  <a:lnTo>
                    <a:pt x="5347555" y="420289"/>
                  </a:lnTo>
                  <a:lnTo>
                    <a:pt x="5426196" y="422610"/>
                  </a:lnTo>
                  <a:lnTo>
                    <a:pt x="5504836" y="424731"/>
                  </a:lnTo>
                  <a:lnTo>
                    <a:pt x="5583477" y="426339"/>
                  </a:lnTo>
                  <a:lnTo>
                    <a:pt x="5662117" y="426967"/>
                  </a:lnTo>
                  <a:lnTo>
                    <a:pt x="5740758" y="425931"/>
                  </a:lnTo>
                  <a:lnTo>
                    <a:pt x="5819399" y="422247"/>
                  </a:lnTo>
                  <a:lnTo>
                    <a:pt x="5898039" y="414557"/>
                  </a:lnTo>
                  <a:lnTo>
                    <a:pt x="5976680" y="401092"/>
                  </a:lnTo>
                  <a:lnTo>
                    <a:pt x="6055320" y="379815"/>
                  </a:lnTo>
                  <a:lnTo>
                    <a:pt x="6133961" y="348794"/>
                  </a:lnTo>
                  <a:lnTo>
                    <a:pt x="6212601" y="306726"/>
                  </a:lnTo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209" name="pl208"/>
            <p:cNvSpPr/>
            <p:nvPr/>
          </p:nvSpPr>
          <p:spPr>
            <a:xfrm>
              <a:off x="1636779" y="3433052"/>
              <a:ext cx="6212601" cy="466852"/>
            </a:xfrm>
            <a:custGeom>
              <a:avLst/>
              <a:gdLst/>
              <a:ahLst/>
              <a:cxnLst/>
              <a:rect l="0" t="0" r="0" b="0"/>
              <a:pathLst>
                <a:path w="6212601" h="466852">
                  <a:moveTo>
                    <a:pt x="6212601" y="83825"/>
                  </a:moveTo>
                  <a:lnTo>
                    <a:pt x="6133961" y="95436"/>
                  </a:lnTo>
                  <a:lnTo>
                    <a:pt x="6055320" y="113572"/>
                  </a:lnTo>
                  <a:lnTo>
                    <a:pt x="5976680" y="136934"/>
                  </a:lnTo>
                  <a:lnTo>
                    <a:pt x="5898039" y="163593"/>
                  </a:lnTo>
                  <a:lnTo>
                    <a:pt x="5819399" y="191511"/>
                  </a:lnTo>
                  <a:lnTo>
                    <a:pt x="5740758" y="218925"/>
                  </a:lnTo>
                  <a:lnTo>
                    <a:pt x="5662117" y="244476"/>
                  </a:lnTo>
                  <a:lnTo>
                    <a:pt x="5583477" y="267184"/>
                  </a:lnTo>
                  <a:lnTo>
                    <a:pt x="5504836" y="286367"/>
                  </a:lnTo>
                  <a:lnTo>
                    <a:pt x="5426196" y="301559"/>
                  </a:lnTo>
                  <a:lnTo>
                    <a:pt x="5347555" y="312451"/>
                  </a:lnTo>
                  <a:lnTo>
                    <a:pt x="5268915" y="318845"/>
                  </a:lnTo>
                  <a:lnTo>
                    <a:pt x="5190274" y="320628"/>
                  </a:lnTo>
                  <a:lnTo>
                    <a:pt x="5111634" y="317756"/>
                  </a:lnTo>
                  <a:lnTo>
                    <a:pt x="5032993" y="310244"/>
                  </a:lnTo>
                  <a:lnTo>
                    <a:pt x="4954353" y="298168"/>
                  </a:lnTo>
                  <a:lnTo>
                    <a:pt x="4875712" y="281673"/>
                  </a:lnTo>
                  <a:lnTo>
                    <a:pt x="4797072" y="260986"/>
                  </a:lnTo>
                  <a:lnTo>
                    <a:pt x="4718431" y="236442"/>
                  </a:lnTo>
                  <a:lnTo>
                    <a:pt x="4639791" y="208528"/>
                  </a:lnTo>
                  <a:lnTo>
                    <a:pt x="4561150" y="173184"/>
                  </a:lnTo>
                  <a:lnTo>
                    <a:pt x="4482510" y="129267"/>
                  </a:lnTo>
                  <a:lnTo>
                    <a:pt x="4403869" y="84756"/>
                  </a:lnTo>
                  <a:lnTo>
                    <a:pt x="4325228" y="47122"/>
                  </a:lnTo>
                  <a:lnTo>
                    <a:pt x="4246588" y="20821"/>
                  </a:lnTo>
                  <a:lnTo>
                    <a:pt x="4167947" y="6019"/>
                  </a:lnTo>
                  <a:lnTo>
                    <a:pt x="4089307" y="117"/>
                  </a:lnTo>
                  <a:lnTo>
                    <a:pt x="4010666" y="0"/>
                  </a:lnTo>
                  <a:lnTo>
                    <a:pt x="3932026" y="3040"/>
                  </a:lnTo>
                  <a:lnTo>
                    <a:pt x="3853385" y="7117"/>
                  </a:lnTo>
                  <a:lnTo>
                    <a:pt x="3774745" y="12337"/>
                  </a:lnTo>
                  <a:lnTo>
                    <a:pt x="3696104" y="17642"/>
                  </a:lnTo>
                  <a:lnTo>
                    <a:pt x="3617464" y="22944"/>
                  </a:lnTo>
                  <a:lnTo>
                    <a:pt x="3538823" y="28399"/>
                  </a:lnTo>
                  <a:lnTo>
                    <a:pt x="3460183" y="34278"/>
                  </a:lnTo>
                  <a:lnTo>
                    <a:pt x="3381542" y="40924"/>
                  </a:lnTo>
                  <a:lnTo>
                    <a:pt x="3302902" y="48734"/>
                  </a:lnTo>
                  <a:lnTo>
                    <a:pt x="3224261" y="58132"/>
                  </a:lnTo>
                  <a:lnTo>
                    <a:pt x="3145621" y="69544"/>
                  </a:lnTo>
                  <a:lnTo>
                    <a:pt x="3066980" y="83359"/>
                  </a:lnTo>
                  <a:lnTo>
                    <a:pt x="2988340" y="99863"/>
                  </a:lnTo>
                  <a:lnTo>
                    <a:pt x="2909699" y="119172"/>
                  </a:lnTo>
                  <a:lnTo>
                    <a:pt x="2831058" y="141138"/>
                  </a:lnTo>
                  <a:lnTo>
                    <a:pt x="2752418" y="165297"/>
                  </a:lnTo>
                  <a:lnTo>
                    <a:pt x="2673777" y="190857"/>
                  </a:lnTo>
                  <a:lnTo>
                    <a:pt x="2595137" y="216777"/>
                  </a:lnTo>
                  <a:lnTo>
                    <a:pt x="2516496" y="241911"/>
                  </a:lnTo>
                  <a:lnTo>
                    <a:pt x="2437856" y="265217"/>
                  </a:lnTo>
                  <a:lnTo>
                    <a:pt x="2359215" y="285998"/>
                  </a:lnTo>
                  <a:lnTo>
                    <a:pt x="2280575" y="304186"/>
                  </a:lnTo>
                  <a:lnTo>
                    <a:pt x="2201934" y="321520"/>
                  </a:lnTo>
                  <a:lnTo>
                    <a:pt x="2123294" y="339714"/>
                  </a:lnTo>
                  <a:lnTo>
                    <a:pt x="2044653" y="356359"/>
                  </a:lnTo>
                  <a:lnTo>
                    <a:pt x="1966013" y="370559"/>
                  </a:lnTo>
                  <a:lnTo>
                    <a:pt x="1887372" y="382421"/>
                  </a:lnTo>
                  <a:lnTo>
                    <a:pt x="1808732" y="392447"/>
                  </a:lnTo>
                  <a:lnTo>
                    <a:pt x="1730091" y="401172"/>
                  </a:lnTo>
                  <a:lnTo>
                    <a:pt x="1651451" y="408997"/>
                  </a:lnTo>
                  <a:lnTo>
                    <a:pt x="1572810" y="416208"/>
                  </a:lnTo>
                  <a:lnTo>
                    <a:pt x="1494170" y="422613"/>
                  </a:lnTo>
                  <a:lnTo>
                    <a:pt x="1415529" y="427946"/>
                  </a:lnTo>
                  <a:lnTo>
                    <a:pt x="1336888" y="432255"/>
                  </a:lnTo>
                  <a:lnTo>
                    <a:pt x="1258248" y="435603"/>
                  </a:lnTo>
                  <a:lnTo>
                    <a:pt x="1179607" y="438065"/>
                  </a:lnTo>
                  <a:lnTo>
                    <a:pt x="1100967" y="439734"/>
                  </a:lnTo>
                  <a:lnTo>
                    <a:pt x="1022326" y="440721"/>
                  </a:lnTo>
                  <a:lnTo>
                    <a:pt x="943686" y="441155"/>
                  </a:lnTo>
                  <a:lnTo>
                    <a:pt x="865045" y="441183"/>
                  </a:lnTo>
                  <a:lnTo>
                    <a:pt x="786405" y="440974"/>
                  </a:lnTo>
                  <a:lnTo>
                    <a:pt x="707764" y="440710"/>
                  </a:lnTo>
                  <a:lnTo>
                    <a:pt x="629124" y="440590"/>
                  </a:lnTo>
                  <a:lnTo>
                    <a:pt x="550483" y="440817"/>
                  </a:lnTo>
                  <a:lnTo>
                    <a:pt x="471843" y="441595"/>
                  </a:lnTo>
                  <a:lnTo>
                    <a:pt x="393202" y="443115"/>
                  </a:lnTo>
                  <a:lnTo>
                    <a:pt x="314562" y="445551"/>
                  </a:lnTo>
                  <a:lnTo>
                    <a:pt x="235921" y="449047"/>
                  </a:lnTo>
                  <a:lnTo>
                    <a:pt x="157281" y="453715"/>
                  </a:lnTo>
                  <a:lnTo>
                    <a:pt x="78640" y="459634"/>
                  </a:lnTo>
                  <a:lnTo>
                    <a:pt x="0" y="466852"/>
                  </a:lnTo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210" name="pl209"/>
            <p:cNvSpPr/>
            <p:nvPr/>
          </p:nvSpPr>
          <p:spPr>
            <a:xfrm>
              <a:off x="1636779" y="3090855"/>
              <a:ext cx="6212601" cy="567647"/>
            </a:xfrm>
            <a:custGeom>
              <a:avLst/>
              <a:gdLst/>
              <a:ahLst/>
              <a:cxnLst/>
              <a:rect l="0" t="0" r="0" b="0"/>
              <a:pathLst>
                <a:path w="6212601" h="567647">
                  <a:moveTo>
                    <a:pt x="0" y="529374"/>
                  </a:moveTo>
                  <a:lnTo>
                    <a:pt x="78640" y="536829"/>
                  </a:lnTo>
                  <a:lnTo>
                    <a:pt x="157281" y="543463"/>
                  </a:lnTo>
                  <a:lnTo>
                    <a:pt x="235921" y="549281"/>
                  </a:lnTo>
                  <a:lnTo>
                    <a:pt x="314562" y="554289"/>
                  </a:lnTo>
                  <a:lnTo>
                    <a:pt x="393202" y="558493"/>
                  </a:lnTo>
                  <a:lnTo>
                    <a:pt x="471843" y="561898"/>
                  </a:lnTo>
                  <a:lnTo>
                    <a:pt x="550483" y="564511"/>
                  </a:lnTo>
                  <a:lnTo>
                    <a:pt x="629124" y="566336"/>
                  </a:lnTo>
                  <a:lnTo>
                    <a:pt x="707764" y="567379"/>
                  </a:lnTo>
                  <a:lnTo>
                    <a:pt x="786405" y="567647"/>
                  </a:lnTo>
                  <a:lnTo>
                    <a:pt x="865045" y="567145"/>
                  </a:lnTo>
                  <a:lnTo>
                    <a:pt x="943686" y="565879"/>
                  </a:lnTo>
                  <a:lnTo>
                    <a:pt x="1022326" y="563853"/>
                  </a:lnTo>
                  <a:lnTo>
                    <a:pt x="1100967" y="561076"/>
                  </a:lnTo>
                  <a:lnTo>
                    <a:pt x="1179607" y="557551"/>
                  </a:lnTo>
                  <a:lnTo>
                    <a:pt x="1258248" y="553284"/>
                  </a:lnTo>
                  <a:lnTo>
                    <a:pt x="1336888" y="548282"/>
                  </a:lnTo>
                  <a:lnTo>
                    <a:pt x="1415529" y="542550"/>
                  </a:lnTo>
                  <a:lnTo>
                    <a:pt x="1494170" y="536093"/>
                  </a:lnTo>
                  <a:lnTo>
                    <a:pt x="1572810" y="528918"/>
                  </a:lnTo>
                  <a:lnTo>
                    <a:pt x="1651451" y="521172"/>
                  </a:lnTo>
                  <a:lnTo>
                    <a:pt x="1730091" y="512939"/>
                  </a:lnTo>
                  <a:lnTo>
                    <a:pt x="1808732" y="504052"/>
                  </a:lnTo>
                  <a:lnTo>
                    <a:pt x="1887372" y="494347"/>
                  </a:lnTo>
                  <a:lnTo>
                    <a:pt x="1966013" y="483657"/>
                  </a:lnTo>
                  <a:lnTo>
                    <a:pt x="2044653" y="471818"/>
                  </a:lnTo>
                  <a:lnTo>
                    <a:pt x="2123294" y="458663"/>
                  </a:lnTo>
                  <a:lnTo>
                    <a:pt x="2201934" y="444027"/>
                  </a:lnTo>
                  <a:lnTo>
                    <a:pt x="2280575" y="427618"/>
                  </a:lnTo>
                  <a:lnTo>
                    <a:pt x="2359215" y="407821"/>
                  </a:lnTo>
                  <a:lnTo>
                    <a:pt x="2437856" y="384619"/>
                  </a:lnTo>
                  <a:lnTo>
                    <a:pt x="2516496" y="358564"/>
                  </a:lnTo>
                  <a:lnTo>
                    <a:pt x="2595137" y="330207"/>
                  </a:lnTo>
                  <a:lnTo>
                    <a:pt x="2673777" y="300098"/>
                  </a:lnTo>
                  <a:lnTo>
                    <a:pt x="2752418" y="268788"/>
                  </a:lnTo>
                  <a:lnTo>
                    <a:pt x="2831058" y="236829"/>
                  </a:lnTo>
                  <a:lnTo>
                    <a:pt x="2909699" y="204772"/>
                  </a:lnTo>
                  <a:lnTo>
                    <a:pt x="2988340" y="173167"/>
                  </a:lnTo>
                  <a:lnTo>
                    <a:pt x="3066980" y="142566"/>
                  </a:lnTo>
                  <a:lnTo>
                    <a:pt x="3145621" y="113519"/>
                  </a:lnTo>
                  <a:lnTo>
                    <a:pt x="3224261" y="86578"/>
                  </a:lnTo>
                  <a:lnTo>
                    <a:pt x="3302902" y="62293"/>
                  </a:lnTo>
                  <a:lnTo>
                    <a:pt x="3381542" y="41215"/>
                  </a:lnTo>
                  <a:lnTo>
                    <a:pt x="3460183" y="23896"/>
                  </a:lnTo>
                  <a:lnTo>
                    <a:pt x="3538823" y="10887"/>
                  </a:lnTo>
                  <a:lnTo>
                    <a:pt x="3617464" y="2737"/>
                  </a:lnTo>
                  <a:lnTo>
                    <a:pt x="3696104" y="0"/>
                  </a:lnTo>
                  <a:lnTo>
                    <a:pt x="3774745" y="3224"/>
                  </a:lnTo>
                  <a:lnTo>
                    <a:pt x="3853385" y="12799"/>
                  </a:lnTo>
                  <a:lnTo>
                    <a:pt x="3932026" y="26274"/>
                  </a:lnTo>
                  <a:lnTo>
                    <a:pt x="4010666" y="44649"/>
                  </a:lnTo>
                  <a:lnTo>
                    <a:pt x="4089307" y="70806"/>
                  </a:lnTo>
                  <a:lnTo>
                    <a:pt x="4167947" y="102847"/>
                  </a:lnTo>
                  <a:lnTo>
                    <a:pt x="4246588" y="138564"/>
                  </a:lnTo>
                  <a:lnTo>
                    <a:pt x="4325228" y="175749"/>
                  </a:lnTo>
                  <a:lnTo>
                    <a:pt x="4403869" y="212194"/>
                  </a:lnTo>
                  <a:lnTo>
                    <a:pt x="4482510" y="245691"/>
                  </a:lnTo>
                  <a:lnTo>
                    <a:pt x="4561150" y="274033"/>
                  </a:lnTo>
                  <a:lnTo>
                    <a:pt x="4639791" y="295028"/>
                  </a:lnTo>
                  <a:lnTo>
                    <a:pt x="4718431" y="310947"/>
                  </a:lnTo>
                  <a:lnTo>
                    <a:pt x="4797072" y="324626"/>
                  </a:lnTo>
                  <a:lnTo>
                    <a:pt x="4875712" y="336063"/>
                  </a:lnTo>
                  <a:lnTo>
                    <a:pt x="4954353" y="345257"/>
                  </a:lnTo>
                  <a:lnTo>
                    <a:pt x="5032993" y="352208"/>
                  </a:lnTo>
                  <a:lnTo>
                    <a:pt x="5111634" y="356913"/>
                  </a:lnTo>
                  <a:lnTo>
                    <a:pt x="5190274" y="359373"/>
                  </a:lnTo>
                  <a:lnTo>
                    <a:pt x="5268915" y="359585"/>
                  </a:lnTo>
                  <a:lnTo>
                    <a:pt x="5347555" y="357549"/>
                  </a:lnTo>
                  <a:lnTo>
                    <a:pt x="5426196" y="353264"/>
                  </a:lnTo>
                  <a:lnTo>
                    <a:pt x="5504836" y="346728"/>
                  </a:lnTo>
                  <a:lnTo>
                    <a:pt x="5583477" y="337940"/>
                  </a:lnTo>
                  <a:lnTo>
                    <a:pt x="5662117" y="326900"/>
                  </a:lnTo>
                  <a:lnTo>
                    <a:pt x="5740758" y="313607"/>
                  </a:lnTo>
                  <a:lnTo>
                    <a:pt x="5819399" y="298058"/>
                  </a:lnTo>
                  <a:lnTo>
                    <a:pt x="5898039" y="280254"/>
                  </a:lnTo>
                  <a:lnTo>
                    <a:pt x="5976680" y="260192"/>
                  </a:lnTo>
                  <a:lnTo>
                    <a:pt x="6055320" y="237872"/>
                  </a:lnTo>
                  <a:lnTo>
                    <a:pt x="6133961" y="213294"/>
                  </a:lnTo>
                  <a:lnTo>
                    <a:pt x="6212601" y="186454"/>
                  </a:lnTo>
                </a:path>
              </a:pathLst>
            </a:custGeom>
            <a:ln w="27101" cap="flat">
              <a:solidFill>
                <a:srgbClr val="0000FF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1" name="rc210"/>
            <p:cNvSpPr/>
            <p:nvPr/>
          </p:nvSpPr>
          <p:spPr>
            <a:xfrm>
              <a:off x="1326149" y="1659687"/>
              <a:ext cx="6833861" cy="4336171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2" name="rc211"/>
            <p:cNvSpPr/>
            <p:nvPr/>
          </p:nvSpPr>
          <p:spPr>
            <a:xfrm>
              <a:off x="1326149" y="1441189"/>
              <a:ext cx="6833861" cy="218498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3" name="tx212"/>
            <p:cNvSpPr/>
            <p:nvPr/>
          </p:nvSpPr>
          <p:spPr>
            <a:xfrm>
              <a:off x="4485598" y="1503607"/>
              <a:ext cx="514963" cy="8850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residuals</a:t>
              </a:r>
            </a:p>
          </p:txBody>
        </p:sp>
        <p:sp>
          <p:nvSpPr>
            <p:cNvPr id="214" name="pl213"/>
            <p:cNvSpPr/>
            <p:nvPr/>
          </p:nvSpPr>
          <p:spPr>
            <a:xfrm>
              <a:off x="2218659" y="5995859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5" name="pl214"/>
            <p:cNvSpPr/>
            <p:nvPr/>
          </p:nvSpPr>
          <p:spPr>
            <a:xfrm>
              <a:off x="3650143" y="5995859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6" name="pl215"/>
            <p:cNvSpPr/>
            <p:nvPr/>
          </p:nvSpPr>
          <p:spPr>
            <a:xfrm>
              <a:off x="5081627" y="5995859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7" name="pl216"/>
            <p:cNvSpPr/>
            <p:nvPr/>
          </p:nvSpPr>
          <p:spPr>
            <a:xfrm>
              <a:off x="6513111" y="5995859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8" name="pl217"/>
            <p:cNvSpPr/>
            <p:nvPr/>
          </p:nvSpPr>
          <p:spPr>
            <a:xfrm>
              <a:off x="7944595" y="5995859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9" name="tx218"/>
            <p:cNvSpPr/>
            <p:nvPr/>
          </p:nvSpPr>
          <p:spPr>
            <a:xfrm>
              <a:off x="2107150" y="6055314"/>
              <a:ext cx="223018" cy="865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-1.0</a:t>
              </a:r>
            </a:p>
          </p:txBody>
        </p:sp>
        <p:sp>
          <p:nvSpPr>
            <p:cNvPr id="220" name="tx219"/>
            <p:cNvSpPr/>
            <p:nvPr/>
          </p:nvSpPr>
          <p:spPr>
            <a:xfrm>
              <a:off x="3538634" y="6055314"/>
              <a:ext cx="223018" cy="865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-0.5</a:t>
              </a:r>
            </a:p>
          </p:txBody>
        </p:sp>
        <p:sp>
          <p:nvSpPr>
            <p:cNvPr id="221" name="tx220"/>
            <p:cNvSpPr/>
            <p:nvPr/>
          </p:nvSpPr>
          <p:spPr>
            <a:xfrm>
              <a:off x="4990740" y="6055314"/>
              <a:ext cx="181774" cy="865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</a:t>
              </a:r>
            </a:p>
          </p:txBody>
        </p:sp>
        <p:sp>
          <p:nvSpPr>
            <p:cNvPr id="222" name="tx221"/>
            <p:cNvSpPr/>
            <p:nvPr/>
          </p:nvSpPr>
          <p:spPr>
            <a:xfrm>
              <a:off x="6422223" y="6055314"/>
              <a:ext cx="181774" cy="865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0.5</a:t>
              </a:r>
            </a:p>
          </p:txBody>
        </p:sp>
        <p:sp>
          <p:nvSpPr>
            <p:cNvPr id="223" name="tx222"/>
            <p:cNvSpPr/>
            <p:nvPr/>
          </p:nvSpPr>
          <p:spPr>
            <a:xfrm>
              <a:off x="7853707" y="6055314"/>
              <a:ext cx="181774" cy="865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1.0</a:t>
              </a:r>
            </a:p>
          </p:txBody>
        </p:sp>
        <p:sp>
          <p:nvSpPr>
            <p:cNvPr id="224" name="tx223"/>
            <p:cNvSpPr/>
            <p:nvPr/>
          </p:nvSpPr>
          <p:spPr>
            <a:xfrm>
              <a:off x="1149553" y="5703707"/>
              <a:ext cx="113965" cy="865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-3</a:t>
              </a:r>
            </a:p>
          </p:txBody>
        </p:sp>
        <p:sp>
          <p:nvSpPr>
            <p:cNvPr id="225" name="tx224"/>
            <p:cNvSpPr/>
            <p:nvPr/>
          </p:nvSpPr>
          <p:spPr>
            <a:xfrm>
              <a:off x="1149553" y="4978970"/>
              <a:ext cx="113965" cy="8493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-2</a:t>
              </a:r>
            </a:p>
          </p:txBody>
        </p:sp>
        <p:sp>
          <p:nvSpPr>
            <p:cNvPr id="226" name="tx225"/>
            <p:cNvSpPr/>
            <p:nvPr/>
          </p:nvSpPr>
          <p:spPr>
            <a:xfrm>
              <a:off x="1149553" y="4254234"/>
              <a:ext cx="113965" cy="8334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-1</a:t>
              </a:r>
            </a:p>
          </p:txBody>
        </p:sp>
        <p:sp>
          <p:nvSpPr>
            <p:cNvPr id="227" name="tx226"/>
            <p:cNvSpPr/>
            <p:nvPr/>
          </p:nvSpPr>
          <p:spPr>
            <a:xfrm>
              <a:off x="1190797" y="3524735"/>
              <a:ext cx="72721" cy="865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228" name="tx227"/>
            <p:cNvSpPr/>
            <p:nvPr/>
          </p:nvSpPr>
          <p:spPr>
            <a:xfrm>
              <a:off x="1190797" y="2801587"/>
              <a:ext cx="72721" cy="8334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229" name="tx228"/>
            <p:cNvSpPr/>
            <p:nvPr/>
          </p:nvSpPr>
          <p:spPr>
            <a:xfrm>
              <a:off x="1190797" y="2073675"/>
              <a:ext cx="72721" cy="8493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230" name="pl229"/>
            <p:cNvSpPr/>
            <p:nvPr/>
          </p:nvSpPr>
          <p:spPr>
            <a:xfrm>
              <a:off x="1291354" y="5748553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1" name="pl230"/>
            <p:cNvSpPr/>
            <p:nvPr/>
          </p:nvSpPr>
          <p:spPr>
            <a:xfrm>
              <a:off x="1291354" y="5022230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2" name="pl231"/>
            <p:cNvSpPr/>
            <p:nvPr/>
          </p:nvSpPr>
          <p:spPr>
            <a:xfrm>
              <a:off x="1291354" y="4295906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3" name="pl232"/>
            <p:cNvSpPr/>
            <p:nvPr/>
          </p:nvSpPr>
          <p:spPr>
            <a:xfrm>
              <a:off x="1291354" y="3569582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4" name="pl233"/>
            <p:cNvSpPr/>
            <p:nvPr/>
          </p:nvSpPr>
          <p:spPr>
            <a:xfrm>
              <a:off x="1291354" y="2843259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5" name="pl234"/>
            <p:cNvSpPr/>
            <p:nvPr/>
          </p:nvSpPr>
          <p:spPr>
            <a:xfrm>
              <a:off x="1291354" y="2116935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6" name="tx235"/>
            <p:cNvSpPr/>
            <p:nvPr/>
          </p:nvSpPr>
          <p:spPr>
            <a:xfrm>
              <a:off x="4117636" y="6194090"/>
              <a:ext cx="1250887" cy="1081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Linear Predictions</a:t>
              </a:r>
            </a:p>
          </p:txBody>
        </p:sp>
        <p:sp>
          <p:nvSpPr>
            <p:cNvPr id="237" name="tx236"/>
            <p:cNvSpPr/>
            <p:nvPr/>
          </p:nvSpPr>
          <p:spPr>
            <a:xfrm rot="-5400000">
              <a:off x="31520" y="3760205"/>
              <a:ext cx="1973398" cy="13513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Residuals (type = deviance)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t>Results of Simple Analysis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914400" y="1371600"/>
          <a:ext cx="7498080" cy="1508760"/>
        </p:xfrm>
        <a:graphic>
          <a:graphicData uri="http://schemas.openxmlformats.org/drawingml/2006/table">
            <a:tbl>
              <a:tblPr/>
              <a:tblGrid>
                <a:gridCol w="1097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300">
                          <a:solidFill>
                            <a:srgbClr val="FFFFFF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rowname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300">
                          <a:solidFill>
                            <a:srgbClr val="000000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coef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300">
                          <a:solidFill>
                            <a:srgbClr val="000000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HR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300">
                          <a:solidFill>
                            <a:srgbClr val="000000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lcl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300">
                          <a:solidFill>
                            <a:srgbClr val="000000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ucl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300">
                          <a:solidFill>
                            <a:srgbClr val="000000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se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300">
                          <a:solidFill>
                            <a:srgbClr val="000000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z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300">
                          <a:solidFill>
                            <a:srgbClr val="000000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p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SEXM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-0.159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0.853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0.619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1.176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0.164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-0.971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.3315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AGE65Y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0.487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1.628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1.176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2.253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0.166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2.935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.0033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SURGERYINCOMPLETE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0.984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2.676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1.920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3.729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0.169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5.813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&lt; .0001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TMT9.2Y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-1.020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0.361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0.242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0.538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0.205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-4.987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&lt; .0001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ECOGHY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1.157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3.181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2.253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4.490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0.176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6.579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&lt; .0001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t>Survival of All Patients</a:t>
            </a:r>
          </a:p>
        </p:txBody>
      </p:sp>
      <p:pic>
        <p:nvPicPr>
          <p:cNvPr id="3" name="내용 개체 틀 2"/>
          <p:cNvPicPr>
            <a:picLocks noGrp="1"/>
          </p:cNvPicPr>
          <p:nvPr>
            <p:ph/>
          </p:nvPr>
        </p:nvPicPr>
        <p:blipFill>
          <a:blip r:embed="rId2" cstate="print"/>
          <a:stretch>
            <a:fillRect/>
          </a:stretch>
        </p:blipFill>
        <p:spPr>
          <a:xfrm>
            <a:off x="914400" y="1371600"/>
            <a:ext cx="7315200" cy="5029200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t>Survival according to SEX</a:t>
            </a:r>
          </a:p>
        </p:txBody>
      </p:sp>
      <p:pic>
        <p:nvPicPr>
          <p:cNvPr id="3" name="내용 개체 틀 2"/>
          <p:cNvPicPr>
            <a:picLocks noGrp="1"/>
          </p:cNvPicPr>
          <p:nvPr>
            <p:ph/>
          </p:nvPr>
        </p:nvPicPr>
        <p:blipFill>
          <a:blip r:embed="rId2" cstate="print"/>
          <a:stretch>
            <a:fillRect/>
          </a:stretch>
        </p:blipFill>
        <p:spPr>
          <a:xfrm>
            <a:off x="914400" y="1371600"/>
            <a:ext cx="7315200" cy="5029200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t>Survival according to AGE65</a:t>
            </a:r>
          </a:p>
        </p:txBody>
      </p:sp>
      <p:pic>
        <p:nvPicPr>
          <p:cNvPr id="3" name="내용 개체 틀 2"/>
          <p:cNvPicPr>
            <a:picLocks noGrp="1"/>
          </p:cNvPicPr>
          <p:nvPr>
            <p:ph/>
          </p:nvPr>
        </p:nvPicPr>
        <p:blipFill>
          <a:blip r:embed="rId2" cstate="print"/>
          <a:stretch>
            <a:fillRect/>
          </a:stretch>
        </p:blipFill>
        <p:spPr>
          <a:xfrm>
            <a:off x="914400" y="1371600"/>
            <a:ext cx="7315200" cy="5029200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t>Survival according to SURGERY</a:t>
            </a:r>
          </a:p>
        </p:txBody>
      </p:sp>
      <p:pic>
        <p:nvPicPr>
          <p:cNvPr id="3" name="내용 개체 틀 2"/>
          <p:cNvPicPr>
            <a:picLocks noGrp="1"/>
          </p:cNvPicPr>
          <p:nvPr>
            <p:ph/>
          </p:nvPr>
        </p:nvPicPr>
        <p:blipFill>
          <a:blip r:embed="rId2" cstate="print"/>
          <a:stretch>
            <a:fillRect/>
          </a:stretch>
        </p:blipFill>
        <p:spPr>
          <a:xfrm>
            <a:off x="914400" y="1371600"/>
            <a:ext cx="7315200" cy="5029200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dirty="0"/>
              <a:t>Survival according to </a:t>
            </a:r>
            <a:r>
              <a:rPr lang="af-ZA"/>
              <a:t>TMT7.7 (OS)</a:t>
            </a:r>
            <a:endParaRPr/>
          </a:p>
        </p:txBody>
      </p:sp>
      <p:pic>
        <p:nvPicPr>
          <p:cNvPr id="3" name="내용 개체 틀 2"/>
          <p:cNvPicPr>
            <a:picLocks noGrp="1"/>
          </p:cNvPicPr>
          <p:nvPr>
            <p:ph/>
          </p:nvPr>
        </p:nvPicPr>
        <p:blipFill>
          <a:blip r:embed="rId2" cstate="print"/>
          <a:stretch>
            <a:fillRect/>
          </a:stretch>
        </p:blipFill>
        <p:spPr>
          <a:xfrm>
            <a:off x="914400" y="1371600"/>
            <a:ext cx="7315200" cy="5029200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t>Survival according to ECOGH</a:t>
            </a:r>
          </a:p>
        </p:txBody>
      </p:sp>
      <p:pic>
        <p:nvPicPr>
          <p:cNvPr id="3" name="내용 개체 틀 2"/>
          <p:cNvPicPr>
            <a:picLocks noGrp="1"/>
          </p:cNvPicPr>
          <p:nvPr>
            <p:ph/>
          </p:nvPr>
        </p:nvPicPr>
        <p:blipFill>
          <a:blip r:embed="rId2" cstate="print"/>
          <a:stretch>
            <a:fillRect/>
          </a:stretch>
        </p:blipFill>
        <p:spPr>
          <a:xfrm>
            <a:off x="914400" y="1371600"/>
            <a:ext cx="7315200" cy="5029200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t>Summary of the Multiple Cox Proportional Hazards Model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914400" y="1371600"/>
          <a:ext cx="7498080" cy="1508760"/>
        </p:xfrm>
        <a:graphic>
          <a:graphicData uri="http://schemas.openxmlformats.org/drawingml/2006/table">
            <a:tbl>
              <a:tblPr/>
              <a:tblGrid>
                <a:gridCol w="1097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300">
                          <a:solidFill>
                            <a:srgbClr val="FFFFFF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rowname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300">
                          <a:solidFill>
                            <a:srgbClr val="000000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coef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300">
                          <a:solidFill>
                            <a:srgbClr val="000000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exp(coef)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300">
                          <a:solidFill>
                            <a:srgbClr val="000000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lower .95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300">
                          <a:solidFill>
                            <a:srgbClr val="000000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upper .95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300">
                          <a:solidFill>
                            <a:srgbClr val="000000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se(coef)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300">
                          <a:solidFill>
                            <a:srgbClr val="000000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z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300">
                          <a:solidFill>
                            <a:srgbClr val="000000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Pr(&gt;|z|)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AGE65Y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0.200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1.222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0.872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1.711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0.172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1.166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.2435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SURGERYINCOMPLETE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0.560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1.751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1.224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2.504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0.183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3.067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.0022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TMT9.2Y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-0.768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0.464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0.307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0.701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0.210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-3.648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.0003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ECOGHY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0.793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2.210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1.508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3.239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0.195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4.066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Roboto"/>
                          <a:cs typeface="Roboto"/>
                        </a:rPr>
                        <a:t>&lt; .0001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00">
                <a:tc gridSpan="8"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call : coxph(Surv(OS, STATUSOS) ~ AGE65 + SURGERY + TMT9.2 + ECOGH,data = uploaded)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call : coxph(Surv(OS, STATUSOS) ~ AGE65 + SURGERY + TMT9.2 + ECOGH,data = uploaded)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call : coxph(Surv(OS, STATUSOS) ~ AGE65 + SURGERY + TMT9.2 + ECOGH,data = uploaded)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call : coxph(Surv(OS, STATUSOS) ~ AGE65 + SURGERY + TMT9.2 + ECOGH,data = uploaded)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call : coxph(Surv(OS, STATUSOS) ~ AGE65 + SURGERY + TMT9.2 + ECOGH,data = uploaded)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call : coxph(Surv(OS, STATUSOS) ~ AGE65 + SURGERY + TMT9.2 + ECOGH,data = uploaded)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call : coxph(Surv(OS, STATUSOS) ~ AGE65 + SURGERY + TMT9.2 + ECOGH,data = uploaded)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call : coxph(Surv(OS, STATUSOS) ~ AGE65 + SURGERY + TMT9.2 + ECOGH,data = uploaded)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화면 슬라이드 쇼(4:3)</PresentationFormat>
  <Paragraphs>0</Paragraphs>
  <Slides>16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7" baseType="lpstr">
      <vt:lpstr>Office Theme</vt:lpstr>
      <vt:lpstr>Web-based Analysis with R</vt:lpstr>
      <vt:lpstr>Results of Simple Analysis</vt:lpstr>
      <vt:lpstr>Survival of All Patients</vt:lpstr>
      <vt:lpstr>Survival according to SEX</vt:lpstr>
      <vt:lpstr>Survival according to AGE65</vt:lpstr>
      <vt:lpstr>Survival according to SURGERY</vt:lpstr>
      <vt:lpstr>Survival according to TMT7.7 (OS)</vt:lpstr>
      <vt:lpstr>Survival according to ECOGH</vt:lpstr>
      <vt:lpstr>Summary of the Multiple Cox Proportional Hazards Model</vt:lpstr>
      <vt:lpstr>Result of Backward Elimination</vt:lpstr>
      <vt:lpstr>Summary of the Finally Selected Model</vt:lpstr>
      <vt:lpstr>Forest Plot</vt:lpstr>
      <vt:lpstr>Test for PH assumption of Cox Model</vt:lpstr>
      <vt:lpstr>Test for PH assumption of Cox Model</vt:lpstr>
      <vt:lpstr>Testing Influential Observation - dfbeta</vt:lpstr>
      <vt:lpstr>Testing Influential Observation - deviance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Web-based Analysis with R</dc:title>
  <dc:subject/>
  <dc:creator/>
  <cp:keywords/>
  <dc:description/>
  <cp:lastModifiedBy>shiny</cp:lastModifiedBy>
  <cp:revision>6</cp:revision>
  <dcterms:created xsi:type="dcterms:W3CDTF">2017-02-13T16:18:36Z</dcterms:created>
  <dcterms:modified xsi:type="dcterms:W3CDTF">2020-05-04T05:56:27Z</dcterms:modified>
  <cp:category/>
</cp:coreProperties>
</file>