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676" autoAdjust="0"/>
    <p:restoredTop sz="94626" autoAdjust="0"/>
  </p:normalViewPr>
  <p:slideViewPr>
    <p:cSldViewPr>
      <p:cViewPr varScale="1">
        <p:scale>
          <a:sx n="100" d="100"/>
          <a:sy n="100" d="100"/>
        </p:scale>
        <p:origin x="944" y="21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17" Type="http://schemas.openxmlformats.org/officeDocument/2006/relationships/image" Target="../media/image16.png"  /><Relationship Id="rId18" Type="http://schemas.openxmlformats.org/officeDocument/2006/relationships/image" Target="../media/image17.png"  /><Relationship Id="rId19" Type="http://schemas.openxmlformats.org/officeDocument/2006/relationships/image" Target="../media/image1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9.png"  /><Relationship Id="rId14" Type="http://schemas.openxmlformats.org/officeDocument/2006/relationships/image" Target="../media/image10.png"  /><Relationship Id="rId15" Type="http://schemas.openxmlformats.org/officeDocument/2006/relationships/image" Target="../media/image11.png"  /><Relationship Id="rId16" Type="http://schemas.openxmlformats.org/officeDocument/2006/relationships/image" Target="../media/image12.png"  /><Relationship Id="rId17" Type="http://schemas.openxmlformats.org/officeDocument/2006/relationships/image" Target="../media/image13.png"  /><Relationship Id="rId18" Type="http://schemas.openxmlformats.org/officeDocument/2006/relationships/image" Target="../media/image43.png"  /><Relationship Id="rId2" Type="http://schemas.openxmlformats.org/officeDocument/2006/relationships/image" Target="../media/image31.png"  /><Relationship Id="rId3" Type="http://schemas.openxmlformats.org/officeDocument/2006/relationships/image" Target="../media/image35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28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7.png"  /><Relationship Id="rId17" Type="http://schemas.openxmlformats.org/officeDocument/2006/relationships/image" Target="../media/image18.png"  /><Relationship Id="rId18" Type="http://schemas.openxmlformats.org/officeDocument/2006/relationships/image" Target="../media/image17.png"  /><Relationship Id="rId19" Type="http://schemas.openxmlformats.org/officeDocument/2006/relationships/image" Target="../media/image18.png"  /><Relationship Id="rId2" Type="http://schemas.openxmlformats.org/officeDocument/2006/relationships/image" Target="../media/image31.png"  /><Relationship Id="rId20" Type="http://schemas.openxmlformats.org/officeDocument/2006/relationships/image" Target="../media/image17.png"  /><Relationship Id="rId21" Type="http://schemas.openxmlformats.org/officeDocument/2006/relationships/image" Target="../media/image18.png"  /><Relationship Id="rId22" Type="http://schemas.openxmlformats.org/officeDocument/2006/relationships/image" Target="../media/image17.png"  /><Relationship Id="rId23" Type="http://schemas.openxmlformats.org/officeDocument/2006/relationships/image" Target="../media/image18.png"  /><Relationship Id="rId24" Type="http://schemas.openxmlformats.org/officeDocument/2006/relationships/image" Target="../media/image14.png"  /><Relationship Id="rId25" Type="http://schemas.openxmlformats.org/officeDocument/2006/relationships/image" Target="../media/image14.png"  /><Relationship Id="rId26" Type="http://schemas.openxmlformats.org/officeDocument/2006/relationships/image" Target="../media/image15.png"  /><Relationship Id="rId27" Type="http://schemas.openxmlformats.org/officeDocument/2006/relationships/image" Target="../media/image16.png"  /><Relationship Id="rId28" Type="http://schemas.openxmlformats.org/officeDocument/2006/relationships/image" Target="../media/image17.png"  /><Relationship Id="rId29" Type="http://schemas.openxmlformats.org/officeDocument/2006/relationships/image" Target="../media/image18.png"  /><Relationship Id="rId3" Type="http://schemas.openxmlformats.org/officeDocument/2006/relationships/image" Target="../media/image35.png"  /><Relationship Id="rId30" Type="http://schemas.openxmlformats.org/officeDocument/2006/relationships/image" Target="../media/image17.png"  /><Relationship Id="rId31" Type="http://schemas.openxmlformats.org/officeDocument/2006/relationships/image" Target="../media/image18.png"  /><Relationship Id="rId32" Type="http://schemas.openxmlformats.org/officeDocument/2006/relationships/image" Target="../media/image17.png"  /><Relationship Id="rId33" Type="http://schemas.openxmlformats.org/officeDocument/2006/relationships/image" Target="../media/image18.png"  /><Relationship Id="rId34" Type="http://schemas.openxmlformats.org/officeDocument/2006/relationships/image" Target="../media/image17.png"  /><Relationship Id="rId35" Type="http://schemas.openxmlformats.org/officeDocument/2006/relationships/image" Target="../media/image18.png"  /><Relationship Id="rId36" Type="http://schemas.openxmlformats.org/officeDocument/2006/relationships/image" Target="../media/image17.png"  /><Relationship Id="rId37" Type="http://schemas.openxmlformats.org/officeDocument/2006/relationships/image" Target="../media/image18.png"  /><Relationship Id="rId38" Type="http://schemas.openxmlformats.org/officeDocument/2006/relationships/image" Target="../media/image17.png"  /><Relationship Id="rId39" Type="http://schemas.openxmlformats.org/officeDocument/2006/relationships/image" Target="../media/image18.png"  /><Relationship Id="rId4" Type="http://schemas.openxmlformats.org/officeDocument/2006/relationships/image" Target="../media/image32.png"  /><Relationship Id="rId40" Type="http://schemas.openxmlformats.org/officeDocument/2006/relationships/image" Target="../media/image14.png"  /><Relationship Id="rId41" Type="http://schemas.openxmlformats.org/officeDocument/2006/relationships/image" Target="../media/image44.png"  /><Relationship Id="rId42" Type="http://schemas.openxmlformats.org/officeDocument/2006/relationships/image" Target="../media/image9.png"  /><Relationship Id="rId43" Type="http://schemas.openxmlformats.org/officeDocument/2006/relationships/image" Target="../media/image10.png"  /><Relationship Id="rId44" Type="http://schemas.openxmlformats.org/officeDocument/2006/relationships/image" Target="../media/image11.png"  /><Relationship Id="rId45" Type="http://schemas.openxmlformats.org/officeDocument/2006/relationships/image" Target="../media/image12.png"  /><Relationship Id="rId46" Type="http://schemas.openxmlformats.org/officeDocument/2006/relationships/image" Target="../media/image13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28.png"  /><Relationship Id="rId8" Type="http://schemas.openxmlformats.org/officeDocument/2006/relationships/image" Target="../media/image28.png"  /><Relationship Id="rId9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45.png"  /><Relationship Id="rId13" Type="http://schemas.openxmlformats.org/officeDocument/2006/relationships/image" Target="../media/image46.png"  /><Relationship Id="rId14" Type="http://schemas.openxmlformats.org/officeDocument/2006/relationships/image" Target="../media/image47.png"  /><Relationship Id="rId15" Type="http://schemas.openxmlformats.org/officeDocument/2006/relationships/image" Target="../media/image48.png"  /><Relationship Id="rId16" Type="http://schemas.openxmlformats.org/officeDocument/2006/relationships/image" Target="../media/image35.png"  /><Relationship Id="rId17" Type="http://schemas.openxmlformats.org/officeDocument/2006/relationships/image" Target="../media/image9.png"  /><Relationship Id="rId18" Type="http://schemas.openxmlformats.org/officeDocument/2006/relationships/image" Target="../media/image10.png"  /><Relationship Id="rId19" Type="http://schemas.openxmlformats.org/officeDocument/2006/relationships/image" Target="../media/image11.png"  /><Relationship Id="rId2" Type="http://schemas.openxmlformats.org/officeDocument/2006/relationships/image" Target="../media/image31.png"  /><Relationship Id="rId20" Type="http://schemas.openxmlformats.org/officeDocument/2006/relationships/image" Target="../media/image12.png"  /><Relationship Id="rId21" Type="http://schemas.openxmlformats.org/officeDocument/2006/relationships/image" Target="../media/image13.png"  /><Relationship Id="rId3" Type="http://schemas.openxmlformats.org/officeDocument/2006/relationships/image" Target="../media/image32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28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14" Type="http://schemas.openxmlformats.org/officeDocument/2006/relationships/image" Target="../media/image11.png"  /><Relationship Id="rId15" Type="http://schemas.openxmlformats.org/officeDocument/2006/relationships/image" Target="../media/image12.png"  /><Relationship Id="rId16" Type="http://schemas.openxmlformats.org/officeDocument/2006/relationships/image" Target="../media/image13.png"  /><Relationship Id="rId17" Type="http://schemas.openxmlformats.org/officeDocument/2006/relationships/image" Target="../media/image30.png"  /><Relationship Id="rId2" Type="http://schemas.openxmlformats.org/officeDocument/2006/relationships/image" Target="../media/image31.png"  /><Relationship Id="rId3" Type="http://schemas.openxmlformats.org/officeDocument/2006/relationships/image" Target="../media/image35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28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5.png"  /><Relationship Id="rId11" Type="http://schemas.openxmlformats.org/officeDocument/2006/relationships/image" Target="../media/image20.png"  /><Relationship Id="rId12" Type="http://schemas.openxmlformats.org/officeDocument/2006/relationships/image" Target="../media/image21.png"  /><Relationship Id="rId13" Type="http://schemas.openxmlformats.org/officeDocument/2006/relationships/image" Target="../media/image23.png"  /><Relationship Id="rId14" Type="http://schemas.openxmlformats.org/officeDocument/2006/relationships/image" Target="../media/image25.png"  /><Relationship Id="rId15" Type="http://schemas.openxmlformats.org/officeDocument/2006/relationships/image" Target="../media/image56.png"  /><Relationship Id="rId16" Type="http://schemas.openxmlformats.org/officeDocument/2006/relationships/image" Target="../media/image57.png"  /><Relationship Id="rId17" Type="http://schemas.openxmlformats.org/officeDocument/2006/relationships/image" Target="../media/image58.png"  /><Relationship Id="rId18" Type="http://schemas.openxmlformats.org/officeDocument/2006/relationships/image" Target="../media/image59.png"  /><Relationship Id="rId19" Type="http://schemas.openxmlformats.org/officeDocument/2006/relationships/image" Target="../media/image60.png"  /><Relationship Id="rId2" Type="http://schemas.openxmlformats.org/officeDocument/2006/relationships/image" Target="../media/image9.png"  /><Relationship Id="rId20" Type="http://schemas.openxmlformats.org/officeDocument/2006/relationships/image" Target="../media/image61.png"  /><Relationship Id="rId21" Type="http://schemas.openxmlformats.org/officeDocument/2006/relationships/image" Target="../media/image62.png"  /><Relationship Id="rId22" Type="http://schemas.openxmlformats.org/officeDocument/2006/relationships/image" Target="../media/image63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Relationship Id="rId6" Type="http://schemas.openxmlformats.org/officeDocument/2006/relationships/image" Target="../media/image52.png"  /><Relationship Id="rId7" Type="http://schemas.openxmlformats.org/officeDocument/2006/relationships/image" Target="../media/image13.png"  /><Relationship Id="rId8" Type="http://schemas.openxmlformats.org/officeDocument/2006/relationships/image" Target="../media/image53.png"  /><Relationship Id="rId9" Type="http://schemas.openxmlformats.org/officeDocument/2006/relationships/image" Target="../media/image5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3.png"  /><Relationship Id="rId11" Type="http://schemas.openxmlformats.org/officeDocument/2006/relationships/image" Target="../media/image23.png"  /><Relationship Id="rId12" Type="http://schemas.openxmlformats.org/officeDocument/2006/relationships/image" Target="../media/image23.png"  /><Relationship Id="rId13" Type="http://schemas.openxmlformats.org/officeDocument/2006/relationships/image" Target="../media/image23.png"  /><Relationship Id="rId14" Type="http://schemas.openxmlformats.org/officeDocument/2006/relationships/image" Target="../media/image25.png"  /><Relationship Id="rId15" Type="http://schemas.openxmlformats.org/officeDocument/2006/relationships/image" Target="../media/image25.png"  /><Relationship Id="rId16" Type="http://schemas.openxmlformats.org/officeDocument/2006/relationships/image" Target="../media/image26.png"  /><Relationship Id="rId17" Type="http://schemas.openxmlformats.org/officeDocument/2006/relationships/image" Target="../media/image3.png"  /><Relationship Id="rId18" Type="http://schemas.openxmlformats.org/officeDocument/2006/relationships/image" Target="../media/image27.png"  /><Relationship Id="rId19" Type="http://schemas.openxmlformats.org/officeDocument/2006/relationships/image" Target="../media/image27.png"  /><Relationship Id="rId2" Type="http://schemas.openxmlformats.org/officeDocument/2006/relationships/image" Target="../media/image19.png"  /><Relationship Id="rId20" Type="http://schemas.openxmlformats.org/officeDocument/2006/relationships/image" Target="../media/image27.png"  /><Relationship Id="rId21" Type="http://schemas.openxmlformats.org/officeDocument/2006/relationships/image" Target="../media/image27.png"  /><Relationship Id="rId22" Type="http://schemas.openxmlformats.org/officeDocument/2006/relationships/image" Target="../media/image27.png"  /><Relationship Id="rId23" Type="http://schemas.openxmlformats.org/officeDocument/2006/relationships/image" Target="../media/image27.png"  /><Relationship Id="rId24" Type="http://schemas.openxmlformats.org/officeDocument/2006/relationships/image" Target="../media/image28.png"  /><Relationship Id="rId25" Type="http://schemas.openxmlformats.org/officeDocument/2006/relationships/image" Target="../media/image29.png"  /><Relationship Id="rId26" Type="http://schemas.openxmlformats.org/officeDocument/2006/relationships/image" Target="../media/image14.png"  /><Relationship Id="rId27" Type="http://schemas.openxmlformats.org/officeDocument/2006/relationships/image" Target="../media/image15.png"  /><Relationship Id="rId28" Type="http://schemas.openxmlformats.org/officeDocument/2006/relationships/image" Target="../media/image16.png"  /><Relationship Id="rId29" Type="http://schemas.openxmlformats.org/officeDocument/2006/relationships/image" Target="../media/image17.png"  /><Relationship Id="rId3" Type="http://schemas.openxmlformats.org/officeDocument/2006/relationships/image" Target="../media/image20.png"  /><Relationship Id="rId30" Type="http://schemas.openxmlformats.org/officeDocument/2006/relationships/image" Target="../media/image18.png"  /><Relationship Id="rId31" Type="http://schemas.openxmlformats.org/officeDocument/2006/relationships/image" Target="../media/image17.png"  /><Relationship Id="rId32" Type="http://schemas.openxmlformats.org/officeDocument/2006/relationships/image" Target="../media/image18.png"  /><Relationship Id="rId33" Type="http://schemas.openxmlformats.org/officeDocument/2006/relationships/image" Target="../media/image17.png"  /><Relationship Id="rId34" Type="http://schemas.openxmlformats.org/officeDocument/2006/relationships/image" Target="../media/image18.png"  /><Relationship Id="rId35" Type="http://schemas.openxmlformats.org/officeDocument/2006/relationships/image" Target="../media/image17.png"  /><Relationship Id="rId36" Type="http://schemas.openxmlformats.org/officeDocument/2006/relationships/image" Target="../media/image18.png"  /><Relationship Id="rId37" Type="http://schemas.openxmlformats.org/officeDocument/2006/relationships/image" Target="../media/image17.png"  /><Relationship Id="rId38" Type="http://schemas.openxmlformats.org/officeDocument/2006/relationships/image" Target="../media/image18.png"  /><Relationship Id="rId39" Type="http://schemas.openxmlformats.org/officeDocument/2006/relationships/image" Target="../media/image17.png"  /><Relationship Id="rId4" Type="http://schemas.openxmlformats.org/officeDocument/2006/relationships/image" Target="../media/image21.png"  /><Relationship Id="rId40" Type="http://schemas.openxmlformats.org/officeDocument/2006/relationships/image" Target="../media/image18.png"  /><Relationship Id="rId41" Type="http://schemas.openxmlformats.org/officeDocument/2006/relationships/image" Target="../media/image14.png"  /><Relationship Id="rId42" Type="http://schemas.openxmlformats.org/officeDocument/2006/relationships/image" Target="../media/image30.png"  /><Relationship Id="rId43" Type="http://schemas.openxmlformats.org/officeDocument/2006/relationships/image" Target="../media/image9.png"  /><Relationship Id="rId44" Type="http://schemas.openxmlformats.org/officeDocument/2006/relationships/image" Target="../media/image10.png"  /><Relationship Id="rId45" Type="http://schemas.openxmlformats.org/officeDocument/2006/relationships/image" Target="../media/image11.png"  /><Relationship Id="rId46" Type="http://schemas.openxmlformats.org/officeDocument/2006/relationships/image" Target="../media/image12.png"  /><Relationship Id="rId47" Type="http://schemas.openxmlformats.org/officeDocument/2006/relationships/image" Target="../media/image13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3.png"  /><Relationship Id="rId9" Type="http://schemas.openxmlformats.org/officeDocument/2006/relationships/image" Target="../media/image2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34.png"  /><Relationship Id="rId13" Type="http://schemas.openxmlformats.org/officeDocument/2006/relationships/image" Target="../media/image35.png"  /><Relationship Id="rId14" Type="http://schemas.openxmlformats.org/officeDocument/2006/relationships/image" Target="../media/image9.png"  /><Relationship Id="rId15" Type="http://schemas.openxmlformats.org/officeDocument/2006/relationships/image" Target="../media/image10.png"  /><Relationship Id="rId16" Type="http://schemas.openxmlformats.org/officeDocument/2006/relationships/image" Target="../media/image11.png"  /><Relationship Id="rId17" Type="http://schemas.openxmlformats.org/officeDocument/2006/relationships/image" Target="../media/image12.png"  /><Relationship Id="rId18" Type="http://schemas.openxmlformats.org/officeDocument/2006/relationships/image" Target="../media/image13.png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29.png"  /><Relationship Id="rId5" Type="http://schemas.openxmlformats.org/officeDocument/2006/relationships/image" Target="../media/image33.png"  /><Relationship Id="rId6" Type="http://schemas.openxmlformats.org/officeDocument/2006/relationships/image" Target="../media/image28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8.png"  /><Relationship Id="rId11" Type="http://schemas.openxmlformats.org/officeDocument/2006/relationships/image" Target="../media/image30.png"  /><Relationship Id="rId12" Type="http://schemas.openxmlformats.org/officeDocument/2006/relationships/image" Target="../media/image36.png"  /><Relationship Id="rId13" Type="http://schemas.openxmlformats.org/officeDocument/2006/relationships/image" Target="../media/image35.png"  /><Relationship Id="rId14" Type="http://schemas.openxmlformats.org/officeDocument/2006/relationships/image" Target="../media/image9.png"  /><Relationship Id="rId15" Type="http://schemas.openxmlformats.org/officeDocument/2006/relationships/image" Target="../media/image10.png"  /><Relationship Id="rId16" Type="http://schemas.openxmlformats.org/officeDocument/2006/relationships/image" Target="../media/image11.png"  /><Relationship Id="rId17" Type="http://schemas.openxmlformats.org/officeDocument/2006/relationships/image" Target="../media/image12.png"  /><Relationship Id="rId18" Type="http://schemas.openxmlformats.org/officeDocument/2006/relationships/image" Target="../media/image13.png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29.png"  /><Relationship Id="rId5" Type="http://schemas.openxmlformats.org/officeDocument/2006/relationships/image" Target="../media/image28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35.png"  /><Relationship Id="rId14" Type="http://schemas.openxmlformats.org/officeDocument/2006/relationships/image" Target="../media/image9.png"  /><Relationship Id="rId15" Type="http://schemas.openxmlformats.org/officeDocument/2006/relationships/image" Target="../media/image10.png"  /><Relationship Id="rId16" Type="http://schemas.openxmlformats.org/officeDocument/2006/relationships/image" Target="../media/image11.png"  /><Relationship Id="rId17" Type="http://schemas.openxmlformats.org/officeDocument/2006/relationships/image" Target="../media/image12.png"  /><Relationship Id="rId18" Type="http://schemas.openxmlformats.org/officeDocument/2006/relationships/image" Target="../media/image13.png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28.png"  /><Relationship Id="rId7" Type="http://schemas.openxmlformats.org/officeDocument/2006/relationships/image" Target="../media/image37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9.png"  /><Relationship Id="rId16" Type="http://schemas.openxmlformats.org/officeDocument/2006/relationships/image" Target="../media/image10.png"  /><Relationship Id="rId17" Type="http://schemas.openxmlformats.org/officeDocument/2006/relationships/image" Target="../media/image11.png"  /><Relationship Id="rId18" Type="http://schemas.openxmlformats.org/officeDocument/2006/relationships/image" Target="../media/image12.png"  /><Relationship Id="rId19" Type="http://schemas.openxmlformats.org/officeDocument/2006/relationships/image" Target="../media/image13.png"  /><Relationship Id="rId2" Type="http://schemas.openxmlformats.org/officeDocument/2006/relationships/image" Target="../media/image31.png"  /><Relationship Id="rId3" Type="http://schemas.openxmlformats.org/officeDocument/2006/relationships/image" Target="../media/image35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28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9.png"  /><Relationship Id="rId15" Type="http://schemas.openxmlformats.org/officeDocument/2006/relationships/image" Target="../media/image10.png"  /><Relationship Id="rId16" Type="http://schemas.openxmlformats.org/officeDocument/2006/relationships/image" Target="../media/image11.png"  /><Relationship Id="rId17" Type="http://schemas.openxmlformats.org/officeDocument/2006/relationships/image" Target="../media/image12.png"  /><Relationship Id="rId18" Type="http://schemas.openxmlformats.org/officeDocument/2006/relationships/image" Target="../media/image13.png"  /><Relationship Id="rId2" Type="http://schemas.openxmlformats.org/officeDocument/2006/relationships/image" Target="../media/image31.png"  /><Relationship Id="rId3" Type="http://schemas.openxmlformats.org/officeDocument/2006/relationships/image" Target="../media/image35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28.png"  /><Relationship Id="rId8" Type="http://schemas.openxmlformats.org/officeDocument/2006/relationships/image" Target="../media/image40.png"  /><Relationship Id="rId9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35.png"  /><Relationship Id="rId13" Type="http://schemas.openxmlformats.org/officeDocument/2006/relationships/image" Target="../media/image9.png"  /><Relationship Id="rId14" Type="http://schemas.openxmlformats.org/officeDocument/2006/relationships/image" Target="../media/image10.png"  /><Relationship Id="rId15" Type="http://schemas.openxmlformats.org/officeDocument/2006/relationships/image" Target="../media/image11.png"  /><Relationship Id="rId16" Type="http://schemas.openxmlformats.org/officeDocument/2006/relationships/image" Target="../media/image12.png"  /><Relationship Id="rId17" Type="http://schemas.openxmlformats.org/officeDocument/2006/relationships/image" Target="../media/image13.png"  /><Relationship Id="rId18" Type="http://schemas.openxmlformats.org/officeDocument/2006/relationships/image" Target="../media/image41.png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28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9.png"  /><Relationship Id="rId15" Type="http://schemas.openxmlformats.org/officeDocument/2006/relationships/image" Target="../media/image10.png"  /><Relationship Id="rId16" Type="http://schemas.openxmlformats.org/officeDocument/2006/relationships/image" Target="../media/image11.png"  /><Relationship Id="rId17" Type="http://schemas.openxmlformats.org/officeDocument/2006/relationships/image" Target="../media/image12.png"  /><Relationship Id="rId18" Type="http://schemas.openxmlformats.org/officeDocument/2006/relationships/image" Target="../media/image13.png"  /><Relationship Id="rId2" Type="http://schemas.openxmlformats.org/officeDocument/2006/relationships/image" Target="../media/image31.png"  /><Relationship Id="rId3" Type="http://schemas.openxmlformats.org/officeDocument/2006/relationships/image" Target="../media/image35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28.png"  /><Relationship Id="rId8" Type="http://schemas.openxmlformats.org/officeDocument/2006/relationships/image" Target="../media/image42.png"  /><Relationship Id="rId9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181100"/>
            <a:ext cx="15303500" cy="8369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975100"/>
            <a:ext cx="6172200" cy="168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6600" y="1397000"/>
            <a:ext cx="469900" cy="4699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759200" y="1308100"/>
            <a:ext cx="14224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3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0" y="2095500"/>
            <a:ext cx="1714500" cy="406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714500" y="2552700"/>
            <a:ext cx="17526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제안서</a:t>
            </a:r>
            <a:r>
              <a:rPr lang="en-US" sz="16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작성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회의록</a:t>
            </a:r>
            <a:r>
              <a:rPr lang="en-US" sz="16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작성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39900" y="2120900"/>
            <a:ext cx="14859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1600" b="0" i="0" u="none" strike="noStrike" spc="-100">
                <a:solidFill>
                  <a:srgbClr val="1F1F1F"/>
                </a:solidFill>
                <a:latin typeface="Pretendard Regular"/>
              </a:rPr>
              <a:t>PLAN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200" y="9144000"/>
            <a:ext cx="279400" cy="2159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114800" y="9093200"/>
            <a:ext cx="16891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 &gt;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400" y="9144000"/>
            <a:ext cx="279400" cy="215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083300" y="9093200"/>
            <a:ext cx="13589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정복래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교수님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9144000"/>
            <a:ext cx="279400" cy="215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7747000" y="9093200"/>
            <a:ext cx="2286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600" b="0" i="0" u="none" strike="noStrike" spc="-100">
                <a:solidFill>
                  <a:srgbClr val="000000"/>
                </a:solidFill>
                <a:latin typeface="Pretendard Regular"/>
              </a:rPr>
              <a:t>PLAN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86600" y="1447800"/>
            <a:ext cx="5664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200" b="0" i="0" u="none" strike="noStrike" spc="-200">
                <a:solidFill>
                  <a:srgbClr val="1F1F1F"/>
                </a:solidFill>
                <a:latin typeface="Pretendard Regular"/>
              </a:rPr>
              <a:t>PLAN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94500" y="3949700"/>
            <a:ext cx="6057900" cy="177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0000" b="0" i="0" u="none" strike="noStrike" spc="-700">
                <a:solidFill>
                  <a:srgbClr val="037BFB"/>
                </a:solidFill>
                <a:latin typeface="Gmarket Sans Medium"/>
              </a:rPr>
              <a:t>Al_ways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600" y="3098800"/>
            <a:ext cx="6502400" cy="7620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010400" y="3276600"/>
            <a:ext cx="59817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2600" b="0" i="0" u="none" strike="noStrike" spc="-200" dirty="0">
                <a:solidFill>
                  <a:srgbClr val="037BFB"/>
                </a:solidFill>
                <a:latin typeface="Gmarket Sans Medium"/>
              </a:rPr>
              <a:t>Search your learning way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9900" y="3200400"/>
            <a:ext cx="571500" cy="5715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4660900" y="5727700"/>
            <a:ext cx="10426700" cy="200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300" b="0" i="0" u="none" strike="noStrike" spc="-400">
                <a:solidFill>
                  <a:srgbClr val="1F1F1F"/>
                </a:solidFill>
                <a:latin typeface="Gmarket Sans Bold"/>
              </a:rPr>
              <a:t>AI </a:t>
            </a:r>
            <a:r>
              <a:rPr lang="ko-KR" sz="6300" b="0" i="0" u="none" strike="noStrike" spc="-400">
                <a:solidFill>
                  <a:srgbClr val="1F1F1F"/>
                </a:solidFill>
                <a:ea typeface="Gmarket Sans Bold"/>
              </a:rPr>
              <a:t>기반</a:t>
            </a:r>
            <a:r>
              <a:rPr lang="en-US" sz="6300" b="0" i="0" u="none" strike="noStrike" spc="-400">
                <a:solidFill>
                  <a:srgbClr val="1F1F1F"/>
                </a:solidFill>
                <a:latin typeface="Gmarket Sans Bold"/>
              </a:rPr>
              <a:t> </a:t>
            </a:r>
            <a:r>
              <a:rPr lang="ko-KR" sz="6300" b="0" i="0" u="none" strike="noStrike" spc="-400">
                <a:solidFill>
                  <a:srgbClr val="1F1F1F"/>
                </a:solidFill>
                <a:ea typeface="Gmarket Sans Bold"/>
              </a:rPr>
              <a:t>학습</a:t>
            </a:r>
            <a:r>
              <a:rPr lang="en-US" sz="6300" b="0" i="0" u="none" strike="noStrike" spc="-400">
                <a:solidFill>
                  <a:srgbClr val="1F1F1F"/>
                </a:solidFill>
                <a:latin typeface="Gmarket Sans Bold"/>
              </a:rPr>
              <a:t> </a:t>
            </a:r>
            <a:r>
              <a:rPr lang="ko-KR" sz="6300" b="0" i="0" u="none" strike="noStrike" spc="-400">
                <a:solidFill>
                  <a:srgbClr val="1F1F1F"/>
                </a:solidFill>
                <a:ea typeface="Gmarket Sans Bold"/>
              </a:rPr>
              <a:t>루틴</a:t>
            </a:r>
            <a:r>
              <a:rPr lang="en-US" sz="6300" b="0" i="0" u="none" strike="noStrike" spc="-400">
                <a:solidFill>
                  <a:srgbClr val="1F1F1F"/>
                </a:solidFill>
                <a:latin typeface="Gmarket Sans Bold"/>
              </a:rPr>
              <a:t> </a:t>
            </a:r>
          </a:p>
          <a:p>
            <a:pPr lvl="0" algn="ctr">
              <a:lnSpc>
                <a:spcPct val="91300"/>
              </a:lnSpc>
            </a:pPr>
            <a:r>
              <a:rPr lang="ko-KR" sz="6300" b="0" i="0" u="none" strike="noStrike" spc="-400">
                <a:solidFill>
                  <a:srgbClr val="1F1F1F"/>
                </a:solidFill>
                <a:ea typeface="Gmarket Sans Bold"/>
              </a:rPr>
              <a:t>웹서비스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6800" y="5143500"/>
            <a:ext cx="774700" cy="7747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8343900" y="7620000"/>
            <a:ext cx="29464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3100" b="0" i="0" u="none" strike="noStrike" spc="-200">
                <a:solidFill>
                  <a:srgbClr val="1F1F1F"/>
                </a:solidFill>
                <a:latin typeface="Pretendard SemiBold"/>
              </a:rPr>
              <a:t>4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SemiBold"/>
              </a:rPr>
              <a:t>조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SemiBold"/>
              </a:rPr>
              <a:t>류재홍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SemiBold"/>
              </a:rPr>
              <a:t>,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SemiBold"/>
              </a:rPr>
              <a:t>김병현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0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29" name="TextBox 29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8" name="TextBox 38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1" name="TextBox 41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4" name="TextBox 44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9" name="TextBox 49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2" name="TextBox 52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8978900"/>
            <a:ext cx="2628900" cy="12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87800" y="1104900"/>
            <a:ext cx="1003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756" y="3993703"/>
            <a:ext cx="1689100" cy="419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4191000"/>
            <a:ext cx="419100" cy="419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7724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2300" b="0" i="0" u="none" strike="noStrike" spc="-200" dirty="0">
                <a:solidFill>
                  <a:srgbClr val="1F1F1F"/>
                </a:solidFill>
                <a:ea typeface="Pretendard Regular"/>
              </a:rPr>
              <a:t>설계과제</a:t>
            </a:r>
            <a:r>
              <a:rPr lang="en-US" sz="2300" b="0" i="0" u="none" strike="noStrike" spc="-200" dirty="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 dirty="0">
                <a:solidFill>
                  <a:srgbClr val="1F1F1F"/>
                </a:solidFill>
                <a:ea typeface="Pretendard Regular"/>
              </a:rPr>
              <a:t>내용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설계과제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내용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86100" y="21971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3.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기능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블록도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0" name="TextBox 20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3" name="TextBox 23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6" name="TextBox 26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1" name="TextBox 31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4" name="TextBox 34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2" name="TextBox 42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5" name="TextBox 45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8" name="TextBox 48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3" name="TextBox 53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6" name="TextBox 56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13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0" name="TextBox 60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65" name="TextBox 65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  <p:sp>
        <p:nvSpPr>
          <p:cNvPr id="70" name="TextBox 14">
            <a:extLst>
              <a:ext uri="{FF2B5EF4-FFF2-40B4-BE49-F238E27FC236}">
                <a16:creationId xmlns:a16="http://schemas.microsoft.com/office/drawing/2014/main" id="{777D65F9-A3FD-7404-8891-505518C9509A}"/>
              </a:ext>
            </a:extLst>
          </p:cNvPr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사전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조사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결론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 Q&amp;A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FD82D6B-1F39-3F5F-8F90-AF83DE21D94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29600" y="2057400"/>
            <a:ext cx="3860799" cy="669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2c2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8978900"/>
            <a:ext cx="2628900" cy="12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87800" y="1104900"/>
            <a:ext cx="10668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0" y="4000500"/>
            <a:ext cx="1689100" cy="419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4191000"/>
            <a:ext cx="419100" cy="419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8486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2300" b="0" i="0" u="none" strike="noStrike" spc="-200" dirty="0">
                <a:solidFill>
                  <a:srgbClr val="1F1F1F"/>
                </a:solidFill>
                <a:ea typeface="Pretendard Regular"/>
              </a:rPr>
              <a:t>설계과제</a:t>
            </a:r>
            <a:r>
              <a:rPr lang="en-US" sz="2300" b="0" i="0" u="none" strike="noStrike" spc="-200" dirty="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 dirty="0">
                <a:solidFill>
                  <a:srgbClr val="1F1F1F"/>
                </a:solidFill>
                <a:ea typeface="Pretendard Regular"/>
              </a:rPr>
              <a:t>내용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설계과제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내용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87700" y="22352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4.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기능적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요구사항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명세서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0" name="TextBox 20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3" name="TextBox 23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6" name="TextBox 26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1" name="TextBox 31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4" name="TextBox 34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4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5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2" name="TextBox 42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5" name="TextBox 45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8" name="TextBox 48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3" name="TextBox 53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6" name="TextBox 56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40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785100" y="1981200"/>
            <a:ext cx="5727700" cy="6858000"/>
          </a:xfrm>
          <a:prstGeom prst="rect">
            <a:avLst/>
          </a:prstGeom>
        </p:spPr>
      </p:pic>
      <p:sp>
        <p:nvSpPr>
          <p:cNvPr id="60" name="TextBox 60"/>
          <p:cNvSpPr txBox="1"/>
          <p:nvPr/>
        </p:nvSpPr>
        <p:spPr>
          <a:xfrm>
            <a:off x="7899400" y="2095500"/>
            <a:ext cx="9271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000" b="0" i="0" u="none" strike="noStrike">
                <a:solidFill>
                  <a:srgbClr val="D94825"/>
                </a:solidFill>
                <a:ea typeface="Noto Sans CJK KR Regular"/>
              </a:rPr>
              <a:t>┏</a:t>
            </a:r>
          </a:p>
        </p:txBody>
      </p:sp>
      <p:sp>
        <p:nvSpPr>
          <p:cNvPr id="61" name="TextBox 61"/>
          <p:cNvSpPr txBox="1"/>
          <p:nvPr/>
        </p:nvSpPr>
        <p:spPr>
          <a:xfrm rot="10800000">
            <a:off x="9182100" y="8343900"/>
            <a:ext cx="9271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000" b="0" i="0" u="none" strike="noStrike">
                <a:solidFill>
                  <a:srgbClr val="D94825"/>
                </a:solidFill>
                <a:ea typeface="Noto Sans CJK KR Regular"/>
              </a:rPr>
              <a:t>┏</a:t>
            </a:r>
          </a:p>
        </p:txBody>
      </p:sp>
      <p:sp>
        <p:nvSpPr>
          <p:cNvPr id="62" name="TextBox 62"/>
          <p:cNvSpPr txBox="1"/>
          <p:nvPr/>
        </p:nvSpPr>
        <p:spPr>
          <a:xfrm rot="5400000">
            <a:off x="9207500" y="2120900"/>
            <a:ext cx="9271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000" b="0" i="0" u="none" strike="noStrike">
                <a:solidFill>
                  <a:srgbClr val="D94825"/>
                </a:solidFill>
                <a:ea typeface="Noto Sans CJK KR Regular"/>
              </a:rPr>
              <a:t>┏</a:t>
            </a:r>
          </a:p>
        </p:txBody>
      </p:sp>
      <p:sp>
        <p:nvSpPr>
          <p:cNvPr id="63" name="TextBox 63"/>
          <p:cNvSpPr txBox="1"/>
          <p:nvPr/>
        </p:nvSpPr>
        <p:spPr>
          <a:xfrm rot="16200000">
            <a:off x="7874000" y="8318500"/>
            <a:ext cx="9271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000" b="0" i="0" u="none" strike="noStrike">
                <a:solidFill>
                  <a:srgbClr val="D94825"/>
                </a:solidFill>
                <a:ea typeface="Noto Sans CJK KR Regular"/>
              </a:rPr>
              <a:t>┏</a:t>
            </a:r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42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5" name="TextBox 65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7" name="Picture 6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70" name="TextBox 70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73" name="Picture 73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  <p:sp>
        <p:nvSpPr>
          <p:cNvPr id="74" name="TextBox 14">
            <a:extLst>
              <a:ext uri="{FF2B5EF4-FFF2-40B4-BE49-F238E27FC236}">
                <a16:creationId xmlns:a16="http://schemas.microsoft.com/office/drawing/2014/main" id="{D74056F0-6B83-7C19-77CE-F976DB5F4EE9}"/>
              </a:ext>
            </a:extLst>
          </p:cNvPr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사전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조사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결론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 Q&amp;A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987800" y="1104900"/>
            <a:ext cx="10668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629" y="4381500"/>
            <a:ext cx="1689100" cy="41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00" y="4610100"/>
            <a:ext cx="419100" cy="419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86700" y="11811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altLang="en-US" sz="2300" b="0" i="0" u="none" strike="noStrike" spc="-200" dirty="0">
                <a:solidFill>
                  <a:srgbClr val="1F1F1F"/>
                </a:solidFill>
                <a:ea typeface="Pretendard Regular"/>
              </a:rPr>
              <a:t>결론 및 </a:t>
            </a:r>
            <a:r>
              <a:rPr lang="en-US" altLang="ko-KR" sz="2300" b="0" i="0" u="none" strike="noStrike" spc="-200" dirty="0">
                <a:solidFill>
                  <a:srgbClr val="1F1F1F"/>
                </a:solidFill>
                <a:ea typeface="Pretendard Regular"/>
              </a:rPr>
              <a:t>Q&amp;A</a:t>
            </a:r>
            <a:endParaRPr lang="ko-KR" sz="2300" b="0" i="0" u="none" strike="noStrike" spc="-200" dirty="0">
              <a:solidFill>
                <a:srgbClr val="1F1F1F"/>
              </a:solidFill>
              <a:ea typeface="Pretendard Regular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1500" spc="-100" dirty="0">
                <a:solidFill>
                  <a:srgbClr val="393A3A"/>
                </a:solidFill>
                <a:ea typeface="Pretendard Regular"/>
              </a:rPr>
              <a:t>결론 및 </a:t>
            </a:r>
            <a:r>
              <a:rPr lang="en-US" altLang="ko-KR" sz="1500" spc="-100" dirty="0">
                <a:solidFill>
                  <a:srgbClr val="393A3A"/>
                </a:solidFill>
                <a:ea typeface="Pretendard Regular"/>
              </a:rPr>
              <a:t>Q&amp;A</a:t>
            </a:r>
            <a:endParaRPr lang="ko-KR" sz="1500" b="0" i="0" u="none" strike="noStrike" spc="-100" dirty="0">
              <a:solidFill>
                <a:srgbClr val="393A3A"/>
              </a:solidFill>
              <a:ea typeface="Pretendard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524500" y="3594100"/>
            <a:ext cx="10261600" cy="3860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1)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다양한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사용자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상황에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맞는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맞춤형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학습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037BFB"/>
                </a:solidFill>
                <a:ea typeface="Pretendard Medium"/>
              </a:rPr>
              <a:t>루틴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설계</a:t>
            </a:r>
          </a:p>
          <a:p>
            <a:pPr lvl="0" algn="l">
              <a:lnSpc>
                <a:spcPct val="83000"/>
              </a:lnSpc>
            </a:pPr>
            <a:endParaRPr lang="ko-KR" sz="4100" b="0" i="0" u="none" strike="noStrike" spc="-300">
              <a:solidFill>
                <a:srgbClr val="1F1F1F"/>
              </a:solidFill>
              <a:ea typeface="Pretendard Medium"/>
            </a:endParaRPr>
          </a:p>
          <a:p>
            <a:pPr lvl="0" algn="l">
              <a:lnSpc>
                <a:spcPct val="83000"/>
              </a:lnSpc>
            </a:pP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2)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학습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계획의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직관적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시각화를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통한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지속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D94825"/>
                </a:solidFill>
                <a:ea typeface="Pretendard Medium"/>
              </a:rPr>
              <a:t>동기</a:t>
            </a:r>
            <a:r>
              <a:rPr lang="en-US" sz="4100" b="0" i="0" u="none" strike="noStrike" spc="-300">
                <a:solidFill>
                  <a:srgbClr val="D94825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D94825"/>
                </a:solidFill>
                <a:ea typeface="Pretendard Medium"/>
              </a:rPr>
              <a:t>부여</a:t>
            </a:r>
          </a:p>
          <a:p>
            <a:pPr lvl="0" algn="l">
              <a:lnSpc>
                <a:spcPct val="83000"/>
              </a:lnSpc>
            </a:pPr>
            <a:endParaRPr lang="ko-KR" sz="4100" b="0" i="0" u="none" strike="noStrike" spc="-300">
              <a:solidFill>
                <a:srgbClr val="D94825"/>
              </a:solidFill>
              <a:ea typeface="Pretendard Medium"/>
            </a:endParaRPr>
          </a:p>
          <a:p>
            <a:pPr lvl="0" algn="l">
              <a:lnSpc>
                <a:spcPct val="83000"/>
              </a:lnSpc>
            </a:pP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3)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피드백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기반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루틴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개선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기능의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9A30AE"/>
                </a:solidFill>
                <a:ea typeface="Pretendard Medium"/>
              </a:rPr>
              <a:t>구조화</a:t>
            </a:r>
          </a:p>
          <a:p>
            <a:pPr lvl="0" algn="l">
              <a:lnSpc>
                <a:spcPct val="83000"/>
              </a:lnSpc>
            </a:pPr>
            <a:endParaRPr lang="ko-KR" sz="4100" b="0" i="0" u="none" strike="noStrike" spc="-300">
              <a:solidFill>
                <a:srgbClr val="9A30AE"/>
              </a:solidFill>
              <a:ea typeface="Pretendard Medium"/>
            </a:endParaRPr>
          </a:p>
          <a:p>
            <a:pPr lvl="0" algn="l">
              <a:lnSpc>
                <a:spcPct val="83000"/>
              </a:lnSpc>
            </a:pP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4)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학습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시작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장벽을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낮추는</a:t>
            </a:r>
            <a:r>
              <a:rPr lang="en-US" sz="4100" b="0" i="0" u="none" strike="noStrike" spc="-300">
                <a:solidFill>
                  <a:srgbClr val="3BC848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3BC848"/>
                </a:solidFill>
                <a:ea typeface="Pretendard Medium"/>
              </a:rPr>
              <a:t>친화적</a:t>
            </a:r>
            <a:r>
              <a:rPr lang="en-US" sz="4100" b="0" i="0" u="none" strike="noStrike" spc="-300">
                <a:solidFill>
                  <a:srgbClr val="3BC848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인터페이스</a:t>
            </a:r>
            <a:r>
              <a:rPr lang="en-US" sz="4100" b="0" i="0" u="none" strike="noStrike" spc="-3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4100" b="0" i="0" u="none" strike="noStrike" spc="-300">
                <a:solidFill>
                  <a:srgbClr val="1F1F1F"/>
                </a:solidFill>
                <a:ea typeface="Pretendard Medium"/>
              </a:rPr>
              <a:t>설계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19" name="TextBox 19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2" name="TextBox 22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5" name="TextBox 25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0" name="TextBox 30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3" name="TextBox 33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1" name="TextBox 41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4" name="TextBox 44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7" name="TextBox 47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2" name="TextBox 52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3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5" name="TextBox 55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82600" y="2755900"/>
            <a:ext cx="914400" cy="863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11400" y="4290929"/>
            <a:ext cx="1066800" cy="10668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14000" y="6482347"/>
            <a:ext cx="1498600" cy="14224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630150" y="5283200"/>
            <a:ext cx="1358900" cy="13589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39100" y="8978900"/>
            <a:ext cx="2628900" cy="127000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7823200" y="22733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3100" spc="-200" dirty="0">
                <a:solidFill>
                  <a:srgbClr val="1F1F1F"/>
                </a:solidFill>
                <a:latin typeface="Pretendard Medium"/>
                <a:ea typeface="Pretendard Medium"/>
              </a:rPr>
              <a:t>결론 및 </a:t>
            </a:r>
            <a:r>
              <a:rPr lang="ko-KR" sz="3100" b="0" i="0" u="none" strike="noStrike" spc="-200" dirty="0">
                <a:solidFill>
                  <a:srgbClr val="1F1F1F"/>
                </a:solidFill>
                <a:ea typeface="Pretendard Medium"/>
              </a:rPr>
              <a:t>종합</a:t>
            </a:r>
            <a:r>
              <a:rPr lang="en-US" sz="3100" b="0" i="0" u="none" strike="noStrike" spc="-200" dirty="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 dirty="0">
                <a:solidFill>
                  <a:srgbClr val="1F1F1F"/>
                </a:solidFill>
                <a:ea typeface="Pretendard Medium"/>
              </a:rPr>
              <a:t>개요</a:t>
            </a:r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17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5" name="TextBox 65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7" name="Picture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70" name="TextBox 70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73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  <p:sp>
        <p:nvSpPr>
          <p:cNvPr id="74" name="TextBox 14">
            <a:extLst>
              <a:ext uri="{FF2B5EF4-FFF2-40B4-BE49-F238E27FC236}">
                <a16:creationId xmlns:a16="http://schemas.microsoft.com/office/drawing/2014/main" id="{897BAD8E-0B0F-4F79-A814-FAC1958B72B6}"/>
              </a:ext>
            </a:extLst>
          </p:cNvPr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사전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조사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결론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 Q&amp;A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8978900"/>
            <a:ext cx="2628900" cy="12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87800" y="1104900"/>
            <a:ext cx="1003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631" y="4375150"/>
            <a:ext cx="1689100" cy="419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8867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결론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및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Q&amp;A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661400" y="4127500"/>
            <a:ext cx="3695700" cy="181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10200" b="0" i="0" u="none" strike="noStrike" spc="-700">
                <a:solidFill>
                  <a:srgbClr val="1F1F1F"/>
                </a:solidFill>
                <a:latin typeface="Pretendard SemiBold"/>
              </a:rPr>
              <a:t>Q&amp;A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결론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및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Q&amp;A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사전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조사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결론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 Q&amp;A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0" name="TextBox 20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3" name="TextBox 23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6" name="TextBox 26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1" name="TextBox 31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4" name="TextBox 34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2" name="TextBox 42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5" name="TextBox 45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8" name="TextBox 48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3" name="TextBox 53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6" name="TextBox 56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12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0" name="TextBox 60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65" name="TextBox 65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398E8777-30C0-A13B-F071-018929A9AC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00300" y="4610100"/>
            <a:ext cx="4191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3">
            <a:extLst>
              <a:ext uri="{FF2B5EF4-FFF2-40B4-BE49-F238E27FC236}">
                <a16:creationId xmlns:a16="http://schemas.microsoft.com/office/drawing/2014/main" id="{DF8163D4-B4B2-0FBB-4466-6051DB407F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193800"/>
            <a:ext cx="952500" cy="749300"/>
          </a:xfrm>
          <a:prstGeom prst="rect">
            <a:avLst/>
          </a:prstGeom>
          <a:effectLst>
            <a:outerShdw blurRad="5568" dist="69019" dir="270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120900"/>
            <a:ext cx="152400" cy="152400"/>
          </a:xfrm>
          <a:prstGeom prst="rect">
            <a:avLst/>
          </a:prstGeom>
          <a:effectLst>
            <a:outerShdw blurRad="869" dist="35211" dir="2700000">
              <a:srgbClr val="1F1F1F">
                <a:alpha val="3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774700" y="2057400"/>
            <a:ext cx="901700" cy="241300"/>
          </a:xfrm>
          <a:prstGeom prst="rect">
            <a:avLst/>
          </a:prstGeom>
          <a:effectLst>
            <a:outerShdw dist="8731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400" b="0" i="0" u="none" strike="noStrike" spc="-100">
                <a:solidFill>
                  <a:srgbClr val="FFFFFF"/>
                </a:solidFill>
                <a:ea typeface="Pretendard SemiBold"/>
              </a:rPr>
              <a:t>공학설계입문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641600"/>
            <a:ext cx="952500" cy="749300"/>
          </a:xfrm>
          <a:prstGeom prst="rect">
            <a:avLst/>
          </a:prstGeom>
          <a:effectLst>
            <a:outerShdw blurRad="5568" dist="69019" dir="2700000">
              <a:srgbClr val="000000">
                <a:alpha val="50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568700"/>
            <a:ext cx="152400" cy="152400"/>
          </a:xfrm>
          <a:prstGeom prst="rect">
            <a:avLst/>
          </a:prstGeom>
          <a:effectLst>
            <a:outerShdw blurRad="869" dist="35211" dir="2700000">
              <a:srgbClr val="1F1F1F">
                <a:alpha val="30000"/>
              </a:srgbClr>
            </a:outerShdw>
          </a:effectLst>
        </p:spPr>
      </p:pic>
      <p:sp>
        <p:nvSpPr>
          <p:cNvPr id="8" name="TextBox 8"/>
          <p:cNvSpPr txBox="1"/>
          <p:nvPr/>
        </p:nvSpPr>
        <p:spPr>
          <a:xfrm>
            <a:off x="774700" y="3505200"/>
            <a:ext cx="914400" cy="279400"/>
          </a:xfrm>
          <a:prstGeom prst="rect">
            <a:avLst/>
          </a:prstGeom>
          <a:effectLst>
            <a:outerShdw dist="1016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SemiBold"/>
              </a:rPr>
              <a:t>대학물리학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089400"/>
            <a:ext cx="952500" cy="749300"/>
          </a:xfrm>
          <a:prstGeom prst="rect">
            <a:avLst/>
          </a:prstGeom>
          <a:effectLst>
            <a:outerShdw blurRad="5568" dist="69019" dir="2700000">
              <a:srgbClr val="000000">
                <a:alpha val="5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5016500"/>
            <a:ext cx="152400" cy="152400"/>
          </a:xfrm>
          <a:prstGeom prst="rect">
            <a:avLst/>
          </a:prstGeom>
          <a:effectLst>
            <a:outerShdw blurRad="869" dist="35211" dir="2700000">
              <a:srgbClr val="1F1F1F">
                <a:alpha val="30000"/>
              </a:srgbClr>
            </a:outerShdw>
          </a:effectLst>
        </p:spPr>
      </p:pic>
      <p:sp>
        <p:nvSpPr>
          <p:cNvPr id="11" name="TextBox 11"/>
          <p:cNvSpPr txBox="1"/>
          <p:nvPr/>
        </p:nvSpPr>
        <p:spPr>
          <a:xfrm>
            <a:off x="774700" y="4889500"/>
            <a:ext cx="901700" cy="419100"/>
          </a:xfrm>
          <a:prstGeom prst="rect">
            <a:avLst/>
          </a:prstGeom>
          <a:effectLst>
            <a:outerShdw dist="870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400" b="0" i="0" u="none" strike="noStrike" spc="-100">
                <a:solidFill>
                  <a:srgbClr val="000000"/>
                </a:solidFill>
                <a:ea typeface="Pretendard SemiBold"/>
              </a:rPr>
              <a:t>프로그래밍설계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" y="5537200"/>
            <a:ext cx="952500" cy="749300"/>
          </a:xfrm>
          <a:prstGeom prst="rect">
            <a:avLst/>
          </a:prstGeom>
          <a:effectLst>
            <a:outerShdw blurRad="5568" dist="69019" dir="2700000">
              <a:srgbClr val="000000">
                <a:alpha val="50000"/>
              </a:srgbClr>
            </a:outerShdw>
          </a:effectLst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6464300"/>
            <a:ext cx="152400" cy="152400"/>
          </a:xfrm>
          <a:prstGeom prst="rect">
            <a:avLst/>
          </a:prstGeom>
          <a:effectLst>
            <a:outerShdw blurRad="869" dist="35211" dir="2700000">
              <a:srgbClr val="1F1F1F">
                <a:alpha val="30000"/>
              </a:srgbClr>
            </a:outerShdw>
          </a:effectLst>
        </p:spPr>
      </p:pic>
      <p:sp>
        <p:nvSpPr>
          <p:cNvPr id="14" name="TextBox 14"/>
          <p:cNvSpPr txBox="1"/>
          <p:nvPr/>
        </p:nvSpPr>
        <p:spPr>
          <a:xfrm>
            <a:off x="774700" y="6311900"/>
            <a:ext cx="901700" cy="419100"/>
          </a:xfrm>
          <a:prstGeom prst="rect">
            <a:avLst/>
          </a:prstGeom>
          <a:effectLst>
            <a:outerShdw dist="8731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4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" y="6972300"/>
            <a:ext cx="952500" cy="749300"/>
          </a:xfrm>
          <a:prstGeom prst="rect">
            <a:avLst/>
          </a:prstGeom>
          <a:effectLst>
            <a:outerShdw blurRad="5568" dist="69019" dir="2700000">
              <a:srgbClr val="000000">
                <a:alpha val="50000"/>
              </a:srgbClr>
            </a:outerShdw>
          </a:effectLst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7912100"/>
            <a:ext cx="152400" cy="152400"/>
          </a:xfrm>
          <a:prstGeom prst="rect">
            <a:avLst/>
          </a:prstGeom>
          <a:effectLst>
            <a:outerShdw blurRad="869" dist="35211" dir="2700000">
              <a:srgbClr val="1F1F1F">
                <a:alpha val="30000"/>
              </a:srgbClr>
            </a:outerShdw>
          </a:effectLst>
        </p:spPr>
      </p:pic>
      <p:sp>
        <p:nvSpPr>
          <p:cNvPr id="17" name="TextBox 17"/>
          <p:cNvSpPr txBox="1"/>
          <p:nvPr/>
        </p:nvSpPr>
        <p:spPr>
          <a:xfrm>
            <a:off x="774700" y="7848600"/>
            <a:ext cx="901700" cy="419100"/>
          </a:xfrm>
          <a:prstGeom prst="rect">
            <a:avLst/>
          </a:prstGeom>
          <a:effectLst>
            <a:outerShdw dist="8731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4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4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" y="8420100"/>
            <a:ext cx="952500" cy="749300"/>
          </a:xfrm>
          <a:prstGeom prst="rect">
            <a:avLst/>
          </a:prstGeom>
          <a:effectLst>
            <a:outerShdw blurRad="5568" dist="69019" dir="2700000">
              <a:srgbClr val="000000">
                <a:alpha val="50000"/>
              </a:srgbClr>
            </a:outerShdw>
          </a:effectLst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359900"/>
            <a:ext cx="152400" cy="152400"/>
          </a:xfrm>
          <a:prstGeom prst="rect">
            <a:avLst/>
          </a:prstGeom>
          <a:effectLst>
            <a:outerShdw blurRad="869" dist="35211" dir="2700000">
              <a:srgbClr val="1F1F1F">
                <a:alpha val="30000"/>
              </a:srgbClr>
            </a:outerShdw>
          </a:effectLst>
        </p:spPr>
      </p:pic>
      <p:sp>
        <p:nvSpPr>
          <p:cNvPr id="20" name="TextBox 20"/>
          <p:cNvSpPr txBox="1"/>
          <p:nvPr/>
        </p:nvSpPr>
        <p:spPr>
          <a:xfrm>
            <a:off x="774700" y="9309100"/>
            <a:ext cx="901700" cy="266700"/>
          </a:xfrm>
          <a:prstGeom prst="rect">
            <a:avLst/>
          </a:prstGeom>
          <a:effectLst>
            <a:outerShdw dist="9525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5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-279400" y="-393700"/>
            <a:ext cx="18770600" cy="10693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>
            <a:alphaModFix amt="65000"/>
          </a:blip>
          <a:stretch>
            <a:fillRect/>
          </a:stretch>
        </p:blipFill>
        <p:spPr>
          <a:xfrm>
            <a:off x="14427200" y="1270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11400" y="2032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57300" y="2032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06700" y="1524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26" name="TextBox 26"/>
          <p:cNvSpPr txBox="1"/>
          <p:nvPr/>
        </p:nvSpPr>
        <p:spPr>
          <a:xfrm>
            <a:off x="2247900" y="1397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959100" y="152400"/>
            <a:ext cx="9144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670300" y="139700"/>
            <a:ext cx="9144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1200" y="114300"/>
            <a:ext cx="10541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 dirty="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500" y="596900"/>
            <a:ext cx="3048000" cy="36576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500" y="3048000"/>
            <a:ext cx="2806700" cy="3556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3">
            <a:alphaModFix amt="40000"/>
          </a:blip>
          <a:stretch>
            <a:fillRect/>
          </a:stretch>
        </p:blipFill>
        <p:spPr>
          <a:xfrm>
            <a:off x="2616200" y="3543300"/>
            <a:ext cx="165100" cy="1651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3">
            <a:alphaModFix amt="40000"/>
          </a:blip>
          <a:stretch>
            <a:fillRect/>
          </a:stretch>
        </p:blipFill>
        <p:spPr>
          <a:xfrm>
            <a:off x="2616200" y="3924300"/>
            <a:ext cx="165100" cy="165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0200" y="2260600"/>
            <a:ext cx="2768600" cy="12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0200" y="3429000"/>
            <a:ext cx="2768600" cy="127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419100" y="787400"/>
            <a:ext cx="1638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PLAN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에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관하여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19100" y="1181100"/>
            <a:ext cx="1168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시스템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설정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19100" y="15621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PLAN STORE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19100" y="1943100"/>
            <a:ext cx="1168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최근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사용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항목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19100" y="23241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잠자기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19100" y="27178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재시동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19100" y="34798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화면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잠금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19100" y="38608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로그아웃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781300" y="1905000"/>
            <a:ext cx="292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&gt;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781300" y="3848100"/>
            <a:ext cx="292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Q</a:t>
            </a:r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0200" y="1866900"/>
            <a:ext cx="2768600" cy="127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5">
            <a:alphaModFix amt="40000"/>
          </a:blip>
          <a:stretch>
            <a:fillRect/>
          </a:stretch>
        </p:blipFill>
        <p:spPr>
          <a:xfrm rot="-5400000">
            <a:off x="2362200" y="3924300"/>
            <a:ext cx="165100" cy="190500"/>
          </a:xfrm>
          <a:prstGeom prst="rect">
            <a:avLst/>
          </a:prstGeom>
        </p:spPr>
      </p:pic>
      <p:sp>
        <p:nvSpPr>
          <p:cNvPr id="49" name="TextBox 49"/>
          <p:cNvSpPr txBox="1"/>
          <p:nvPr/>
        </p:nvSpPr>
        <p:spPr>
          <a:xfrm>
            <a:off x="2794000" y="3467100"/>
            <a:ext cx="292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Q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99506" y="3048000"/>
            <a:ext cx="1092200" cy="266700"/>
          </a:xfrm>
          <a:prstGeom prst="rect">
            <a:avLst/>
          </a:prstGeom>
          <a:effectLst>
            <a:outerShdw blurRad="2222" dist="952" dir="2700000">
              <a:srgbClr val="1F1F1F">
                <a:alpha val="3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 dirty="0">
                <a:solidFill>
                  <a:srgbClr val="FFFFFF"/>
                </a:solidFill>
                <a:ea typeface="Pretendard Regular"/>
              </a:rPr>
              <a:t>시스템</a:t>
            </a:r>
            <a:r>
              <a:rPr lang="en-US" sz="15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500" b="0" i="0" u="none" strike="noStrike" spc="-100" dirty="0">
                <a:solidFill>
                  <a:srgbClr val="FFFFFF"/>
                </a:solidFill>
                <a:ea typeface="Pretendard Regular"/>
              </a:rPr>
              <a:t>종료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70400" y="3492500"/>
            <a:ext cx="9347200" cy="33020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7300" y="4051300"/>
            <a:ext cx="1600200" cy="16002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35600" y="4305300"/>
            <a:ext cx="876300" cy="1003300"/>
          </a:xfrm>
          <a:prstGeom prst="rect">
            <a:avLst/>
          </a:prstGeom>
          <a:effectLst>
            <a:outerShdw blurRad="943" dist="6696" dir="2700000">
              <a:srgbClr val="1F1F1F">
                <a:alpha val="30000"/>
              </a:srgbClr>
            </a:outerShdw>
          </a:effectLst>
        </p:spPr>
      </p:pic>
      <p:sp>
        <p:nvSpPr>
          <p:cNvPr id="54" name="TextBox 54"/>
          <p:cNvSpPr txBox="1"/>
          <p:nvPr/>
        </p:nvSpPr>
        <p:spPr>
          <a:xfrm>
            <a:off x="7048500" y="4051300"/>
            <a:ext cx="52705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2600" b="0" i="0" u="none" strike="noStrike" spc="-200">
                <a:solidFill>
                  <a:srgbClr val="1F1F1F"/>
                </a:solidFill>
                <a:ea typeface="Gmarket Sans Medium"/>
              </a:rPr>
              <a:t>읽어주셔서</a:t>
            </a:r>
            <a:r>
              <a:rPr lang="en-US" sz="2600" b="0" i="0" u="none" strike="noStrike" spc="-200">
                <a:solidFill>
                  <a:srgbClr val="1F1F1F"/>
                </a:solidFill>
                <a:latin typeface="Gmarket Sans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Gmarket Sans Medium"/>
              </a:rPr>
              <a:t>감사합니다</a:t>
            </a:r>
            <a:r>
              <a:rPr lang="en-US" sz="2600" b="0" i="0" u="none" strike="noStrike" spc="-200">
                <a:solidFill>
                  <a:srgbClr val="1F1F1F"/>
                </a:solidFill>
                <a:latin typeface="Gmarket Sans Medium"/>
              </a:rPr>
              <a:t>.</a:t>
            </a:r>
          </a:p>
          <a:p>
            <a:pPr lvl="0" algn="l">
              <a:lnSpc>
                <a:spcPct val="107899"/>
              </a:lnSpc>
            </a:pPr>
            <a:r>
              <a:rPr lang="ko-KR" sz="2600" b="0" i="0" u="none" strike="noStrike" spc="-200">
                <a:solidFill>
                  <a:srgbClr val="1F1F1F"/>
                </a:solidFill>
                <a:ea typeface="Gmarket Sans Medium"/>
              </a:rPr>
              <a:t>지금</a:t>
            </a:r>
            <a:r>
              <a:rPr lang="en-US" sz="2600" b="0" i="0" u="none" strike="noStrike" spc="-200">
                <a:solidFill>
                  <a:srgbClr val="1F1F1F"/>
                </a:solidFill>
                <a:latin typeface="Gmarket Sans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Gmarket Sans Medium"/>
              </a:rPr>
              <a:t>프레젠테이션을</a:t>
            </a:r>
            <a:r>
              <a:rPr lang="en-US" sz="2600" b="0" i="0" u="none" strike="noStrike" spc="-200">
                <a:solidFill>
                  <a:srgbClr val="1F1F1F"/>
                </a:solidFill>
                <a:latin typeface="Gmarket Sans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Gmarket Sans Medium"/>
              </a:rPr>
              <a:t>종료하겠습니까</a:t>
            </a:r>
            <a:r>
              <a:rPr lang="en-US" sz="2600" b="0" i="0" u="none" strike="noStrike" spc="-200">
                <a:solidFill>
                  <a:srgbClr val="1F1F1F"/>
                </a:solidFill>
                <a:latin typeface="Gmarket Sans Medium"/>
              </a:rPr>
              <a:t>?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048500" y="5092700"/>
            <a:ext cx="6146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800" b="0" i="0" u="none" strike="noStrike" spc="-100">
                <a:solidFill>
                  <a:srgbClr val="1F1F1F">
                    <a:alpha val="70196"/>
                  </a:srgbClr>
                </a:solidFill>
                <a:ea typeface="Pretendard Regular"/>
              </a:rPr>
              <a:t>아무런</a:t>
            </a:r>
            <a:r>
              <a:rPr lang="en-US" sz="1800" b="0" i="0" u="none" strike="noStrike" spc="-100">
                <a:solidFill>
                  <a:srgbClr val="1F1F1F">
                    <a:alpha val="70196"/>
                  </a:srgbClr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1F1F1F">
                    <a:alpha val="70196"/>
                  </a:srgbClr>
                </a:solidFill>
                <a:ea typeface="Pretendard Regular"/>
              </a:rPr>
              <a:t>작업이</a:t>
            </a:r>
            <a:r>
              <a:rPr lang="en-US" sz="1800" b="0" i="0" u="none" strike="noStrike" spc="-100">
                <a:solidFill>
                  <a:srgbClr val="1F1F1F">
                    <a:alpha val="70196"/>
                  </a:srgbClr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1F1F1F">
                    <a:alpha val="70196"/>
                  </a:srgbClr>
                </a:solidFill>
                <a:ea typeface="Pretendard Regular"/>
              </a:rPr>
              <a:t>없다면</a:t>
            </a:r>
            <a:r>
              <a:rPr lang="en-US" sz="1800" b="0" i="0" u="none" strike="noStrike" spc="-100">
                <a:solidFill>
                  <a:srgbClr val="1F1F1F">
                    <a:alpha val="70196"/>
                  </a:srgbClr>
                </a:solidFill>
                <a:latin typeface="Pretendard Regular"/>
              </a:rPr>
              <a:t>, </a:t>
            </a:r>
            <a:r>
              <a:rPr lang="ko-KR" sz="1800" b="0" i="0" u="none" strike="noStrike" spc="-100">
                <a:solidFill>
                  <a:srgbClr val="1F1F1F">
                    <a:alpha val="70196"/>
                  </a:srgbClr>
                </a:solidFill>
                <a:ea typeface="Pretendard Regular"/>
              </a:rPr>
              <a:t>컴퓨터</a:t>
            </a:r>
            <a:r>
              <a:rPr lang="en-US" sz="1800" b="0" i="0" u="none" strike="noStrike" spc="-100">
                <a:solidFill>
                  <a:srgbClr val="1F1F1F">
                    <a:alpha val="70196"/>
                  </a:srgbClr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1F1F1F">
                    <a:alpha val="70196"/>
                  </a:srgbClr>
                </a:solidFill>
                <a:ea typeface="Pretendard Regular"/>
              </a:rPr>
              <a:t>종료가</a:t>
            </a:r>
            <a:r>
              <a:rPr lang="en-US" sz="1800" b="0" i="0" u="none" strike="noStrike" spc="-100">
                <a:solidFill>
                  <a:srgbClr val="1F1F1F">
                    <a:alpha val="70196"/>
                  </a:srgbClr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1F1F1F">
                    <a:alpha val="70196"/>
                  </a:srgbClr>
                </a:solidFill>
                <a:ea typeface="Pretendard Regular"/>
              </a:rPr>
              <a:t>곧</a:t>
            </a:r>
            <a:r>
              <a:rPr lang="en-US" sz="1800" b="0" i="0" u="none" strike="noStrike" spc="-100">
                <a:solidFill>
                  <a:srgbClr val="1F1F1F">
                    <a:alpha val="70196"/>
                  </a:srgbClr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1F1F1F">
                    <a:alpha val="70196"/>
                  </a:srgbClr>
                </a:solidFill>
                <a:ea typeface="Pretendard Regular"/>
              </a:rPr>
              <a:t>자동으로</a:t>
            </a:r>
            <a:r>
              <a:rPr lang="en-US" sz="1800" b="0" i="0" u="none" strike="noStrike" spc="-100">
                <a:solidFill>
                  <a:srgbClr val="1F1F1F">
                    <a:alpha val="70196"/>
                  </a:srgbClr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1F1F1F">
                    <a:alpha val="70196"/>
                  </a:srgbClr>
                </a:solidFill>
                <a:ea typeface="Pretendard Regular"/>
              </a:rPr>
              <a:t>시스템</a:t>
            </a:r>
            <a:r>
              <a:rPr lang="en-US" sz="1800" b="0" i="0" u="none" strike="noStrike" spc="-100">
                <a:solidFill>
                  <a:srgbClr val="1F1F1F">
                    <a:alpha val="70196"/>
                  </a:srgbClr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1F1F1F">
                    <a:alpha val="70196"/>
                  </a:srgbClr>
                </a:solidFill>
                <a:ea typeface="Pretendard Regular"/>
              </a:rPr>
              <a:t>종료됩니다</a:t>
            </a:r>
            <a:r>
              <a:rPr lang="en-US" sz="1800" b="0" i="0" u="none" strike="noStrike" spc="-100">
                <a:solidFill>
                  <a:srgbClr val="1F1F1F">
                    <a:alpha val="70196"/>
                  </a:srgbClr>
                </a:solidFill>
                <a:latin typeface="Pretendard Regular"/>
              </a:rPr>
              <a:t>.</a:t>
            </a: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50700" y="5981700"/>
            <a:ext cx="1333500" cy="406400"/>
          </a:xfrm>
          <a:prstGeom prst="rect">
            <a:avLst/>
          </a:prstGeom>
          <a:effectLst>
            <a:outerShdw blurRad="1600" dist="36997" dir="2700000">
              <a:srgbClr val="1F1F1F">
                <a:alpha val="50000"/>
              </a:srgbClr>
            </a:outerShdw>
          </a:effectLst>
        </p:spPr>
      </p:pic>
      <p:sp>
        <p:nvSpPr>
          <p:cNvPr id="57" name="TextBox 57"/>
          <p:cNvSpPr txBox="1"/>
          <p:nvPr/>
        </p:nvSpPr>
        <p:spPr>
          <a:xfrm>
            <a:off x="12071350" y="6002020"/>
            <a:ext cx="1092200" cy="266700"/>
          </a:xfrm>
          <a:prstGeom prst="rect">
            <a:avLst/>
          </a:prstGeom>
          <a:effectLst>
            <a:outerShdw blurRad="2222" dist="952" dir="2700000">
              <a:srgbClr val="1F1F1F">
                <a:alpha val="3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1500" b="0" i="0" u="none" strike="noStrike" spc="-100" dirty="0">
                <a:solidFill>
                  <a:srgbClr val="FFFFFF"/>
                </a:solidFill>
                <a:ea typeface="Pretendard Regular"/>
              </a:rPr>
              <a:t>시스템</a:t>
            </a:r>
            <a:r>
              <a:rPr lang="en-US" sz="15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500" b="0" i="0" u="none" strike="noStrike" spc="-100" dirty="0">
                <a:solidFill>
                  <a:srgbClr val="FFFFFF"/>
                </a:solidFill>
                <a:ea typeface="Pretendard Regular"/>
              </a:rPr>
              <a:t>종료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63200" y="5981700"/>
            <a:ext cx="1333500" cy="406400"/>
          </a:xfrm>
          <a:prstGeom prst="rect">
            <a:avLst/>
          </a:prstGeom>
          <a:effectLst>
            <a:outerShdw blurRad="1600" dist="36997" dir="2700000">
              <a:srgbClr val="1F1F1F">
                <a:alpha val="50000"/>
              </a:srgbClr>
            </a:outerShdw>
          </a:effectLst>
        </p:spPr>
      </p:pic>
      <p:sp>
        <p:nvSpPr>
          <p:cNvPr id="59" name="TextBox 59"/>
          <p:cNvSpPr txBox="1"/>
          <p:nvPr/>
        </p:nvSpPr>
        <p:spPr>
          <a:xfrm>
            <a:off x="10629900" y="6002020"/>
            <a:ext cx="800100" cy="266700"/>
          </a:xfrm>
          <a:prstGeom prst="rect">
            <a:avLst/>
          </a:prstGeom>
          <a:effectLst>
            <a:outerShdw blurRad="2778" dist="952" dir="2700000">
              <a:srgbClr val="1F1F1F">
                <a:alpha val="3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1500" b="0" i="0" u="none" strike="noStrike" spc="-100" dirty="0">
                <a:solidFill>
                  <a:srgbClr val="1F1F1F"/>
                </a:solidFill>
                <a:ea typeface="Pretendard Regular"/>
              </a:rPr>
              <a:t>취소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5697200" y="1651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9E9E9E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9E9E9E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9E9E9E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9E9E9E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9E9E9E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9E9E9E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9E9E9E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9E9E9E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9E9E9E"/>
                </a:solidFill>
                <a:latin typeface="Pretendard Regular"/>
              </a:rPr>
              <a:t> 12:05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366500" y="9563100"/>
            <a:ext cx="6896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000" b="0" i="0" u="none" strike="noStrike">
                <a:solidFill>
                  <a:srgbClr val="FFFFFF"/>
                </a:solidFill>
                <a:ea typeface="Gmarket Sans Medium"/>
              </a:rPr>
              <a:t>김병현</a:t>
            </a:r>
            <a:r>
              <a:rPr lang="en-US" sz="3000" b="0" i="0" u="none" strike="noStrike">
                <a:solidFill>
                  <a:srgbClr val="FFFFFF"/>
                </a:solidFill>
                <a:latin typeface="Gmarket Sans Medium"/>
              </a:rPr>
              <a:t>, </a:t>
            </a:r>
            <a:r>
              <a:rPr lang="ko-KR" sz="3000" b="0" i="0" u="none" strike="noStrike">
                <a:solidFill>
                  <a:srgbClr val="FFFFFF"/>
                </a:solidFill>
                <a:ea typeface="Gmarket Sans Medium"/>
              </a:rPr>
              <a:t>김성은</a:t>
            </a:r>
            <a:r>
              <a:rPr lang="en-US" sz="3000" b="0" i="0" u="none" strike="noStrike">
                <a:solidFill>
                  <a:srgbClr val="FFFFFF"/>
                </a:solidFill>
                <a:latin typeface="Gmarket Sans Medium"/>
              </a:rPr>
              <a:t>, </a:t>
            </a:r>
            <a:r>
              <a:rPr lang="ko-KR" sz="3000" b="0" i="0" u="none" strike="noStrike">
                <a:solidFill>
                  <a:srgbClr val="FFFFFF"/>
                </a:solidFill>
                <a:ea typeface="Gmarket Sans Medium"/>
              </a:rPr>
              <a:t>류재홍</a:t>
            </a:r>
            <a:r>
              <a:rPr lang="en-US" sz="3000" b="0" i="0" u="none" strike="noStrike">
                <a:solidFill>
                  <a:srgbClr val="FFFFFF"/>
                </a:solidFill>
                <a:latin typeface="Gmarket Sans Medium"/>
              </a:rPr>
              <a:t>, </a:t>
            </a:r>
            <a:r>
              <a:rPr lang="ko-KR" sz="3000" b="0" i="0" u="none" strike="noStrike">
                <a:solidFill>
                  <a:srgbClr val="FFFFFF"/>
                </a:solidFill>
                <a:ea typeface="Gmarket Sans Medium"/>
              </a:rPr>
              <a:t>류찬형</a:t>
            </a:r>
            <a:r>
              <a:rPr lang="en-US" sz="3000" b="0" i="0" u="none" strike="noStrike">
                <a:solidFill>
                  <a:srgbClr val="FFFFFF"/>
                </a:solidFill>
                <a:latin typeface="Gmarket Sans Medium"/>
              </a:rPr>
              <a:t>, </a:t>
            </a:r>
            <a:r>
              <a:rPr lang="ko-KR" sz="3000" b="0" i="0" u="none" strike="noStrike">
                <a:solidFill>
                  <a:srgbClr val="FFFFFF"/>
                </a:solidFill>
                <a:ea typeface="Gmarket Sans Medium"/>
              </a:rPr>
              <a:t>이동현</a:t>
            </a:r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32100" y="3213100"/>
            <a:ext cx="406400" cy="4064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D496484-4614-A3F5-C87B-EC6A4B289D7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6389" y="2241"/>
            <a:ext cx="1549614" cy="5057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2c2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193800"/>
            <a:ext cx="11709400" cy="8369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9600"/>
            <a:ext cx="3048000" cy="3657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00" y="1141367"/>
            <a:ext cx="2806700" cy="355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252401"/>
            <a:ext cx="406400" cy="406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4318000" y="838200"/>
            <a:ext cx="165100" cy="165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000" y="1219200"/>
            <a:ext cx="165100" cy="165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4318000" y="1612900"/>
            <a:ext cx="165100" cy="165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4318000" y="1993900"/>
            <a:ext cx="165100" cy="16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4318000" y="2374900"/>
            <a:ext cx="165100" cy="165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4318000" y="3149600"/>
            <a:ext cx="165100" cy="165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>
            <a:alphaModFix amt="40000"/>
          </a:blip>
          <a:stretch>
            <a:fillRect/>
          </a:stretch>
        </p:blipFill>
        <p:spPr>
          <a:xfrm>
            <a:off x="4318000" y="3543300"/>
            <a:ext cx="165100" cy="165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>
            <a:alphaModFix amt="40000"/>
          </a:blip>
          <a:stretch>
            <a:fillRect/>
          </a:stretch>
        </p:blipFill>
        <p:spPr>
          <a:xfrm>
            <a:off x="4318000" y="3924300"/>
            <a:ext cx="165100" cy="165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000" y="2654300"/>
            <a:ext cx="27686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00" y="3022600"/>
            <a:ext cx="2768600" cy="12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120900" y="7874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새로운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폴더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495800" y="762000"/>
            <a:ext cx="292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20900" y="15621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열기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20900" y="1943100"/>
            <a:ext cx="1168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다음으로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열기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20900" y="23241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윈도우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닫기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120900" y="27178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공유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...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0900" y="30988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원본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보기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0900" y="34798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휴지통으로</a:t>
            </a:r>
            <a:r>
              <a:rPr lang="en-US" sz="15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이동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0900" y="3860800"/>
            <a:ext cx="1397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>
                <a:solidFill>
                  <a:srgbClr val="1F1F1F">
                    <a:alpha val="40000"/>
                  </a:srgbClr>
                </a:solidFill>
                <a:ea typeface="Pretendard Regular"/>
              </a:rPr>
              <a:t>찾기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495800" y="1143000"/>
            <a:ext cx="2921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495800" y="1536700"/>
            <a:ext cx="292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495800" y="1905000"/>
            <a:ext cx="292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&gt;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546600" y="2298700"/>
            <a:ext cx="1905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95800" y="3073400"/>
            <a:ext cx="292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495800" y="3848100"/>
            <a:ext cx="292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8570"/>
              </a:lnSpc>
            </a:pPr>
            <a:r>
              <a:rPr lang="en-US" sz="1700" b="0" i="0" u="none" strike="noStrike" spc="-100">
                <a:solidFill>
                  <a:srgbClr val="1F1F1F">
                    <a:alpha val="40000"/>
                  </a:srgbClr>
                </a:solidFill>
                <a:latin typeface="Pretendard Regular"/>
              </a:rPr>
              <a:t>F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62900" y="8813800"/>
            <a:ext cx="2514600" cy="1143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8089900" y="1346200"/>
            <a:ext cx="10414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3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414000" y="1473200"/>
            <a:ext cx="4318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en-US" sz="2200" b="0" i="0" u="none" strike="noStrike" spc="-200">
                <a:solidFill>
                  <a:srgbClr val="1F1F1F"/>
                </a:solidFill>
                <a:latin typeface="Pretendard Regular"/>
              </a:rPr>
              <a:t>Contents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649700" y="1447800"/>
            <a:ext cx="469900" cy="4699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31300" y="3340100"/>
            <a:ext cx="1295400" cy="10160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9004300" y="4508500"/>
            <a:ext cx="1536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3000"/>
              </a:lnSpc>
              <a:defRPr/>
            </a:pP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설계과제</a:t>
            </a:r>
            <a:r>
              <a:rPr lang="en-US" sz="2200" b="0" i="0" u="none" strike="noStrike" spc="-100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개요</a:t>
            </a:r>
            <a:endParaRPr lang="ko-KR" sz="2200" b="0" i="0" u="none" strike="noStrike" spc="-100">
              <a:solidFill>
                <a:srgbClr val="1f1f1f"/>
              </a:solidFill>
              <a:ea typeface="Pretendard Semi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674100" y="4889500"/>
            <a:ext cx="2209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프로젝트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구조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소개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50700" y="3340100"/>
            <a:ext cx="1295400" cy="10160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1557000" y="4508500"/>
            <a:ext cx="21209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설계과제</a:t>
            </a:r>
            <a:r>
              <a:rPr lang="en-US" sz="2200" b="0" i="0" u="none" strike="noStrike" spc="-100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추진</a:t>
            </a:r>
            <a:r>
              <a:rPr lang="en-US" sz="2200" b="0" i="0" u="none" strike="noStrike" spc="-100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배경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417300" y="4889500"/>
            <a:ext cx="247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개인화된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학습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계획의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필요성</a:t>
            </a:r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782800" y="3340100"/>
            <a:ext cx="1295400" cy="1016000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14541500" y="4508500"/>
            <a:ext cx="1790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사전</a:t>
            </a:r>
            <a:r>
              <a:rPr lang="en-US" sz="2200" b="0" i="0" u="none" strike="noStrike" spc="-100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조사</a:t>
            </a:r>
            <a:r>
              <a:rPr lang="en-US" sz="2200" b="0" i="0" u="none" strike="noStrike" spc="-100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결과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4325600" y="4889500"/>
            <a:ext cx="2209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설문조사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개요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 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규모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31300" y="5676900"/>
            <a:ext cx="1295400" cy="1016000"/>
          </a:xfrm>
          <a:prstGeom prst="rect">
            <a:avLst/>
          </a:prstGeom>
        </p:spPr>
      </p:pic>
      <p:sp>
        <p:nvSpPr>
          <p:cNvPr id="45" name="TextBox 45"/>
          <p:cNvSpPr txBox="1"/>
          <p:nvPr/>
        </p:nvSpPr>
        <p:spPr>
          <a:xfrm>
            <a:off x="8763000" y="68326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설계과제</a:t>
            </a:r>
            <a:r>
              <a:rPr lang="en-US" sz="2200" b="0" i="0" u="none" strike="noStrike" spc="-100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추진</a:t>
            </a:r>
            <a:r>
              <a:rPr lang="en-US" sz="2200" b="0" i="0" u="none" strike="noStrike" spc="-100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목적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674100" y="7226300"/>
            <a:ext cx="2209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AI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추천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알고리즘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설계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 </a:t>
            </a:r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950700" y="5676900"/>
            <a:ext cx="1295400" cy="10160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11887200" y="6845300"/>
            <a:ext cx="1498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설계과제</a:t>
            </a:r>
            <a:r>
              <a:rPr lang="en-US" sz="2200" b="0" i="0" u="none" strike="noStrike" spc="-100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2200" b="0" i="0" u="none" strike="noStrike" spc="-100">
                <a:solidFill>
                  <a:srgbClr val="1F1F1F"/>
                </a:solidFill>
                <a:ea typeface="Pretendard SemiBold"/>
              </a:rPr>
              <a:t>내용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493500" y="7226300"/>
            <a:ext cx="2209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AI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학습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루틴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서비스</a:t>
            </a:r>
            <a:r>
              <a:rPr lang="en-US" sz="1800" b="0" i="0" u="none" strike="noStrike" spc="-100">
                <a:solidFill>
                  <a:srgbClr val="037BFB"/>
                </a:solidFill>
                <a:latin typeface="Pretendard Regular"/>
              </a:rPr>
              <a:t> </a:t>
            </a:r>
            <a:r>
              <a:rPr lang="en-US" sz="1800" b="0" i="0" u="none" strike="noStrike" spc="-100">
                <a:solidFill>
                  <a:srgbClr val="18A8F1"/>
                </a:solidFill>
                <a:latin typeface="Pretendard Regular"/>
              </a:rPr>
              <a:t>PLAN</a:t>
            </a: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782800" y="5676900"/>
            <a:ext cx="1295400" cy="1016000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14681200" y="6832600"/>
            <a:ext cx="14859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2200" b="0" i="0" u="none" strike="noStrike">
                <a:solidFill>
                  <a:srgbClr val="1F1F1F"/>
                </a:solidFill>
                <a:ea typeface="Pretendard SemiBold"/>
              </a:rPr>
              <a:t>결론</a:t>
            </a:r>
            <a:r>
              <a:rPr lang="en-US" sz="2200" b="0" i="0" u="none" strike="noStrike">
                <a:solidFill>
                  <a:srgbClr val="1F1F1F"/>
                </a:solidFill>
                <a:latin typeface="Pretendard SemiBold"/>
              </a:rPr>
              <a:t> </a:t>
            </a:r>
            <a:r>
              <a:rPr lang="ko-KR" sz="2200" b="0" i="0" u="none" strike="noStrike">
                <a:solidFill>
                  <a:srgbClr val="1F1F1F"/>
                </a:solidFill>
                <a:ea typeface="Pretendard SemiBold"/>
              </a:rPr>
              <a:t>및</a:t>
            </a:r>
            <a:r>
              <a:rPr lang="en-US" sz="2200" b="0" i="0" u="none" strike="noStrike">
                <a:solidFill>
                  <a:srgbClr val="1F1F1F"/>
                </a:solidFill>
                <a:latin typeface="Pretendard SemiBold"/>
              </a:rPr>
              <a:t> Q&amp;A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4071600" y="7226300"/>
            <a:ext cx="2819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AI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기반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사용자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맞춤형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루틴</a:t>
            </a:r>
            <a:r>
              <a:rPr lang="en-US" sz="18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800" b="0" i="0" u="none" strike="noStrike" spc="-100">
                <a:solidFill>
                  <a:srgbClr val="9E9E9E"/>
                </a:solidFill>
                <a:ea typeface="Pretendard Regular"/>
              </a:rPr>
              <a:t>설계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120900" y="1143000"/>
            <a:ext cx="1092200" cy="266700"/>
          </a:xfrm>
          <a:prstGeom prst="rect">
            <a:avLst/>
          </a:prstGeom>
          <a:effectLst>
            <a:outerShdw blurRad="2680" dist="952" dir="2700000">
              <a:srgbClr val="1F1F1F">
                <a:alpha val="3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500" b="0" i="0" u="none" strike="noStrike" spc="-100" dirty="0">
                <a:solidFill>
                  <a:srgbClr val="FFFFFF"/>
                </a:solidFill>
                <a:ea typeface="Pretendard Regular"/>
              </a:rPr>
              <a:t>새로운</a:t>
            </a:r>
            <a:r>
              <a:rPr lang="en-US" sz="15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500" b="0" i="0" u="none" strike="noStrike" spc="-100" dirty="0">
                <a:solidFill>
                  <a:srgbClr val="FFFFFF"/>
                </a:solidFill>
                <a:ea typeface="Pretendard Regular"/>
              </a:rPr>
              <a:t>탭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89900" y="9182100"/>
            <a:ext cx="254000" cy="2032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80100" y="2590800"/>
            <a:ext cx="1689100" cy="419100"/>
          </a:xfrm>
          <a:prstGeom prst="rect">
            <a:avLst/>
          </a:prstGeom>
        </p:spPr>
      </p:pic>
      <p:sp>
        <p:nvSpPr>
          <p:cNvPr id="56" name="TextBox 56"/>
          <p:cNvSpPr txBox="1"/>
          <p:nvPr/>
        </p:nvSpPr>
        <p:spPr>
          <a:xfrm>
            <a:off x="8445500" y="9144000"/>
            <a:ext cx="1371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000000"/>
                </a:solidFill>
                <a:ea typeface="Pretendard Regular"/>
              </a:rPr>
              <a:t>웹서버프로그래밍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057900" y="2209800"/>
            <a:ext cx="10922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바탕화면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019800" y="2616200"/>
            <a:ext cx="1485900" cy="234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endParaRPr/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000000">
                    <a:alpha val="40000"/>
                  </a:srgbClr>
                </a:solidFill>
                <a:ea typeface="Pretendard Regular"/>
              </a:rPr>
              <a:t>컴퓨터구조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000000">
                    <a:alpha val="40000"/>
                  </a:srgbClr>
                </a:solidFill>
                <a:ea typeface="Pretendard Regular"/>
              </a:rPr>
              <a:t>프로그래밍설계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000000">
                    <a:alpha val="40000"/>
                  </a:srgbClr>
                </a:solidFill>
                <a:ea typeface="Pretendard Regular"/>
              </a:rPr>
              <a:t>웹프로그래밍기초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000000">
                    <a:alpha val="40000"/>
                  </a:srgbClr>
                </a:solidFill>
                <a:ea typeface="Pretendard Regular"/>
              </a:rPr>
              <a:t>기독교로의초대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000000">
                    <a:alpha val="40000"/>
                  </a:srgbClr>
                </a:solidFill>
                <a:ea typeface="Pretendard Regular"/>
              </a:rPr>
              <a:t>채플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6019800" y="2616200"/>
            <a:ext cx="14859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1F1F1F"/>
                </a:solidFill>
                <a:ea typeface="Pretendard Regular"/>
              </a:rPr>
              <a:t>웹서버프로그래밍</a:t>
            </a:r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26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65" name="TextBox 65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68" name="TextBox 68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69" name="Picture 6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71" name="TextBox 71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73" name="Picture 73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75" name="Picture 7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76" name="TextBox 76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77" name="Picture 7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79" name="TextBox 79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81" name="Picture 81"/>
          <p:cNvPicPr>
            <a:picLocks noChangeAspect="1"/>
          </p:cNvPicPr>
          <p:nvPr/>
        </p:nvPicPr>
        <p:blipFill>
          <a:blip r:embed="rId41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42">
            <a:alphaModFix amt="72000"/>
          </a:blip>
          <a:stretch>
            <a:fillRect/>
          </a:stretch>
        </p:blipFill>
        <p:spPr>
          <a:xfrm>
            <a:off x="1155700" y="1371600"/>
            <a:ext cx="419100" cy="419100"/>
          </a:xfrm>
          <a:prstGeom prst="rect">
            <a:avLst/>
          </a:prstGeom>
        </p:spPr>
      </p:pic>
      <p:pic>
        <p:nvPicPr>
          <p:cNvPr id="83" name="Picture 83"/>
          <p:cNvPicPr>
            <a:picLocks noChangeAspect="1"/>
          </p:cNvPicPr>
          <p:nvPr/>
        </p:nvPicPr>
        <p:blipFill>
          <a:blip r:embed="rId43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84" name="TextBox 84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86" name="Picture 86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89" name="TextBox 89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92" name="Picture 92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987800" y="1104900"/>
            <a:ext cx="10541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831" y="2343150"/>
            <a:ext cx="1689100" cy="41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100" y="2552700"/>
            <a:ext cx="419100" cy="419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994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설계과제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개요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설계과제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개요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17" name="TextBox 17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0" name="TextBox 20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3" name="TextBox 23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8" name="TextBox 28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1" name="TextBox 31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5400" y="2895600"/>
            <a:ext cx="10896600" cy="5613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7962900" y="22352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프로젝트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개요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및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팀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소개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사전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조사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결론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 Q&amp;A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2" name="TextBox 42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5" name="TextBox 45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8" name="TextBox 48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3" name="TextBox 53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6" name="TextBox 56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0800" y="8978900"/>
            <a:ext cx="2628900" cy="1270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14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66" name="TextBox 66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69" name="Picture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987800" y="1104900"/>
            <a:ext cx="10541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23" y="2756626"/>
            <a:ext cx="1689100" cy="419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8994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설계과제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추진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배경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13" name="TextBox 13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16" name="TextBox 16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19" name="TextBox 19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4" name="TextBox 24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7" name="TextBox 27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사전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조사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결론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 Q&amp;A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5600" y="2984500"/>
            <a:ext cx="419100" cy="419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3149600"/>
            <a:ext cx="11239500" cy="49149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7962900" y="22352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설계과제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추진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배경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설계과제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추진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배경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2" name="TextBox 42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5" name="TextBox 45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8" name="TextBox 48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3" name="TextBox 53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6" name="TextBox 56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3500" y="8978900"/>
            <a:ext cx="2628900" cy="1270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14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66" name="TextBox 66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69" name="Picture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987800" y="1104900"/>
            <a:ext cx="10668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3162300"/>
            <a:ext cx="1689100" cy="41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0" y="3327400"/>
            <a:ext cx="419100" cy="419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867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사전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조사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700" y="2743200"/>
            <a:ext cx="10756900" cy="5664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사전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조사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결과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62900" y="22352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학습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루틴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수립에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대한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설문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결과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사전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조사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결론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 Q&amp;A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0" name="TextBox 20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3" name="TextBox 23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6" name="TextBox 26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1" name="TextBox 31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4" name="TextBox 34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2" name="TextBox 42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5" name="TextBox 45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8" name="TextBox 48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3" name="TextBox 53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6" name="TextBox 56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35400" y="8978900"/>
            <a:ext cx="2628900" cy="127000"/>
          </a:xfrm>
          <a:prstGeom prst="rect">
            <a:avLst/>
          </a:prstGeom>
        </p:spPr>
      </p:pic>
      <p:sp>
        <p:nvSpPr>
          <p:cNvPr id="60" name="TextBox 60"/>
          <p:cNvSpPr txBox="1"/>
          <p:nvPr/>
        </p:nvSpPr>
        <p:spPr>
          <a:xfrm>
            <a:off x="4445000" y="8115300"/>
            <a:ext cx="122174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많은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학습자들이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루틴을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세우지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못하며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,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자동화된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루틴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추천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시스템의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필요성이</a:t>
            </a:r>
            <a:r>
              <a:rPr lang="en-US" sz="26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600" b="0" i="0" u="none" strike="noStrike" spc="-200">
                <a:solidFill>
                  <a:srgbClr val="1F1F1F"/>
                </a:solidFill>
                <a:ea typeface="Pretendard Medium"/>
              </a:rPr>
              <a:t>나타남</a:t>
            </a:r>
          </a:p>
        </p:txBody>
      </p:sp>
      <p:pic>
        <p:nvPicPr>
          <p:cNvPr id="61" name="Picture 61"/>
          <p:cNvPicPr>
            <a:picLocks noChangeAspect="1"/>
          </p:cNvPicPr>
          <p:nvPr/>
        </p:nvPicPr>
        <p:blipFill>
          <a:blip r:embed="rId14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2" name="TextBox 62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67" name="TextBox 67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70" name="Picture 7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8978900"/>
            <a:ext cx="2628900" cy="12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87800" y="1104900"/>
            <a:ext cx="1003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666" y="3155950"/>
            <a:ext cx="1689100" cy="419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00" y="3327400"/>
            <a:ext cx="419100" cy="419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8867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사전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조사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결과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사전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조사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결과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62900" y="22352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학습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루틴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수립에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대한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설문</a:t>
            </a:r>
            <a:r>
              <a:rPr lang="en-US" sz="31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>
                <a:solidFill>
                  <a:srgbClr val="1F1F1F"/>
                </a:solidFill>
                <a:ea typeface="Pretendard Medium"/>
              </a:rPr>
              <a:t>결과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000000"/>
                </a:solidFill>
                <a:ea typeface="Pretendard Regular"/>
              </a:rPr>
              <a:t>사전</a:t>
            </a:r>
            <a:r>
              <a:rPr lang="en-US" sz="1600" b="0" i="0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000000"/>
                </a:solidFill>
                <a:ea typeface="Pretendard Regular"/>
              </a:rPr>
              <a:t>조사</a:t>
            </a:r>
            <a:r>
              <a:rPr lang="en-US" sz="1600" b="0" i="0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000000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결론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 Q&amp;A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0" name="TextBox 20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3" name="TextBox 23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6" name="TextBox 26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1" name="TextBox 31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4" name="TextBox 34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2" name="TextBox 42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5" name="TextBox 45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8" name="TextBox 48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3" name="TextBox 53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6" name="TextBox 56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6300" y="3898900"/>
            <a:ext cx="3822700" cy="36449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47500" y="3937000"/>
            <a:ext cx="3771900" cy="3657600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4203700" y="7924800"/>
            <a:ext cx="12865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많은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응답자가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AI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루틴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추천에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기대감을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나타냈으며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,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캘린더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방식은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실행력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상승에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도움이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된다고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판단함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5283200" y="3086100"/>
            <a:ext cx="51816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AI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기반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학습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계획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추천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기능에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대한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기대감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0883900" y="3086100"/>
            <a:ext cx="5486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캘린더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기반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AI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루틴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제공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방식에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대한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인식</a:t>
            </a:r>
            <a:r>
              <a:rPr lang="en-US" sz="2400" b="0" i="0" u="none" strike="noStrike" spc="-20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2400" b="0" i="0" u="none" strike="noStrike" spc="-200">
                <a:solidFill>
                  <a:srgbClr val="1F1F1F"/>
                </a:solidFill>
                <a:ea typeface="Pretendard Medium"/>
              </a:rPr>
              <a:t>조사</a:t>
            </a:r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15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5" name="TextBox 65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7" name="Picture 6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70" name="TextBox 70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73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8978900"/>
            <a:ext cx="2628900" cy="12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87800" y="1104900"/>
            <a:ext cx="10668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260" y="3562350"/>
            <a:ext cx="1689100" cy="419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200" y="3733800"/>
            <a:ext cx="419100" cy="419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8867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altLang="en-US" sz="2300" b="0" i="0" u="none" strike="noStrike" spc="-200" dirty="0">
                <a:solidFill>
                  <a:srgbClr val="1F1F1F"/>
                </a:solidFill>
                <a:ea typeface="Pretendard Regular"/>
              </a:rPr>
              <a:t>설계과제 추진 목적</a:t>
            </a:r>
            <a:endParaRPr lang="ko-KR" sz="2300" b="0" i="0" u="none" strike="noStrike" spc="-200" dirty="0">
              <a:solidFill>
                <a:srgbClr val="1F1F1F"/>
              </a:solidFill>
              <a:ea typeface="Pretendard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0" y="2374900"/>
            <a:ext cx="10972800" cy="5740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1500" b="0" i="0" u="none" strike="noStrike" spc="-100" dirty="0">
                <a:solidFill>
                  <a:srgbClr val="393A3A"/>
                </a:solidFill>
                <a:ea typeface="Pretendard Regular"/>
              </a:rPr>
              <a:t>설계과제 추진 목적</a:t>
            </a:r>
            <a:endParaRPr lang="ko-KR" sz="1500" b="0" i="0" u="none" strike="noStrike" spc="-100" dirty="0">
              <a:solidFill>
                <a:srgbClr val="393A3A"/>
              </a:solidFill>
              <a:ea typeface="Pretendard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874000" y="22352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endParaRPr lang="ko-KR" sz="3100" b="0" i="0" u="none" strike="noStrike" spc="-200" dirty="0">
              <a:solidFill>
                <a:srgbClr val="1F1F1F"/>
              </a:solidFill>
              <a:ea typeface="Pretendard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사전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조사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000000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000000"/>
                </a:solidFill>
                <a:ea typeface="Pretendard Regular"/>
              </a:rPr>
              <a:t>추진</a:t>
            </a:r>
            <a:r>
              <a:rPr lang="en-US" sz="1600" b="0" i="0" u="none" strike="noStrike" spc="-10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000000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결론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600" b="0" i="0" u="none" strike="noStrike" spc="-100">
                <a:solidFill>
                  <a:srgbClr val="9E9E9E"/>
                </a:solidFill>
                <a:latin typeface="Pretendard Regular"/>
              </a:rPr>
              <a:t> Q&amp;A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1" name="TextBox 21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4" name="TextBox 24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7" name="TextBox 27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2" name="TextBox 32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5" name="TextBox 35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3" name="TextBox 43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6" name="TextBox 46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9" name="TextBox 49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4" name="TextBox 54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7" name="TextBox 57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9" name="Picture 59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14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66" name="TextBox 66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69" name="Picture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987800" y="1104900"/>
            <a:ext cx="1003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3982539"/>
            <a:ext cx="1689100" cy="41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191000"/>
            <a:ext cx="419100" cy="419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867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설계과제</a:t>
            </a:r>
            <a:r>
              <a:rPr lang="en-US" sz="2300" b="0" i="0" u="none" strike="noStrike" spc="-20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>
                <a:solidFill>
                  <a:srgbClr val="1F1F1F"/>
                </a:solidFill>
                <a:ea typeface="Pretendard Regular"/>
              </a:rPr>
              <a:t>내용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설계과제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내용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74000" y="22352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3100" b="0" i="0" u="none" strike="noStrike" spc="-200" dirty="0">
                <a:solidFill>
                  <a:srgbClr val="1F1F1F"/>
                </a:solidFill>
                <a:latin typeface="Pretendard Medium"/>
              </a:rPr>
              <a:t>1. </a:t>
            </a:r>
            <a:r>
              <a:rPr lang="ko-KR" sz="3100" b="0" i="0" u="none" strike="noStrike" spc="-200" dirty="0">
                <a:solidFill>
                  <a:srgbClr val="1F1F1F"/>
                </a:solidFill>
                <a:ea typeface="Pretendard Medium"/>
              </a:rPr>
              <a:t>설계과제</a:t>
            </a:r>
            <a:r>
              <a:rPr lang="en-US" sz="3100" b="0" i="0" u="none" strike="noStrike" spc="-200" dirty="0">
                <a:solidFill>
                  <a:srgbClr val="1F1F1F"/>
                </a:solidFill>
                <a:latin typeface="Pretendard Medium"/>
              </a:rPr>
              <a:t> </a:t>
            </a:r>
            <a:r>
              <a:rPr lang="ko-KR" sz="3100" b="0" i="0" u="none" strike="noStrike" spc="-200" dirty="0">
                <a:solidFill>
                  <a:srgbClr val="1F1F1F"/>
                </a:solidFill>
                <a:ea typeface="Pretendard Medium"/>
              </a:rPr>
              <a:t>내용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19" name="TextBox 19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2" name="TextBox 22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5" name="TextBox 25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0" name="TextBox 30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3" name="TextBox 33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1" name="TextBox 41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4" name="TextBox 44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7" name="TextBox 47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2" name="TextBox 52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3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5" name="TextBox 55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4300" y="8978900"/>
            <a:ext cx="2628900" cy="1270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13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66" name="TextBox 66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69" name="Picture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98C764CF-807D-BC95-BB71-83ABE5FB3A3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31277" y="2908300"/>
            <a:ext cx="11862468" cy="5222378"/>
          </a:xfrm>
          <a:prstGeom prst="rect">
            <a:avLst/>
          </a:prstGeom>
        </p:spPr>
      </p:pic>
      <p:sp>
        <p:nvSpPr>
          <p:cNvPr id="58" name="TextBox 13">
            <a:extLst>
              <a:ext uri="{FF2B5EF4-FFF2-40B4-BE49-F238E27FC236}">
                <a16:creationId xmlns:a16="http://schemas.microsoft.com/office/drawing/2014/main" id="{AD2FBA2A-DC89-B85D-7531-B6643C61C5C6}"/>
              </a:ext>
            </a:extLst>
          </p:cNvPr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사전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조사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결론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 Q&amp;A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65200"/>
            <a:ext cx="16065500" cy="8775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8978900"/>
            <a:ext cx="2628900" cy="12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100" y="1206500"/>
            <a:ext cx="495300" cy="49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87800" y="1104900"/>
            <a:ext cx="1003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en-US" sz="3400" b="0" i="0" u="none" strike="noStrike" spc="-200" dirty="0">
                <a:solidFill>
                  <a:srgbClr val="9E9E9E"/>
                </a:solidFill>
                <a:latin typeface="Pretendard Thin"/>
              </a:rPr>
              <a:t>&lt;      &gt;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0" y="3968750"/>
            <a:ext cx="1689100" cy="419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4191000"/>
            <a:ext cx="419100" cy="419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848600" y="1244600"/>
            <a:ext cx="5334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sz="2300" b="0" i="0" u="none" strike="noStrike" spc="-200" dirty="0">
                <a:solidFill>
                  <a:srgbClr val="1F1F1F"/>
                </a:solidFill>
                <a:ea typeface="Pretendard Regular"/>
              </a:rPr>
              <a:t>설계과제</a:t>
            </a:r>
            <a:r>
              <a:rPr lang="en-US" sz="2300" b="0" i="0" u="none" strike="noStrike" spc="-200" dirty="0">
                <a:solidFill>
                  <a:srgbClr val="1F1F1F"/>
                </a:solidFill>
                <a:latin typeface="Pretendard Regular"/>
              </a:rPr>
              <a:t> </a:t>
            </a:r>
            <a:r>
              <a:rPr lang="ko-KR" sz="2300" b="0" i="0" u="none" strike="noStrike" spc="-200" dirty="0">
                <a:solidFill>
                  <a:srgbClr val="1F1F1F"/>
                </a:solidFill>
                <a:ea typeface="Pretendard Regular"/>
              </a:rPr>
              <a:t>내용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800" y="9372600"/>
            <a:ext cx="254000" cy="20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300" y="9372600"/>
            <a:ext cx="254000" cy="203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000" y="2946400"/>
            <a:ext cx="10033000" cy="5626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343400" y="9334500"/>
            <a:ext cx="1625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9E9E9E"/>
                </a:solidFill>
                <a:ea typeface="Pretendard Regular"/>
              </a:rPr>
              <a:t>웹서버프로그래밍</a:t>
            </a:r>
            <a:r>
              <a:rPr lang="en-US" sz="1500" b="0" i="0" u="none" strike="noStrike" spc="-100">
                <a:solidFill>
                  <a:srgbClr val="9E9E9E"/>
                </a:solidFill>
                <a:latin typeface="Pretendard Regular"/>
              </a:rPr>
              <a:t> &gt;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72200" y="9334500"/>
            <a:ext cx="1574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설계과제</a:t>
            </a:r>
            <a:r>
              <a:rPr lang="en-US" sz="1500" b="0" i="0" u="none" strike="noStrike" spc="-100">
                <a:solidFill>
                  <a:srgbClr val="393A3A"/>
                </a:solidFill>
                <a:latin typeface="Pretendard Regular"/>
              </a:rPr>
              <a:t> </a:t>
            </a:r>
            <a:r>
              <a:rPr lang="ko-KR" sz="1500" b="0" i="0" u="none" strike="noStrike" spc="-100">
                <a:solidFill>
                  <a:srgbClr val="393A3A"/>
                </a:solidFill>
                <a:ea typeface="Pretendard Regular"/>
              </a:rPr>
              <a:t>내용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861300" y="2235200"/>
            <a:ext cx="52070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3100" b="0" i="0" u="none" strike="noStrike" spc="-200" dirty="0">
                <a:solidFill>
                  <a:srgbClr val="1F1F1F"/>
                </a:solidFill>
                <a:latin typeface="Pretendard Medium"/>
              </a:rPr>
              <a:t>2. UI </a:t>
            </a:r>
            <a:r>
              <a:rPr lang="ko-KR" sz="3100" b="0" i="0" u="none" strike="noStrike" spc="-200" dirty="0">
                <a:solidFill>
                  <a:srgbClr val="1F1F1F"/>
                </a:solidFill>
                <a:ea typeface="Pretendard Medium"/>
              </a:rPr>
              <a:t>설계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1" name="TextBox 21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4" name="TextBox 24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27" name="TextBox 27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설계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2" name="TextBox 32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초대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35" name="TextBox 35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채플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752600"/>
            <a:ext cx="800100" cy="292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1752600"/>
            <a:ext cx="838200" cy="2921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1193800"/>
            <a:ext cx="673100" cy="5334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1854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3" name="TextBox 43"/>
          <p:cNvSpPr txBox="1"/>
          <p:nvPr/>
        </p:nvSpPr>
        <p:spPr>
          <a:xfrm>
            <a:off x="723900" y="17399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웹서버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FFFFFF"/>
                </a:solidFill>
                <a:ea typeface="Pretendard SemiBold"/>
              </a:rPr>
              <a:t>프로그래밍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2209800"/>
            <a:ext cx="673100" cy="5334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28702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6" name="TextBox 46"/>
          <p:cNvSpPr txBox="1"/>
          <p:nvPr/>
        </p:nvSpPr>
        <p:spPr>
          <a:xfrm>
            <a:off x="723900" y="28448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컴퓨터구조</a:t>
            </a:r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3238500"/>
            <a:ext cx="673100" cy="5334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38989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49" name="TextBox 49"/>
          <p:cNvSpPr txBox="1"/>
          <p:nvPr/>
        </p:nvSpPr>
        <p:spPr>
          <a:xfrm>
            <a:off x="723900" y="38100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프로그래밍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설계</a:t>
            </a: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4267200"/>
            <a:ext cx="673100" cy="533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4927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5283200"/>
            <a:ext cx="673100" cy="5334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59436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4" name="TextBox 54"/>
          <p:cNvSpPr txBox="1"/>
          <p:nvPr/>
        </p:nvSpPr>
        <p:spPr>
          <a:xfrm>
            <a:off x="723900" y="5867400"/>
            <a:ext cx="635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기독교로의</a:t>
            </a:r>
          </a:p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초대</a:t>
            </a:r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6311900"/>
            <a:ext cx="673100" cy="5334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6972300"/>
            <a:ext cx="114300" cy="114300"/>
          </a:xfrm>
          <a:prstGeom prst="rect">
            <a:avLst/>
          </a:prstGeom>
          <a:effectLst>
            <a:outerShdw blurRad="436" dist="24930" dir="2700000">
              <a:srgbClr val="1F1F1F">
                <a:alpha val="30000"/>
              </a:srgbClr>
            </a:outerShdw>
          </a:effectLst>
        </p:spPr>
      </p:pic>
      <p:sp>
        <p:nvSpPr>
          <p:cNvPr id="57" name="TextBox 57"/>
          <p:cNvSpPr txBox="1"/>
          <p:nvPr/>
        </p:nvSpPr>
        <p:spPr>
          <a:xfrm>
            <a:off x="723900" y="6946900"/>
            <a:ext cx="6350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채플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23900" y="4826000"/>
            <a:ext cx="635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ko-KR" sz="1000" b="0" i="0" u="none" strike="noStrike" spc="-100">
                <a:solidFill>
                  <a:srgbClr val="000000"/>
                </a:solidFill>
                <a:ea typeface="Pretendard SemiBold"/>
              </a:rPr>
              <a:t>웹프로그래밍기초</a:t>
            </a:r>
          </a:p>
        </p:txBody>
      </p:sp>
      <p:pic>
        <p:nvPicPr>
          <p:cNvPr id="59" name="Picture 59"/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533400" y="1143000"/>
            <a:ext cx="812800" cy="6096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14">
            <a:alphaModFix amt="90000"/>
          </a:blip>
          <a:stretch>
            <a:fillRect/>
          </a:stretch>
        </p:blipFill>
        <p:spPr>
          <a:xfrm>
            <a:off x="-76200" y="-114300"/>
            <a:ext cx="18453100" cy="711200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685800" y="114300"/>
            <a:ext cx="736600" cy="330200"/>
          </a:xfrm>
          <a:prstGeom prst="rect">
            <a:avLst/>
          </a:prstGeom>
          <a:effectLst>
            <a:outerShdw blurRad="60911" dist="17621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Pretendard SemiBold"/>
              </a:rPr>
              <a:t>PLAN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697200" y="127000"/>
            <a:ext cx="22860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r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5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월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14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일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(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수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) </a:t>
            </a:r>
            <a:r>
              <a:rPr lang="ko-KR" sz="1700" b="0" i="0" u="none" strike="noStrike" spc="-100">
                <a:solidFill>
                  <a:srgbClr val="FFFFFF"/>
                </a:solidFill>
                <a:ea typeface="Pretendard Regular"/>
              </a:rPr>
              <a:t>오후</a:t>
            </a: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 12:00</a:t>
            </a:r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11400" y="177800"/>
            <a:ext cx="266700" cy="215900"/>
          </a:xfrm>
          <a:prstGeom prst="rect">
            <a:avLst/>
          </a:prstGeom>
          <a:effectLst>
            <a:outerShdw blurRad="1758" dist="25032" dir="2700000">
              <a:srgbClr val="1F1F1F">
                <a:alpha val="15000"/>
              </a:srgbClr>
            </a:outerShdw>
          </a:effectLst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957300" y="177800"/>
            <a:ext cx="279400" cy="215900"/>
          </a:xfrm>
          <a:prstGeom prst="rect">
            <a:avLst/>
          </a:prstGeom>
          <a:effectLst>
            <a:outerShdw blurRad="1781" dist="25200" dir="2700000">
              <a:srgbClr val="1F1F1F">
                <a:alpha val="15000"/>
              </a:srgbClr>
            </a:outerShdw>
          </a:effectLst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06700" y="114300"/>
            <a:ext cx="330200" cy="330200"/>
          </a:xfrm>
          <a:prstGeom prst="rect">
            <a:avLst/>
          </a:prstGeom>
          <a:effectLst>
            <a:outerShdw blurRad="4219" dist="38779" dir="2700000">
              <a:srgbClr val="1F1F1F">
                <a:alpha val="15000"/>
              </a:srgbClr>
            </a:outerShdw>
          </a:effectLst>
        </p:spPr>
      </p:pic>
      <p:sp>
        <p:nvSpPr>
          <p:cNvPr id="66" name="TextBox 66"/>
          <p:cNvSpPr txBox="1"/>
          <p:nvPr/>
        </p:nvSpPr>
        <p:spPr>
          <a:xfrm>
            <a:off x="2133600" y="114300"/>
            <a:ext cx="4191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File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2857500" y="114300"/>
            <a:ext cx="5715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Edit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3594100" y="114300"/>
            <a:ext cx="622300" cy="304800"/>
          </a:xfrm>
          <a:prstGeom prst="rect">
            <a:avLst/>
          </a:prstGeom>
          <a:effectLst>
            <a:outerShdw blurRad="55972" dist="16192" dir="2700000">
              <a:srgbClr val="1F1F1F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83000"/>
              </a:lnSpc>
            </a:pPr>
            <a:r>
              <a:rPr lang="en-US" sz="1700" b="0" i="0" u="none" strike="noStrike" spc="-100">
                <a:solidFill>
                  <a:srgbClr val="FFFFFF"/>
                </a:solidFill>
                <a:latin typeface="Pretendard Regular"/>
              </a:rPr>
              <a:t>View</a:t>
            </a:r>
          </a:p>
        </p:txBody>
      </p:sp>
      <p:pic>
        <p:nvPicPr>
          <p:cNvPr id="69" name="Picture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39900" y="114300"/>
            <a:ext cx="368300" cy="342900"/>
          </a:xfrm>
          <a:prstGeom prst="rect">
            <a:avLst/>
          </a:prstGeom>
          <a:effectLst>
            <a:outerShdw blurRad="4340" dist="39332" dir="2700000">
              <a:srgbClr val="1F1F1F">
                <a:alpha val="15000"/>
              </a:srgbClr>
            </a:outerShdw>
          </a:effectLst>
        </p:spPr>
      </p:pic>
      <p:sp>
        <p:nvSpPr>
          <p:cNvPr id="70" name="TextBox 15">
            <a:extLst>
              <a:ext uri="{FF2B5EF4-FFF2-40B4-BE49-F238E27FC236}">
                <a16:creationId xmlns:a16="http://schemas.microsoft.com/office/drawing/2014/main" id="{5C905AB0-5F71-758D-1E99-50B395585411}"/>
              </a:ext>
            </a:extLst>
          </p:cNvPr>
          <p:cNvSpPr txBox="1"/>
          <p:nvPr/>
        </p:nvSpPr>
        <p:spPr>
          <a:xfrm>
            <a:off x="1955800" y="1993900"/>
            <a:ext cx="2209800" cy="265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즐겨찾기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개요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배경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사전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조사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결과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추진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목적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설계과제</a:t>
            </a:r>
            <a:r>
              <a:rPr lang="en-US" sz="1600" b="0" i="0" u="none" strike="noStrike" spc="-100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000000"/>
                </a:solidFill>
                <a:ea typeface="Pretendard Regular"/>
              </a:rPr>
              <a:t>내용</a:t>
            </a:r>
          </a:p>
          <a:p>
            <a:pPr lvl="0" algn="l">
              <a:lnSpc>
                <a:spcPct val="166000"/>
              </a:lnSpc>
            </a:pP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결론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9E9E9E"/>
                </a:solidFill>
                <a:ea typeface="Pretendard Regular"/>
              </a:rPr>
              <a:t>및</a:t>
            </a:r>
            <a:r>
              <a:rPr lang="en-US" sz="1600" b="0" i="0" u="none" strike="noStrike" spc="-100" dirty="0">
                <a:solidFill>
                  <a:srgbClr val="9E9E9E"/>
                </a:solidFill>
                <a:latin typeface="Pretendard Regular"/>
              </a:rPr>
              <a:t> Q&amp;A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762</ep:Words>
  <ep:PresentationFormat>사용자 지정</ep:PresentationFormat>
  <ep:Paragraphs>510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jaekong0521</cp:lastModifiedBy>
  <dcterms:modified xsi:type="dcterms:W3CDTF">2025-05-13T10:00:06.353</dcterms:modified>
  <cp:revision>12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