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3" r:id="rId1"/>
  </p:sldMasterIdLst>
  <p:notesMasterIdLst>
    <p:notesMasterId r:id="rId8"/>
  </p:notesMasterIdLst>
  <p:sldIdLst>
    <p:sldId id="256" r:id="rId2"/>
    <p:sldId id="261" r:id="rId3"/>
    <p:sldId id="262" r:id="rId4"/>
    <p:sldId id="259" r:id="rId5"/>
    <p:sldId id="260" r:id="rId6"/>
    <p:sldId id="263" r:id="rId7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9"/>
      <p: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Average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9" d="100"/>
          <a:sy n="149" d="100"/>
        </p:scale>
        <p:origin x="31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496A-E8AF-4518-BD9D-EBFDA4C19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537CE-50D9-45CE-AD28-C9ECD22A3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DE9A9-7B5B-47C4-9040-ECD4C249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5B6D-D951-4A69-8AE6-44B07DE8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DBE1F-D7D5-48B1-B36B-1C1E84B9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27714404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923A-B8FF-4973-ADB9-E4710789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25D55-3024-4E7E-ABFD-1BA6F2A2D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66FD0-5036-4B22-A5DD-43DA3BD8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588B-7CBC-4B6B-8F8A-8B0D9123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D3CDD-B6CE-4D2E-9706-A881402A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21249340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8C875-F7F1-4855-AC4A-2715EDF7F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F7FF1-5D80-4FD1-8B85-C35AD59CB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BBA25-3956-4BAE-9A9D-3AA3A34A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96C4C-F7FD-4E35-B620-11C04A91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C19F1-877F-4EF7-8A76-655F06E3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6551526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8D1E-3739-4F86-B9A5-F3D8F6DA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3DD7-CCE9-4987-AB5A-4C6FE10C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FD894-43D1-4817-A0E4-FDE7900D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537BB-C16E-4D30-9DF6-7E453590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7CDC5-65BB-4418-93ED-2D5AA51A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37280334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4788-193C-4197-876F-0C7EBE3B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CF6EA-BF32-4AD6-8AA5-1BC6C3D37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0BCF-0760-4C18-9DCC-5A8AED58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BCE83-3A3F-4C1B-8104-B3D47A1B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2111A-A830-4CB8-B122-CB71504D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291366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DB1F-BF29-4D54-8D0B-04054812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69FB-27E8-43E9-96EE-2A388A412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F7983-E5FC-450D-AC18-6943F9F13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AA903-A7ED-497D-B10D-51B672B4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F64E6-DA7F-4B77-82CA-E5707E49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EE486-4663-4374-AAFE-65959832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30273634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13DB-08AF-4FA6-AF36-5B09524B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F2250-2062-4A9D-9CC2-BD82970E0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0D41D-44D0-4908-85DD-E07A460A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F3D40-66F9-4FCF-8B44-31603E02B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62A82-B6FC-4540-9FCD-B7205172A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4B80E-B50A-46DD-B1FE-BCC9BDF2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CC333-135B-4053-A605-A064A50A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7EAED-70CF-4B22-BD88-774D8798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8940727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28C6-407C-4310-A2CD-2237268D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3CAB9-790E-45D1-9D8E-77531E19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65F70-ECC4-4855-A5CD-6ABCD222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7B836-1B63-4DFA-A8CE-A2924F2C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24310617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FD9DD-37A1-486A-92AE-CF108FE4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49526-195A-4BC8-9E55-C0DAE70B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17F88-3561-4B0B-8327-C9C06BBA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295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ED6F-6A86-4978-A476-B713D18A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6F39-FD47-4827-A9FB-B096B50A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F6155-4A3B-4775-A507-05DA9383F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7102D-31D1-4C18-A543-20821713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0EB38-57E6-47EB-A062-83770711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F549F-1D57-401C-BF1D-581B64EF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29658479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BDDF-C605-49B9-BD4E-AB61D52F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8CEA4-40B6-41A7-8F0B-081A58C65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092EF-B5FF-40C8-943C-D05114992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94237-E398-4075-91B2-45738894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1E46A-87A0-44D4-BED4-A3AFF6DF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DD2BB-3358-4427-93EC-CEE4A428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22722911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A40F6-424E-4B38-8433-F0FE5C1B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6D1FB-A1AD-4F4E-B58C-5158DC82F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B4A5-7950-4F5B-A5ED-431F379A3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B2EAB-A260-4AB6-A2F0-E22C69E67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510-C226-49FF-ADE5-2A625B642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398675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0" y="990800"/>
            <a:ext cx="7801500" cy="1356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Switching Behavior of Izhikevich Model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Yoon JaeHong, Zhongxi Li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2017 Nov</a:t>
            </a:r>
            <a:r>
              <a:rPr lang="en-US" sz="2400" dirty="0"/>
              <a:t>ember</a:t>
            </a:r>
            <a:endParaRPr lang="e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1754-900D-42D9-9E04-A09AFD4A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73EF4-CE4E-45C0-8474-6984A6A70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r>
              <a:rPr lang="en" sz="2400" dirty="0">
                <a:latin typeface="Lato"/>
                <a:ea typeface="Lato"/>
                <a:cs typeface="Lato"/>
                <a:sym typeface="Lato"/>
              </a:rPr>
              <a:t>Find and explain a set of parameters such that one Izhikevich-type neuron can exhibit switching (or memory) behavior.</a:t>
            </a:r>
            <a:endParaRPr lang="en-US" dirty="0"/>
          </a:p>
        </p:txBody>
      </p:sp>
      <p:pic>
        <p:nvPicPr>
          <p:cNvPr id="4" name="Shape 67">
            <a:extLst>
              <a:ext uri="{FF2B5EF4-FFF2-40B4-BE49-F238E27FC236}">
                <a16:creationId xmlns:a16="http://schemas.microsoft.com/office/drawing/2014/main" id="{DA63010A-7359-4EEF-958E-E12394756A9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3665" y="3021800"/>
            <a:ext cx="185737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68">
            <a:extLst>
              <a:ext uri="{FF2B5EF4-FFF2-40B4-BE49-F238E27FC236}">
                <a16:creationId xmlns:a16="http://schemas.microsoft.com/office/drawing/2014/main" id="{699900CC-2C2E-48EA-8F93-FE9B587FC86B}"/>
              </a:ext>
            </a:extLst>
          </p:cNvPr>
          <p:cNvSpPr txBox="1"/>
          <p:nvPr/>
        </p:nvSpPr>
        <p:spPr>
          <a:xfrm>
            <a:off x="1233665" y="2668700"/>
            <a:ext cx="2147100" cy="35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Izhikevich model</a:t>
            </a:r>
          </a:p>
        </p:txBody>
      </p:sp>
      <p:pic>
        <p:nvPicPr>
          <p:cNvPr id="6" name="Shape 69">
            <a:extLst>
              <a:ext uri="{FF2B5EF4-FFF2-40B4-BE49-F238E27FC236}">
                <a16:creationId xmlns:a16="http://schemas.microsoft.com/office/drawing/2014/main" id="{C10CD4F4-1903-4FEB-B0F2-145D92D7C64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395" y="3047975"/>
            <a:ext cx="2889835" cy="12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0">
            <a:extLst>
              <a:ext uri="{FF2B5EF4-FFF2-40B4-BE49-F238E27FC236}">
                <a16:creationId xmlns:a16="http://schemas.microsoft.com/office/drawing/2014/main" id="{41C13F87-B237-41BE-AF42-6520B79650D1}"/>
              </a:ext>
            </a:extLst>
          </p:cNvPr>
          <p:cNvSpPr txBox="1"/>
          <p:nvPr/>
        </p:nvSpPr>
        <p:spPr>
          <a:xfrm>
            <a:off x="4729645" y="2668700"/>
            <a:ext cx="2147100" cy="35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Switching behavior </a:t>
            </a:r>
          </a:p>
        </p:txBody>
      </p:sp>
      <p:sp>
        <p:nvSpPr>
          <p:cNvPr id="8" name="Shape 71">
            <a:extLst>
              <a:ext uri="{FF2B5EF4-FFF2-40B4-BE49-F238E27FC236}">
                <a16:creationId xmlns:a16="http://schemas.microsoft.com/office/drawing/2014/main" id="{CA1385F9-5940-4D8D-8BAC-C277F591A6D8}"/>
              </a:ext>
            </a:extLst>
          </p:cNvPr>
          <p:cNvSpPr txBox="1"/>
          <p:nvPr/>
        </p:nvSpPr>
        <p:spPr>
          <a:xfrm>
            <a:off x="4729645" y="2845250"/>
            <a:ext cx="836100" cy="3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rgbClr val="FF0000"/>
                </a:solidFill>
              </a:rPr>
              <a:t>Turn on</a:t>
            </a:r>
          </a:p>
        </p:txBody>
      </p:sp>
      <p:sp>
        <p:nvSpPr>
          <p:cNvPr id="9" name="Shape 72">
            <a:extLst>
              <a:ext uri="{FF2B5EF4-FFF2-40B4-BE49-F238E27FC236}">
                <a16:creationId xmlns:a16="http://schemas.microsoft.com/office/drawing/2014/main" id="{6CD01438-B4B0-466D-A2A6-365E933F25EA}"/>
              </a:ext>
            </a:extLst>
          </p:cNvPr>
          <p:cNvSpPr txBox="1"/>
          <p:nvPr/>
        </p:nvSpPr>
        <p:spPr>
          <a:xfrm>
            <a:off x="5742670" y="3288200"/>
            <a:ext cx="836100" cy="3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0000"/>
                </a:solidFill>
              </a:rPr>
              <a:t>Turn off</a:t>
            </a:r>
          </a:p>
        </p:txBody>
      </p:sp>
    </p:spTree>
    <p:extLst>
      <p:ext uri="{BB962C8B-B14F-4D97-AF65-F5344CB8AC3E}">
        <p14:creationId xmlns:p14="http://schemas.microsoft.com/office/powerpoint/2010/main" val="58278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03F4-E00F-46C0-B17D-160FBCBC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dirty="0"/>
              <a:t>Motivation and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3EFE-9847-4AC4-8F4F-BD355979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Motivation: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We believe biological working memory can be carried out by a single neuron with a clean mathematical interpretation.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Challenges: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The Izhikevich model is defined in a hybrid manner. The conditions make the model discontinuous.</a:t>
            </a:r>
          </a:p>
          <a:p>
            <a:endParaRPr lang="en-US" dirty="0"/>
          </a:p>
        </p:txBody>
      </p:sp>
      <p:pic>
        <p:nvPicPr>
          <p:cNvPr id="4" name="Shape 79">
            <a:extLst>
              <a:ext uri="{FF2B5EF4-FFF2-40B4-BE49-F238E27FC236}">
                <a16:creationId xmlns:a16="http://schemas.microsoft.com/office/drawing/2014/main" id="{2ED2C3AB-90F2-417E-8058-D4A3991BCA4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80029" y="3921700"/>
            <a:ext cx="185737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80">
            <a:extLst>
              <a:ext uri="{FF2B5EF4-FFF2-40B4-BE49-F238E27FC236}">
                <a16:creationId xmlns:a16="http://schemas.microsoft.com/office/drawing/2014/main" id="{822FD96E-9CF9-4977-AF7B-28C6B2DA0D3C}"/>
              </a:ext>
            </a:extLst>
          </p:cNvPr>
          <p:cNvSpPr/>
          <p:nvPr/>
        </p:nvSpPr>
        <p:spPr>
          <a:xfrm>
            <a:off x="6819929" y="4577300"/>
            <a:ext cx="1593300" cy="442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03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25" y="2712000"/>
            <a:ext cx="1291275" cy="8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207688" y="2301100"/>
            <a:ext cx="1596900" cy="35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Izhikevich model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1188" y="2683100"/>
            <a:ext cx="2000120" cy="8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890200" y="2301100"/>
            <a:ext cx="2349600" cy="35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Define switching behavior </a:t>
            </a:r>
          </a:p>
        </p:txBody>
      </p:sp>
      <p:sp>
        <p:nvSpPr>
          <p:cNvPr id="90" name="Shape 90"/>
          <p:cNvSpPr/>
          <p:nvPr/>
        </p:nvSpPr>
        <p:spPr>
          <a:xfrm>
            <a:off x="1732700" y="3019038"/>
            <a:ext cx="230100" cy="19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91" name="Shape 91"/>
          <p:cNvSpPr/>
          <p:nvPr/>
        </p:nvSpPr>
        <p:spPr>
          <a:xfrm rot="-1798571">
            <a:off x="4232043" y="2582487"/>
            <a:ext cx="838804" cy="1936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92" name="Shape 92"/>
          <p:cNvSpPr/>
          <p:nvPr/>
        </p:nvSpPr>
        <p:spPr>
          <a:xfrm rot="1802995">
            <a:off x="4232071" y="3261966"/>
            <a:ext cx="838735" cy="1936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93" name="Shape 93"/>
          <p:cNvSpPr txBox="1"/>
          <p:nvPr/>
        </p:nvSpPr>
        <p:spPr>
          <a:xfrm>
            <a:off x="5062900" y="2097300"/>
            <a:ext cx="2147100" cy="6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Genetic algorithm → parameter set (a, b)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153125" y="3212850"/>
            <a:ext cx="2147100" cy="61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Nonlinear dynamics analysis</a:t>
            </a:r>
          </a:p>
        </p:txBody>
      </p:sp>
      <p:sp>
        <p:nvSpPr>
          <p:cNvPr id="95" name="Shape 95"/>
          <p:cNvSpPr/>
          <p:nvPr/>
        </p:nvSpPr>
        <p:spPr>
          <a:xfrm rot="1802995">
            <a:off x="7019771" y="2628366"/>
            <a:ext cx="838735" cy="1936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96" name="Shape 96"/>
          <p:cNvSpPr/>
          <p:nvPr/>
        </p:nvSpPr>
        <p:spPr>
          <a:xfrm rot="-1798571">
            <a:off x="7019743" y="3298312"/>
            <a:ext cx="838804" cy="1936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97" name="Shape 97"/>
          <p:cNvSpPr txBox="1"/>
          <p:nvPr/>
        </p:nvSpPr>
        <p:spPr>
          <a:xfrm>
            <a:off x="7700000" y="2859750"/>
            <a:ext cx="1654800" cy="35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Explanation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63CB312-E8A6-4B6E-9F7C-866509CA4305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3200" dirty="0"/>
              <a:t>Motivation and Challenges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5197475" cy="7683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600" dirty="0"/>
              <a:t>Observation</a:t>
            </a:r>
            <a:endParaRPr lang="e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0399E-E630-4C03-92FC-FF00B118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8000"/>
            <a:ext cx="9144000" cy="2283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42430B-B56F-4903-B14F-E67C9B3D5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58" y="3354644"/>
            <a:ext cx="1794000" cy="134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39AA09-F987-42A6-9507-4CDFBA3CD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658" y="3354644"/>
            <a:ext cx="1794000" cy="134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553EE9-BFE8-4DB6-A62B-0786BF341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2400" y="3354644"/>
            <a:ext cx="1794000" cy="134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A03AC6-F363-4E9C-A054-77E108EBE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4142" y="3354644"/>
            <a:ext cx="1794000" cy="134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CEF49C-4F37-4C71-B57B-C283C481AA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8142" y="3354644"/>
            <a:ext cx="1794000" cy="1344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752E7A-F466-4AA8-89D7-5DA8D95E5542}"/>
              </a:ext>
            </a:extLst>
          </p:cNvPr>
          <p:cNvSpPr txBox="1"/>
          <p:nvPr/>
        </p:nvSpPr>
        <p:spPr>
          <a:xfrm>
            <a:off x="2076912" y="1536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C4DE61-9967-40B2-800E-BC3985820C08}"/>
              </a:ext>
            </a:extLst>
          </p:cNvPr>
          <p:cNvSpPr txBox="1"/>
          <p:nvPr/>
        </p:nvSpPr>
        <p:spPr>
          <a:xfrm>
            <a:off x="2665632" y="9173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E2A9B6-60A6-47E2-8F00-2C73879C44A1}"/>
              </a:ext>
            </a:extLst>
          </p:cNvPr>
          <p:cNvSpPr txBox="1"/>
          <p:nvPr/>
        </p:nvSpPr>
        <p:spPr>
          <a:xfrm>
            <a:off x="3562632" y="15377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38F020-F4A7-4B7F-9434-F623A97C0F30}"/>
              </a:ext>
            </a:extLst>
          </p:cNvPr>
          <p:cNvSpPr txBox="1"/>
          <p:nvPr/>
        </p:nvSpPr>
        <p:spPr>
          <a:xfrm>
            <a:off x="4429974" y="15359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20875-B881-4463-BEDD-EAC0866062A6}"/>
              </a:ext>
            </a:extLst>
          </p:cNvPr>
          <p:cNvSpPr txBox="1"/>
          <p:nvPr/>
        </p:nvSpPr>
        <p:spPr>
          <a:xfrm>
            <a:off x="5773668" y="15359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CCC345-A2A9-4842-B0EB-56F034FE2FC4}"/>
              </a:ext>
            </a:extLst>
          </p:cNvPr>
          <p:cNvSpPr txBox="1"/>
          <p:nvPr/>
        </p:nvSpPr>
        <p:spPr>
          <a:xfrm>
            <a:off x="899987" y="33546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0F27EB-ABC6-4F71-8F41-640CD5234EBE}"/>
              </a:ext>
            </a:extLst>
          </p:cNvPr>
          <p:cNvSpPr txBox="1"/>
          <p:nvPr/>
        </p:nvSpPr>
        <p:spPr>
          <a:xfrm>
            <a:off x="2693987" y="33546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819534-4FCE-44F5-8A4C-129785F56033}"/>
              </a:ext>
            </a:extLst>
          </p:cNvPr>
          <p:cNvSpPr txBox="1"/>
          <p:nvPr/>
        </p:nvSpPr>
        <p:spPr>
          <a:xfrm>
            <a:off x="4480944" y="33546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2C2612-F839-4CD2-8CAD-DA9AA135446D}"/>
              </a:ext>
            </a:extLst>
          </p:cNvPr>
          <p:cNvSpPr txBox="1"/>
          <p:nvPr/>
        </p:nvSpPr>
        <p:spPr>
          <a:xfrm>
            <a:off x="6311895" y="33462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86B6F-04F9-4589-A1BA-CF0A754CA696}"/>
              </a:ext>
            </a:extLst>
          </p:cNvPr>
          <p:cNvSpPr txBox="1"/>
          <p:nvPr/>
        </p:nvSpPr>
        <p:spPr>
          <a:xfrm>
            <a:off x="8056686" y="33462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B95205-F6A0-4FD6-8C71-5979B7126648}"/>
              </a:ext>
            </a:extLst>
          </p:cNvPr>
          <p:cNvSpPr txBox="1"/>
          <p:nvPr/>
        </p:nvSpPr>
        <p:spPr>
          <a:xfrm>
            <a:off x="948141" y="4698644"/>
            <a:ext cx="679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Observation: the switching behavior is associated to a </a:t>
            </a:r>
            <a:r>
              <a:rPr lang="en-US" dirty="0" err="1"/>
              <a:t>Hopf</a:t>
            </a:r>
            <a:r>
              <a:rPr lang="en-US" dirty="0"/>
              <a:t>-bifurcation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5ECE0D-2638-4343-A308-FDB6380FA5F6}"/>
              </a:ext>
            </a:extLst>
          </p:cNvPr>
          <p:cNvSpPr txBox="1"/>
          <p:nvPr/>
        </p:nvSpPr>
        <p:spPr>
          <a:xfrm>
            <a:off x="576227" y="4144338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stable spirals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211CD1-E095-44F2-9846-97557A311246}"/>
              </a:ext>
            </a:extLst>
          </p:cNvPr>
          <p:cNvSpPr txBox="1"/>
          <p:nvPr/>
        </p:nvSpPr>
        <p:spPr>
          <a:xfrm>
            <a:off x="624672" y="397050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saddle point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871FD4-E00C-400E-8EE0-08557E5ED90A}"/>
              </a:ext>
            </a:extLst>
          </p:cNvPr>
          <p:cNvSpPr txBox="1"/>
          <p:nvPr/>
        </p:nvSpPr>
        <p:spPr>
          <a:xfrm>
            <a:off x="2360964" y="387893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saddle point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40F667-04D5-4D06-BA57-C41CE0D16BEF}"/>
              </a:ext>
            </a:extLst>
          </p:cNvPr>
          <p:cNvSpPr txBox="1"/>
          <p:nvPr/>
        </p:nvSpPr>
        <p:spPr>
          <a:xfrm>
            <a:off x="2300048" y="4176335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unstable spirals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B805CC-2CF6-4EB3-B5C9-17419287D8BD}"/>
              </a:ext>
            </a:extLst>
          </p:cNvPr>
          <p:cNvSpPr txBox="1"/>
          <p:nvPr/>
        </p:nvSpPr>
        <p:spPr>
          <a:xfrm>
            <a:off x="4154685" y="388473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saddle point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555569-B378-4F04-A0B4-67526FD0338F}"/>
              </a:ext>
            </a:extLst>
          </p:cNvPr>
          <p:cNvSpPr txBox="1"/>
          <p:nvPr/>
        </p:nvSpPr>
        <p:spPr>
          <a:xfrm>
            <a:off x="4093769" y="4182129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stable spirals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94B2FA-25AF-44BD-AAAD-5EE57654D997}"/>
              </a:ext>
            </a:extLst>
          </p:cNvPr>
          <p:cNvSpPr txBox="1"/>
          <p:nvPr/>
        </p:nvSpPr>
        <p:spPr>
          <a:xfrm>
            <a:off x="5950027" y="387314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saddle point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C54242-C6C1-488A-BB37-39CE435A9849}"/>
              </a:ext>
            </a:extLst>
          </p:cNvPr>
          <p:cNvSpPr txBox="1"/>
          <p:nvPr/>
        </p:nvSpPr>
        <p:spPr>
          <a:xfrm>
            <a:off x="5889111" y="417054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stable spirals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403000-6C98-404C-8183-52AA6396BEF5}"/>
              </a:ext>
            </a:extLst>
          </p:cNvPr>
          <p:cNvSpPr txBox="1"/>
          <p:nvPr/>
        </p:nvSpPr>
        <p:spPr>
          <a:xfrm>
            <a:off x="7784645" y="389049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saddle point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1CD151-5EFD-4A59-8FEB-0E841EE485D0}"/>
              </a:ext>
            </a:extLst>
          </p:cNvPr>
          <p:cNvSpPr txBox="1"/>
          <p:nvPr/>
        </p:nvSpPr>
        <p:spPr>
          <a:xfrm>
            <a:off x="7723729" y="4187892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stable spirals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54F53B1-CC94-4C4C-89C0-032724FBE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316" y="1480440"/>
            <a:ext cx="3510217" cy="2628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1E0E94-4CE7-4256-9F82-30D0536F0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383" y="1569624"/>
            <a:ext cx="3244500" cy="2450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1DAB26-6B38-4E2F-9438-17F9C1E51DB4}"/>
              </a:ext>
            </a:extLst>
          </p:cNvPr>
          <p:cNvCxnSpPr/>
          <p:nvPr/>
        </p:nvCxnSpPr>
        <p:spPr>
          <a:xfrm>
            <a:off x="6031673" y="2005260"/>
            <a:ext cx="326115" cy="760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5F5886-B337-4D7C-A2EB-2BC326921F74}"/>
              </a:ext>
            </a:extLst>
          </p:cNvPr>
          <p:cNvSpPr txBox="1"/>
          <p:nvPr/>
        </p:nvSpPr>
        <p:spPr>
          <a:xfrm>
            <a:off x="6194730" y="2766195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 = 0.4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BB2A0-FC6A-4F69-9301-BF7A3FD9A9FE}"/>
              </a:ext>
            </a:extLst>
          </p:cNvPr>
          <p:cNvSpPr txBox="1"/>
          <p:nvPr/>
        </p:nvSpPr>
        <p:spPr>
          <a:xfrm>
            <a:off x="5628550" y="1754244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 = 0.2</a:t>
            </a:r>
          </a:p>
        </p:txBody>
      </p:sp>
    </p:spTree>
    <p:extLst>
      <p:ext uri="{BB962C8B-B14F-4D97-AF65-F5344CB8AC3E}">
        <p14:creationId xmlns:p14="http://schemas.microsoft.com/office/powerpoint/2010/main" val="185517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155</Words>
  <Application>Microsoft Office PowerPoint</Application>
  <PresentationFormat>On-screen Show (16:9)</PresentationFormat>
  <Paragraphs>44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 Light</vt:lpstr>
      <vt:lpstr>Calibri</vt:lpstr>
      <vt:lpstr>Lato</vt:lpstr>
      <vt:lpstr>Arial</vt:lpstr>
      <vt:lpstr>Average</vt:lpstr>
      <vt:lpstr>Office Theme</vt:lpstr>
      <vt:lpstr>Switching Behavior of Izhikevich Model</vt:lpstr>
      <vt:lpstr>Goal</vt:lpstr>
      <vt:lpstr>Motivation and Challenges</vt:lpstr>
      <vt:lpstr>PowerPoint Presentation</vt:lpstr>
      <vt:lpstr>Observation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Switching Behavior of Izhikevich Model</dc:title>
  <cp:lastModifiedBy>Zhongxi Li</cp:lastModifiedBy>
  <cp:revision>8</cp:revision>
  <dcterms:modified xsi:type="dcterms:W3CDTF">2017-11-20T20:28:07Z</dcterms:modified>
</cp:coreProperties>
</file>