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65" r:id="rId13"/>
  </p:sldIdLst>
  <p:sldSz cx="12192000" cy="6858000"/>
  <p:notesSz cx="6858000" cy="9144000"/>
  <p:embeddedFontLst>
    <p:embeddedFont>
      <p:font typeface="나눔스퀘어 Bold" panose="020B0600000101010101" pitchFamily="50" charset="-127"/>
      <p:bold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000000"/>
    <a:srgbClr val="F8FAFA"/>
    <a:srgbClr val="44546A"/>
    <a:srgbClr val="5B9BD5"/>
    <a:srgbClr val="D2DEEF"/>
    <a:srgbClr val="64A1D8"/>
    <a:srgbClr val="EAEFF7"/>
    <a:srgbClr val="949494"/>
    <a:srgbClr val="302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Anti Pattern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459506" y="4399908"/>
            <a:ext cx="1281953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1602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58594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if/while/do/for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사용 시 한 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짜리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블록이면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줄 블록에 </a:t>
            </a:r>
            <a:r>
              <a:rPr lang="en-US" altLang="ko-KR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{} </a:t>
            </a:r>
            <a:r>
              <a:rPr lang="ko-KR" altLang="en-US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생략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295BA-84C8-CBD4-0BE2-47CE6F85715C}"/>
              </a:ext>
            </a:extLst>
          </p:cNvPr>
          <p:cNvSpPr txBox="1"/>
          <p:nvPr/>
        </p:nvSpPr>
        <p:spPr>
          <a:xfrm>
            <a:off x="762855" y="175717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중괄호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({})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생략하지 않는 것이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A9CCA-A9E6-3DD7-92F4-888A5A94BEA5}"/>
              </a:ext>
            </a:extLst>
          </p:cNvPr>
          <p:cNvSpPr txBox="1"/>
          <p:nvPr/>
        </p:nvSpPr>
        <p:spPr>
          <a:xfrm>
            <a:off x="762855" y="255456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중괄호가 없을 경우에 제어문의 동작 범위를 한눈에 파악하기 힘들기 때문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989F4-0113-47BF-48DB-D1485E586F25}"/>
              </a:ext>
            </a:extLst>
          </p:cNvPr>
          <p:cNvSpPr txBox="1"/>
          <p:nvPr/>
        </p:nvSpPr>
        <p:spPr>
          <a:xfrm>
            <a:off x="762855" y="347789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줄짜리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블록에도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명확하게 작성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0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줄 블록에 </a:t>
            </a:r>
            <a:r>
              <a:rPr lang="en-US" altLang="ko-KR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{} </a:t>
            </a:r>
            <a:r>
              <a:rPr lang="ko-KR" altLang="en-US" sz="32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생략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A641D3-C21D-BA36-BC16-06F67BEE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1349235"/>
            <a:ext cx="6346157" cy="52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29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안티 패턴이란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 사용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리소스 사용 시 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직접 사용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&lt;script&gt;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문서 상단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(&lt;head&gt;)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포함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반복문에서 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줄 블록에 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{}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생략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9226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안티 패턴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(Anti Pattern)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부정적인 영향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줄 수 있어 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지양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안티 패턴이란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6428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습관적으로 많이 사용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패턴이지만 성능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디버깅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유지보수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가독성 측면에서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8A77F-96B6-38F3-D851-AB35EB95FB32}"/>
              </a:ext>
            </a:extLst>
          </p:cNvPr>
          <p:cNvSpPr txBox="1"/>
          <p:nvPr/>
        </p:nvSpPr>
        <p:spPr>
          <a:xfrm>
            <a:off x="762855" y="26495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변수는 어플리케이션 전역에 공유되어 어디서나 읽고 쓸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8D8FB-CD65-7D84-BFAC-EA22DAB8CFCC}"/>
              </a:ext>
            </a:extLst>
          </p:cNvPr>
          <p:cNvSpPr txBox="1"/>
          <p:nvPr/>
        </p:nvSpPr>
        <p:spPr>
          <a:xfrm>
            <a:off x="762855" y="311124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모듈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동일한 이름으로 사용하면 덮어쓸 수 있어 조심해야한다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E10A0-501F-667E-6D16-46ED291ED81C}"/>
              </a:ext>
            </a:extLst>
          </p:cNvPr>
          <p:cNvSpPr txBox="1"/>
          <p:nvPr/>
        </p:nvSpPr>
        <p:spPr>
          <a:xfrm>
            <a:off x="762855" y="5800625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패턴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89A10-020F-A1FA-4017-1C2AD2B0480F}"/>
              </a:ext>
            </a:extLst>
          </p:cNvPr>
          <p:cNvSpPr/>
          <p:nvPr/>
        </p:nvSpPr>
        <p:spPr>
          <a:xfrm>
            <a:off x="2635624" y="4563034"/>
            <a:ext cx="2133600" cy="7311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num = 2017;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683DBF-3F0E-B19A-5CF3-B4B964830F34}"/>
              </a:ext>
            </a:extLst>
          </p:cNvPr>
          <p:cNvSpPr/>
          <p:nvPr/>
        </p:nvSpPr>
        <p:spPr>
          <a:xfrm>
            <a:off x="4213412" y="3984889"/>
            <a:ext cx="1335742" cy="802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file1.js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E043D0-F4D7-246B-8957-DC91808220D3}"/>
              </a:ext>
            </a:extLst>
          </p:cNvPr>
          <p:cNvSpPr/>
          <p:nvPr/>
        </p:nvSpPr>
        <p:spPr>
          <a:xfrm>
            <a:off x="6642847" y="4563034"/>
            <a:ext cx="2133600" cy="7311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 num = 58038;</a:t>
            </a:r>
            <a:endParaRPr lang="ko-KR" altLang="en-US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A0A2DE5-7E12-A509-74F1-A68303D44B38}"/>
              </a:ext>
            </a:extLst>
          </p:cNvPr>
          <p:cNvSpPr/>
          <p:nvPr/>
        </p:nvSpPr>
        <p:spPr>
          <a:xfrm>
            <a:off x="8220635" y="3984889"/>
            <a:ext cx="1335742" cy="802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file2.js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778D0A-C377-8A91-B49C-1CB162701952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769224" y="4928585"/>
            <a:ext cx="1873623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래픽 25" descr="충돌 단색으로 채워진">
            <a:extLst>
              <a:ext uri="{FF2B5EF4-FFF2-40B4-BE49-F238E27FC236}">
                <a16:creationId xmlns:a16="http://schemas.microsoft.com/office/drawing/2014/main" id="{5CEE3F91-1C65-50BA-E770-487C429B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2612" y="44713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jQuery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유명 오픈 소스 라이브러리들은 보통 바로 접근할 수 있는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리소스 사용 시 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직접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URL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제공하는데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직접 사용할 경우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99B14-2AD7-C528-2D6F-834609837D60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요인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(URL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CDN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서비스에 그대로 반영되어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63727-8B78-F2C9-62D2-839E0E2D8764}"/>
              </a:ext>
            </a:extLst>
          </p:cNvPr>
          <p:cNvSpPr txBox="1"/>
          <p:nvPr/>
        </p:nvSpPr>
        <p:spPr>
          <a:xfrm>
            <a:off x="762855" y="26495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장애로 이어질 수 있음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6BBE56-C27A-5275-A95B-788A695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3383681"/>
            <a:ext cx="10362345" cy="20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자바스크립트 같은 외부 파일을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&lt;head&gt;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안에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&lt;script&gt;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문서 상단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(&lt;head&gt;)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포함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391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모아 놓는 경우가 많은데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좋은 방법이 아님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8CE92-753B-65D9-CE22-195CEFDBAE7E}"/>
              </a:ext>
            </a:extLst>
          </p:cNvPr>
          <p:cNvSpPr txBox="1"/>
          <p:nvPr/>
        </p:nvSpPr>
        <p:spPr>
          <a:xfrm>
            <a:off x="762855" y="264437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브라우저는 페이지를 렌더링하는 과정에서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자바스크립트를 만나면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D26A1-E997-3FDF-88D9-C61CCF3BC67A}"/>
              </a:ext>
            </a:extLst>
          </p:cNvPr>
          <p:cNvSpPr txBox="1"/>
          <p:nvPr/>
        </p:nvSpPr>
        <p:spPr>
          <a:xfrm>
            <a:off x="762855" y="310603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렌더링을 멈추고 이 요소들을 ①다운로드하고 ②구문을 분석하고 ③컴파일한다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AB627-D772-586C-77FB-FA7CB2767BD5}"/>
              </a:ext>
            </a:extLst>
          </p:cNvPr>
          <p:cNvSpPr txBox="1"/>
          <p:nvPr/>
        </p:nvSpPr>
        <p:spPr>
          <a:xfrm>
            <a:off x="762855" y="402936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자바스크립트를 많이 사용하는 페이지일수록 눈에 띌 정도로 렌더링이 지연된다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703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자바스크립트 코드는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&lt;script&gt;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문서 상단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(&lt;head&gt;)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포함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391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&lt;body&gt; 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태그 안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맨 마지막에 작성한다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&lt;/body&gt;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81F61-C2C4-F705-5817-CE73E976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200773"/>
            <a:ext cx="7090226" cy="42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03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더글라스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크락포드는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리팩토링을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제거했을 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반복문에서 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7973-A605-432C-6AC1-D764539004D8}"/>
              </a:ext>
            </a:extLst>
          </p:cNvPr>
          <p:cNvSpPr txBox="1"/>
          <p:nvPr/>
        </p:nvSpPr>
        <p:spPr>
          <a:xfrm>
            <a:off x="762855" y="175717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성능이 향상되지 않은 경우를 본 적이 없다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 말했을 정도로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84C83-EF01-4C09-5B2A-F047C8D77506}"/>
              </a:ext>
            </a:extLst>
          </p:cNvPr>
          <p:cNvSpPr txBox="1"/>
          <p:nvPr/>
        </p:nvSpPr>
        <p:spPr>
          <a:xfrm>
            <a:off x="762855" y="2216995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continue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유무는 성능에 큰 영향을 미친다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3D35E-1D7F-0D3E-B367-5BBAAC97074B}"/>
              </a:ext>
            </a:extLst>
          </p:cNvPr>
          <p:cNvSpPr txBox="1"/>
          <p:nvPr/>
        </p:nvSpPr>
        <p:spPr>
          <a:xfrm>
            <a:off x="762855" y="313478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continue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사용하면 자바스크립트 엔진에서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B5DF9-B1BB-52B9-AE75-04CE93E1A213}"/>
              </a:ext>
            </a:extLst>
          </p:cNvPr>
          <p:cNvSpPr txBox="1"/>
          <p:nvPr/>
        </p:nvSpPr>
        <p:spPr>
          <a:xfrm>
            <a:off x="762855" y="359645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별도의 실행 컨텍스트를 만들어 관리한다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7F39-2489-AB8E-A207-A1D7F622C012}"/>
              </a:ext>
            </a:extLst>
          </p:cNvPr>
          <p:cNvSpPr txBox="1"/>
          <p:nvPr/>
        </p:nvSpPr>
        <p:spPr>
          <a:xfrm>
            <a:off x="762855" y="406314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반복문은 전체 성능에 영향을 주므로 사용하지 않는다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49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해결책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내부에서 특정 코드의 실행을 건너뛸 때는 조건문을 사용한다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2" y="310773"/>
            <a:ext cx="75768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반복문에서 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continue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93D5B-EBFF-8050-DC18-55DE5892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1892996"/>
            <a:ext cx="3878432" cy="44822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B1FA7D-66BA-2103-8DBD-E9050560F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87" y="1894344"/>
            <a:ext cx="4144125" cy="44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76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471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나눔스퀘어 ExtraBold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542</cp:revision>
  <dcterms:created xsi:type="dcterms:W3CDTF">2019-11-09T12:13:38Z</dcterms:created>
  <dcterms:modified xsi:type="dcterms:W3CDTF">2022-11-08T18:18:37Z</dcterms:modified>
</cp:coreProperties>
</file>