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3" r:id="rId3"/>
    <p:sldId id="423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282" r:id="rId17"/>
    <p:sldId id="363" r:id="rId18"/>
    <p:sldId id="473" r:id="rId19"/>
    <p:sldId id="428" r:id="rId20"/>
    <p:sldId id="474" r:id="rId21"/>
    <p:sldId id="475" r:id="rId22"/>
    <p:sldId id="476" r:id="rId23"/>
    <p:sldId id="478" r:id="rId24"/>
    <p:sldId id="277" r:id="rId25"/>
    <p:sldId id="479" r:id="rId26"/>
    <p:sldId id="480" r:id="rId27"/>
    <p:sldId id="367" r:id="rId28"/>
    <p:sldId id="481" r:id="rId29"/>
    <p:sldId id="482" r:id="rId30"/>
    <p:sldId id="483" r:id="rId31"/>
    <p:sldId id="484" r:id="rId32"/>
    <p:sldId id="485" r:id="rId33"/>
    <p:sldId id="486" r:id="rId34"/>
    <p:sldId id="29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E4FC2-6BB1-4C56-9061-DDAE668150E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C1BA-888C-40D9-B0E4-4961AE9A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4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5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27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34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99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8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각 정점이 속한 집합의 루트의 비교를 통해 같은 집합에 속하는지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93374-0B5A-D084-E07A-65E7273704AF}"/>
              </a:ext>
            </a:extLst>
          </p:cNvPr>
          <p:cNvSpPr txBox="1"/>
          <p:nvPr/>
        </p:nvSpPr>
        <p:spPr>
          <a:xfrm>
            <a:off x="942387" y="209786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같은 집합에 속하는지 판별하려면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74F72-8212-D1C0-532C-49C171A824CF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4970F-202F-F65A-2D67-07F13B6F5235}"/>
              </a:ext>
            </a:extLst>
          </p:cNvPr>
          <p:cNvSpPr txBox="1"/>
          <p:nvPr/>
        </p:nvSpPr>
        <p:spPr>
          <a:xfrm>
            <a:off x="942387" y="2830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서로 다른 집합에 속하는 것을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FD2B2-448A-DF14-0E33-A749B761CC88}"/>
              </a:ext>
            </a:extLst>
          </p:cNvPr>
          <p:cNvSpPr txBox="1"/>
          <p:nvPr/>
        </p:nvSpPr>
        <p:spPr>
          <a:xfrm>
            <a:off x="942387" y="35745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같은 집합에 속하는지 판별하려면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8A52F4-44EC-F000-63B9-D144BA0E86C8}"/>
              </a:ext>
            </a:extLst>
          </p:cNvPr>
          <p:cNvSpPr txBox="1"/>
          <p:nvPr/>
        </p:nvSpPr>
        <p:spPr>
          <a:xfrm>
            <a:off x="942387" y="39409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C99DE7-F9D1-3B37-8405-24127C69A3CB}"/>
              </a:ext>
            </a:extLst>
          </p:cNvPr>
          <p:cNvSpPr txBox="1"/>
          <p:nvPr/>
        </p:nvSpPr>
        <p:spPr>
          <a:xfrm>
            <a:off x="942387" y="43072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서로 같은 집합에 속하는 것을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74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설계한 방식을 코드로 구현하기 위해 각 정점의 부모를 저장할 배열을 선언하고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B7D200-D43D-1824-5857-B4F6C913661B}"/>
              </a:ext>
            </a:extLst>
          </p:cNvPr>
          <p:cNvSpPr txBox="1"/>
          <p:nvPr/>
        </p:nvSpPr>
        <p:spPr>
          <a:xfrm>
            <a:off x="942387" y="17347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정점이 같은 집합일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)(adjacent)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경우 집합을 합침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연결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루트가 같음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B7A6A6-5C92-5406-19C1-EE2887DE2A4A}"/>
              </a:ext>
            </a:extLst>
          </p:cNvPr>
          <p:cNvSpPr txBox="1"/>
          <p:nvPr/>
        </p:nvSpPr>
        <p:spPr>
          <a:xfrm>
            <a:off x="4477439" y="2424496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집합인지 확인은 속한 정점의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F00D85-5BE5-A089-A0FB-7259CCAD8601}"/>
              </a:ext>
            </a:extLst>
          </p:cNvPr>
          <p:cNvSpPr txBox="1"/>
          <p:nvPr/>
        </p:nvSpPr>
        <p:spPr>
          <a:xfrm>
            <a:off x="4477439" y="2792671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부모로 거슬러 올라감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끼리의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052BC9E-83C9-3D53-44BE-B67A9BA7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37" y="2332597"/>
            <a:ext cx="3357128" cy="404896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D8FF062-745C-E8A4-5E00-038F69B1B9DC}"/>
              </a:ext>
            </a:extLst>
          </p:cNvPr>
          <p:cNvSpPr txBox="1"/>
          <p:nvPr/>
        </p:nvSpPr>
        <p:spPr>
          <a:xfrm>
            <a:off x="4477439" y="3160846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비교를 통해 확인함</a:t>
            </a:r>
          </a:p>
        </p:txBody>
      </p:sp>
    </p:spTree>
    <p:extLst>
      <p:ext uri="{BB962C8B-B14F-4D97-AF65-F5344CB8AC3E}">
        <p14:creationId xmlns:p14="http://schemas.microsoft.com/office/powerpoint/2010/main" val="37300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 이 방식에는 치명적인 단점이 하나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B7D200-D43D-1824-5857-B4F6C913661B}"/>
                  </a:ext>
                </a:extLst>
              </p:cNvPr>
              <p:cNvSpPr txBox="1"/>
              <p:nvPr/>
            </p:nvSpPr>
            <p:spPr>
              <a:xfrm>
                <a:off x="942387" y="1734752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트리의 루트를 찾는 과정이 결국 트리 순회가 되고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시간이 걸립니다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B7D200-D43D-1824-5857-B4F6C9136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734752"/>
                <a:ext cx="10237694" cy="369332"/>
              </a:xfrm>
              <a:prstGeom prst="rect">
                <a:avLst/>
              </a:prstGeom>
              <a:blipFill>
                <a:blip r:embed="rId3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F6B7A6A6-5C92-5406-19C1-EE2887DE2A4A}"/>
              </a:ext>
            </a:extLst>
          </p:cNvPr>
          <p:cNvSpPr txBox="1"/>
          <p:nvPr/>
        </p:nvSpPr>
        <p:spPr>
          <a:xfrm>
            <a:off x="4477439" y="5406959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어떻게 시간을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F00D85-5BE5-A089-A0FB-7259CCAD8601}"/>
              </a:ext>
            </a:extLst>
          </p:cNvPr>
          <p:cNvSpPr txBox="1"/>
          <p:nvPr/>
        </p:nvSpPr>
        <p:spPr>
          <a:xfrm>
            <a:off x="4477439" y="5775134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단축시킬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052BC9E-83C9-3D53-44BE-B67A9BA78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637" y="2332597"/>
            <a:ext cx="3357128" cy="404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한발 더 나아가 생각해보면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B7D200-D43D-1824-5857-B4F6C913661B}"/>
              </a:ext>
            </a:extLst>
          </p:cNvPr>
          <p:cNvSpPr txBox="1"/>
          <p:nvPr/>
        </p:nvSpPr>
        <p:spPr>
          <a:xfrm>
            <a:off x="942387" y="17347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노드가 속한 집합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부모를 찾는 함수인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find()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루트를 찾을 때 까지 각 노드의 부모로 거슬러 올라가고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B7A6A6-5C92-5406-19C1-EE2887DE2A4A}"/>
              </a:ext>
            </a:extLst>
          </p:cNvPr>
          <p:cNvSpPr txBox="1"/>
          <p:nvPr/>
        </p:nvSpPr>
        <p:spPr>
          <a:xfrm>
            <a:off x="4477439" y="2104734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노드의 부모를 저장하는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parent[]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에는 한 칸의 부모들만 저장되어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F00D85-5BE5-A089-A0FB-7259CCAD8601}"/>
              </a:ext>
            </a:extLst>
          </p:cNvPr>
          <p:cNvSpPr txBox="1"/>
          <p:nvPr/>
        </p:nvSpPr>
        <p:spPr>
          <a:xfrm>
            <a:off x="4477439" y="2461413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있습니다만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052BC9E-83C9-3D53-44BE-B67A9BA7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37" y="2332597"/>
            <a:ext cx="3357128" cy="4048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416CFC-2879-EFA3-6A8E-872AA7CCB70F}"/>
              </a:ext>
            </a:extLst>
          </p:cNvPr>
          <p:cNvSpPr txBox="1"/>
          <p:nvPr/>
        </p:nvSpPr>
        <p:spPr>
          <a:xfrm>
            <a:off x="4477439" y="3216718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결국엔 루트의 비교를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BEABB-F467-18ED-817C-E78B8E7889BF}"/>
              </a:ext>
            </a:extLst>
          </p:cNvPr>
          <p:cNvSpPr txBox="1"/>
          <p:nvPr/>
        </p:nvSpPr>
        <p:spPr>
          <a:xfrm>
            <a:off x="4477439" y="3585789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굳이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parent[]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28CEC-C1E8-4253-6D1D-DAC0F6453186}"/>
              </a:ext>
            </a:extLst>
          </p:cNvPr>
          <p:cNvSpPr txBox="1"/>
          <p:nvPr/>
        </p:nvSpPr>
        <p:spPr>
          <a:xfrm>
            <a:off x="4477439" y="3954860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칸 위 부모를 저장하지 말고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8C378F-DB9B-5BBF-9478-FA9971C8D9DB}"/>
              </a:ext>
            </a:extLst>
          </p:cNvPr>
          <p:cNvSpPr txBox="1"/>
          <p:nvPr/>
        </p:nvSpPr>
        <p:spPr>
          <a:xfrm>
            <a:off x="4477439" y="4322519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집합의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루트를 저장해 놓으면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C6F36D-999D-1ADF-CE32-715C92BAB8F2}"/>
              </a:ext>
            </a:extLst>
          </p:cNvPr>
          <p:cNvSpPr txBox="1"/>
          <p:nvPr/>
        </p:nvSpPr>
        <p:spPr>
          <a:xfrm>
            <a:off x="4477439" y="4700315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어떨까요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801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1601180" y="21847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1129839" y="31948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1970512" y="31948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760507" y="42050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1601180" y="42050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3731282" y="31948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3361950" y="42050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4202623" y="42050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1129839" y="521758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2890609" y="521758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1314505" y="249995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916425" y="249995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499171" y="337953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945173" y="351011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445084" y="351011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3205854" y="457435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3731282" y="438969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4046527" y="351011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1445084" y="457435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518475" y="190902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2581876" y="305743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DB4CD097-512D-0D8E-9BF7-F037DC8C59E6}"/>
              </a:ext>
            </a:extLst>
          </p:cNvPr>
          <p:cNvSpPr/>
          <p:nvPr/>
        </p:nvSpPr>
        <p:spPr>
          <a:xfrm>
            <a:off x="5445550" y="2920482"/>
            <a:ext cx="1300899" cy="1010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C445097-447E-6A30-1D63-1784168A0FFA}"/>
              </a:ext>
            </a:extLst>
          </p:cNvPr>
          <p:cNvSpPr/>
          <p:nvPr/>
        </p:nvSpPr>
        <p:spPr>
          <a:xfrm>
            <a:off x="8333053" y="195314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5385E26-E2FF-1EE7-E25E-7EEC3D5A7FA8}"/>
              </a:ext>
            </a:extLst>
          </p:cNvPr>
          <p:cNvSpPr/>
          <p:nvPr/>
        </p:nvSpPr>
        <p:spPr>
          <a:xfrm>
            <a:off x="7861712" y="29632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7989C50-0277-B904-E801-EA00D188839F}"/>
              </a:ext>
            </a:extLst>
          </p:cNvPr>
          <p:cNvSpPr/>
          <p:nvPr/>
        </p:nvSpPr>
        <p:spPr>
          <a:xfrm>
            <a:off x="8702385" y="29632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C276E61-2762-D3C2-1FF7-272744064FC1}"/>
              </a:ext>
            </a:extLst>
          </p:cNvPr>
          <p:cNvSpPr/>
          <p:nvPr/>
        </p:nvSpPr>
        <p:spPr>
          <a:xfrm>
            <a:off x="7388606" y="255507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098BA42-2130-B915-D063-0104A5F99E3C}"/>
              </a:ext>
            </a:extLst>
          </p:cNvPr>
          <p:cNvSpPr/>
          <p:nvPr/>
        </p:nvSpPr>
        <p:spPr>
          <a:xfrm>
            <a:off x="8231044" y="361100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AC2C327-1011-75F9-70A7-D96946A9038F}"/>
              </a:ext>
            </a:extLst>
          </p:cNvPr>
          <p:cNvSpPr/>
          <p:nvPr/>
        </p:nvSpPr>
        <p:spPr>
          <a:xfrm>
            <a:off x="9214984" y="273973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1BEBB26-17F0-A2DC-109F-F1FF26924C15}"/>
              </a:ext>
            </a:extLst>
          </p:cNvPr>
          <p:cNvCxnSpPr>
            <a:cxnSpLocks/>
            <a:stCxn id="68" idx="0"/>
            <a:endCxn id="66" idx="3"/>
          </p:cNvCxnSpPr>
          <p:nvPr/>
        </p:nvCxnSpPr>
        <p:spPr>
          <a:xfrm flipV="1">
            <a:off x="8046378" y="2268387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8253180-092B-052D-5C2C-CD4DB134855D}"/>
              </a:ext>
            </a:extLst>
          </p:cNvPr>
          <p:cNvCxnSpPr>
            <a:cxnSpLocks/>
            <a:stCxn id="69" idx="0"/>
            <a:endCxn id="66" idx="5"/>
          </p:cNvCxnSpPr>
          <p:nvPr/>
        </p:nvCxnSpPr>
        <p:spPr>
          <a:xfrm flipH="1" flipV="1">
            <a:off x="8648298" y="2268387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29349BE-3932-E37D-35B1-3EA5B0636359}"/>
              </a:ext>
            </a:extLst>
          </p:cNvPr>
          <p:cNvCxnSpPr>
            <a:cxnSpLocks/>
            <a:stCxn id="70" idx="0"/>
            <a:endCxn id="66" idx="2"/>
          </p:cNvCxnSpPr>
          <p:nvPr/>
        </p:nvCxnSpPr>
        <p:spPr>
          <a:xfrm flipV="1">
            <a:off x="7573272" y="2137808"/>
            <a:ext cx="759781" cy="417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A35297E-85BD-9309-D142-CFA3C134EF8B}"/>
              </a:ext>
            </a:extLst>
          </p:cNvPr>
          <p:cNvCxnSpPr>
            <a:cxnSpLocks/>
            <a:stCxn id="71" idx="0"/>
            <a:endCxn id="66" idx="4"/>
          </p:cNvCxnSpPr>
          <p:nvPr/>
        </p:nvCxnSpPr>
        <p:spPr>
          <a:xfrm flipV="1">
            <a:off x="8415710" y="2322474"/>
            <a:ext cx="102009" cy="128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8FB598D-E38A-47FF-924B-C5665E187F93}"/>
              </a:ext>
            </a:extLst>
          </p:cNvPr>
          <p:cNvCxnSpPr>
            <a:cxnSpLocks/>
            <a:stCxn id="72" idx="7"/>
            <a:endCxn id="66" idx="6"/>
          </p:cNvCxnSpPr>
          <p:nvPr/>
        </p:nvCxnSpPr>
        <p:spPr>
          <a:xfrm flipH="1" flipV="1">
            <a:off x="8702385" y="2137808"/>
            <a:ext cx="827844" cy="65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4ABADD6-1454-4AA3-865C-0AA89FDBC36C}"/>
                  </a:ext>
                </a:extLst>
              </p:cNvPr>
              <p:cNvSpPr txBox="1"/>
              <p:nvPr/>
            </p:nvSpPr>
            <p:spPr>
              <a:xfrm>
                <a:off x="942387" y="135919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트리의 깊이를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로 제한해서 루트 까지의 거리를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로 줄여 순회를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로 만들어보면 어떨까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?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4ABADD6-1454-4AA3-865C-0AA89FDB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359196"/>
                <a:ext cx="10237694" cy="369332"/>
              </a:xfrm>
              <a:prstGeom prst="rect">
                <a:avLst/>
              </a:prstGeom>
              <a:blipFill>
                <a:blip r:embed="rId3"/>
                <a:stretch>
                  <a:fillRect l="-53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타원 88">
            <a:extLst>
              <a:ext uri="{FF2B5EF4-FFF2-40B4-BE49-F238E27FC236}">
                <a16:creationId xmlns:a16="http://schemas.microsoft.com/office/drawing/2014/main" id="{525F9479-4209-0EA7-FCAB-196CFC33328C}"/>
              </a:ext>
            </a:extLst>
          </p:cNvPr>
          <p:cNvSpPr/>
          <p:nvPr/>
        </p:nvSpPr>
        <p:spPr>
          <a:xfrm>
            <a:off x="7098384" y="1771345"/>
            <a:ext cx="2743199" cy="247649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88D92A2-5F30-D975-9816-85B7C8706E58}"/>
              </a:ext>
            </a:extLst>
          </p:cNvPr>
          <p:cNvSpPr/>
          <p:nvPr/>
        </p:nvSpPr>
        <p:spPr>
          <a:xfrm>
            <a:off x="10261252" y="44093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886FF76-8241-E25D-BDDB-BD85955DF310}"/>
              </a:ext>
            </a:extLst>
          </p:cNvPr>
          <p:cNvSpPr/>
          <p:nvPr/>
        </p:nvSpPr>
        <p:spPr>
          <a:xfrm>
            <a:off x="9970731" y="54807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FB290F5-7B6D-1771-4516-42C6A382BE59}"/>
              </a:ext>
            </a:extLst>
          </p:cNvPr>
          <p:cNvSpPr/>
          <p:nvPr/>
        </p:nvSpPr>
        <p:spPr>
          <a:xfrm>
            <a:off x="10732593" y="54194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1918CE2-C795-671E-6685-FED4288DD577}"/>
              </a:ext>
            </a:extLst>
          </p:cNvPr>
          <p:cNvSpPr/>
          <p:nvPr/>
        </p:nvSpPr>
        <p:spPr>
          <a:xfrm>
            <a:off x="9364966" y="531390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92B21A1-8854-15EA-1E2B-E34474BD846D}"/>
              </a:ext>
            </a:extLst>
          </p:cNvPr>
          <p:cNvCxnSpPr>
            <a:cxnSpLocks/>
            <a:stCxn id="109" idx="7"/>
            <a:endCxn id="106" idx="3"/>
          </p:cNvCxnSpPr>
          <p:nvPr/>
        </p:nvCxnSpPr>
        <p:spPr>
          <a:xfrm flipV="1">
            <a:off x="9680211" y="4724567"/>
            <a:ext cx="635128" cy="643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1FF67C42-1FCE-7E6C-02D2-88B232C25C9C}"/>
              </a:ext>
            </a:extLst>
          </p:cNvPr>
          <p:cNvCxnSpPr>
            <a:cxnSpLocks/>
            <a:stCxn id="107" idx="7"/>
            <a:endCxn id="106" idx="4"/>
          </p:cNvCxnSpPr>
          <p:nvPr/>
        </p:nvCxnSpPr>
        <p:spPr>
          <a:xfrm flipV="1">
            <a:off x="10285976" y="4778654"/>
            <a:ext cx="159942" cy="756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54AA375-01E2-5FAD-C13A-903E15CC8F56}"/>
              </a:ext>
            </a:extLst>
          </p:cNvPr>
          <p:cNvCxnSpPr>
            <a:cxnSpLocks/>
            <a:stCxn id="106" idx="5"/>
            <a:endCxn id="108" idx="0"/>
          </p:cNvCxnSpPr>
          <p:nvPr/>
        </p:nvCxnSpPr>
        <p:spPr>
          <a:xfrm>
            <a:off x="10576497" y="4724567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3244EADE-55BC-3667-B880-8A315FBB1096}"/>
              </a:ext>
            </a:extLst>
          </p:cNvPr>
          <p:cNvSpPr/>
          <p:nvPr/>
        </p:nvSpPr>
        <p:spPr>
          <a:xfrm>
            <a:off x="9208614" y="4271884"/>
            <a:ext cx="2058160" cy="1988689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8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ABADD6-1454-4AA3-865C-0AA89FDBC36C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경로 압축 기법을 이용하여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노드에 대해 루트를 찾을 때 마다 그 값을 부모로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바꾸어주면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30E64-B1D3-B781-83B4-083E9A7286AB}"/>
              </a:ext>
            </a:extLst>
          </p:cNvPr>
          <p:cNvSpPr txBox="1"/>
          <p:nvPr/>
        </p:nvSpPr>
        <p:spPr>
          <a:xfrm>
            <a:off x="942387" y="172852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가능하게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A9400AF3-85DE-3D2B-BD07-C181F6A8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2097860"/>
            <a:ext cx="5467840" cy="4418706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27FAB8E-429D-F99B-90BD-2A2A4FD0A4F5}"/>
              </a:ext>
            </a:extLst>
          </p:cNvPr>
          <p:cNvSpPr txBox="1"/>
          <p:nvPr/>
        </p:nvSpPr>
        <p:spPr>
          <a:xfrm>
            <a:off x="6796726" y="2282526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768843-A07F-47B0-81AA-EF3B3E1CAF73}"/>
              </a:ext>
            </a:extLst>
          </p:cNvPr>
          <p:cNvSpPr txBox="1"/>
          <p:nvPr/>
        </p:nvSpPr>
        <p:spPr>
          <a:xfrm>
            <a:off x="6796726" y="2645219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집합을 합침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E2C5BC-2088-1C2E-71B9-BCA2DEB893FA}"/>
              </a:ext>
            </a:extLst>
          </p:cNvPr>
          <p:cNvSpPr txBox="1"/>
          <p:nvPr/>
        </p:nvSpPr>
        <p:spPr>
          <a:xfrm>
            <a:off x="6796726" y="3021190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find()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집합의 부모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찾음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11C6774-8960-AD02-1C1A-EEA183FFECD4}"/>
              </a:ext>
            </a:extLst>
          </p:cNvPr>
          <p:cNvSpPr txBox="1"/>
          <p:nvPr/>
        </p:nvSpPr>
        <p:spPr>
          <a:xfrm>
            <a:off x="6796726" y="3383883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 트리 형태로 분리집합을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2279A6-2C6D-D295-12E7-E46CA8D20308}"/>
              </a:ext>
            </a:extLst>
          </p:cNvPr>
          <p:cNvSpPr txBox="1"/>
          <p:nvPr/>
        </p:nvSpPr>
        <p:spPr>
          <a:xfrm>
            <a:off x="6796726" y="3753215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구현하는 알고리즘을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8633E-7D3A-E0B7-F295-92F429BD8A94}"/>
              </a:ext>
            </a:extLst>
          </p:cNvPr>
          <p:cNvSpPr txBox="1"/>
          <p:nvPr/>
        </p:nvSpPr>
        <p:spPr>
          <a:xfrm>
            <a:off x="6796726" y="4122547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Union-Find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45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39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1717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집합의 표현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A9E126-84E9-9293-25D7-42102971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02" y="944067"/>
            <a:ext cx="11795798" cy="43163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C7AD2A-F831-8453-555F-AAF0D3219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535" y="4379040"/>
            <a:ext cx="1101244" cy="22790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25611F-6999-EEA3-930C-C692E3EF8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107" y="4379040"/>
            <a:ext cx="1136071" cy="11544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B6C5F2-DB52-6BB0-3C0E-148B2D123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815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문제에서 요구하는 것은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5139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1717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집합의 표현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2E3083-305F-C08F-BE04-AB84499119F3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합집합 연산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(union)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원소가 같은 집합에 포함되어 있는지를 확인하는 연산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(find)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365BF-9D04-9928-7045-EB9A25BD5102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두 가지 인데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앞에서 설명한 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연산과 완전히 동일한 연산들입니다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3C4AF-4A29-9103-E8B7-37719A348C4C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통해 분리집합을 구현하면 풀 수 있는 문제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F7AE65-576A-EDF9-5487-539D3F9D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897577"/>
            <a:ext cx="4000031" cy="21389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A44EC8-8FA0-9387-013D-78884DCAFE4F}"/>
              </a:ext>
            </a:extLst>
          </p:cNvPr>
          <p:cNvSpPr txBox="1"/>
          <p:nvPr/>
        </p:nvSpPr>
        <p:spPr>
          <a:xfrm>
            <a:off x="942387" y="34060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루트는 자신을 가리키도록 했으므로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노드들의 부모배열을 먼저 초기화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D590A9-6487-4AE4-B5FF-9380D992B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15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종류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find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그에 해당하는 연산을 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5139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1717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집합의 표현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AA19E6-4A10-7FFA-F35A-CEB0C88E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4496427" cy="50489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EBD181-0A50-24AA-B216-9C482FAA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15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9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BD37C3-8C83-0237-B610-01DFA1274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642"/>
            <a:ext cx="12192000" cy="41594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38896D-7AF4-9433-3BE5-A5AE006B7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A3D614-592B-75CB-9C5D-E5121223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5942"/>
            <a:ext cx="11860306" cy="31311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AACECD-1CD0-FF7C-F69F-80ADE716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255565"/>
            <a:ext cx="1365131" cy="21690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CAB0CA-538B-34B2-7D50-F5243B821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086" y="4236711"/>
            <a:ext cx="1365131" cy="9503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187FC8-8F24-DEA5-13EA-DEDB14615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488" y="4199003"/>
            <a:ext cx="1359365" cy="21690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DBC761-6EC5-0063-3B67-1DD5D6FDA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880" y="4227284"/>
            <a:ext cx="1371823" cy="9503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B7C86E-5F9B-81D9-C906-E41C96A5A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9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A5E13-2400-AE7D-7D72-DE7A4FAAEF9D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점을 연결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하다 사이클이 발생하는 순간을 찾는 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9BC77-CF0F-703D-D1B3-1866D55D02E1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발생하기 전의 그래프는 트리입니다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361035-DEBD-19B1-41AE-A0A2CF430236}"/>
              </a:ext>
            </a:extLst>
          </p:cNvPr>
          <p:cNvSpPr/>
          <p:nvPr/>
        </p:nvSpPr>
        <p:spPr>
          <a:xfrm>
            <a:off x="2537903" y="23590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870873-CFC5-E40D-0823-B7F6F73574BD}"/>
              </a:ext>
            </a:extLst>
          </p:cNvPr>
          <p:cNvSpPr/>
          <p:nvPr/>
        </p:nvSpPr>
        <p:spPr>
          <a:xfrm>
            <a:off x="1712259" y="349284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7CE42B9-9326-ADC3-317C-23AA185F956C}"/>
              </a:ext>
            </a:extLst>
          </p:cNvPr>
          <p:cNvSpPr/>
          <p:nvPr/>
        </p:nvSpPr>
        <p:spPr>
          <a:xfrm>
            <a:off x="2615330" y="315580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3EFD79-E7EA-A7EA-EE4A-95E1337C2240}"/>
              </a:ext>
            </a:extLst>
          </p:cNvPr>
          <p:cNvSpPr/>
          <p:nvPr/>
        </p:nvSpPr>
        <p:spPr>
          <a:xfrm>
            <a:off x="3487041" y="334046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3AA91F4-ECF9-97E5-874C-B0EEE40700FD}"/>
              </a:ext>
            </a:extLst>
          </p:cNvPr>
          <p:cNvCxnSpPr>
            <a:cxnSpLocks/>
            <a:stCxn id="15" idx="2"/>
            <a:endCxn id="13" idx="6"/>
          </p:cNvCxnSpPr>
          <p:nvPr/>
        </p:nvCxnSpPr>
        <p:spPr>
          <a:xfrm flipH="1" flipV="1">
            <a:off x="2984662" y="3340466"/>
            <a:ext cx="502379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4D99F06-AA87-B273-8660-D008208C9C00}"/>
              </a:ext>
            </a:extLst>
          </p:cNvPr>
          <p:cNvCxnSpPr>
            <a:cxnSpLocks/>
            <a:stCxn id="11" idx="7"/>
            <a:endCxn id="13" idx="2"/>
          </p:cNvCxnSpPr>
          <p:nvPr/>
        </p:nvCxnSpPr>
        <p:spPr>
          <a:xfrm flipV="1">
            <a:off x="2027504" y="3340466"/>
            <a:ext cx="587826" cy="2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6D8A11A-8D02-70FB-8E3F-DC36C5437F04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2722569" y="2728357"/>
            <a:ext cx="77427" cy="42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6A8B32-416B-BEBA-5A5E-82C7D0A0E77E}"/>
              </a:ext>
            </a:extLst>
          </p:cNvPr>
          <p:cNvSpPr txBox="1"/>
          <p:nvPr/>
        </p:nvSpPr>
        <p:spPr>
          <a:xfrm>
            <a:off x="942387" y="41906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간선들을 연결하기 전에는 독립된 집합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노드에서 각 노드로 갈 수 없음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상태인데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19F34F-F0A0-0F05-520B-90ADA45B8543}"/>
              </a:ext>
            </a:extLst>
          </p:cNvPr>
          <p:cNvSpPr txBox="1"/>
          <p:nvPr/>
        </p:nvSpPr>
        <p:spPr>
          <a:xfrm>
            <a:off x="942387" y="45599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연결하면 각 노드에서 각 노드로 유일한 경로가 생깁니다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67F722C-5F9A-ACD0-0566-95BCAF0D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A5E13-2400-AE7D-7D72-DE7A4FAAEF9D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서로 연결해야 하는 두 노드가 이미 같은 집합이라면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서로에 대해 이미 갈 수 있는 경로가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9BC77-CF0F-703D-D1B3-1866D55D02E1}"/>
              </a:ext>
            </a:extLst>
          </p:cNvPr>
          <p:cNvSpPr txBox="1"/>
          <p:nvPr/>
        </p:nvSpPr>
        <p:spPr>
          <a:xfrm>
            <a:off x="942387" y="15564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 하나의 간선을 추가할 때 노드간 경로는 유일하지 않게 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6A8B32-416B-BEBA-5A5E-82C7D0A0E77E}"/>
              </a:ext>
            </a:extLst>
          </p:cNvPr>
          <p:cNvSpPr txBox="1"/>
          <p:nvPr/>
        </p:nvSpPr>
        <p:spPr>
          <a:xfrm>
            <a:off x="942387" y="41906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같은 집합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트리 소속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노드들에 대해 간선을 연결할 때 사이클이 발생합니다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CADA9-3280-88E8-4A58-6B8826B690D9}"/>
              </a:ext>
            </a:extLst>
          </p:cNvPr>
          <p:cNvSpPr txBox="1"/>
          <p:nvPr/>
        </p:nvSpPr>
        <p:spPr>
          <a:xfrm>
            <a:off x="942387" y="492931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집합을 판별하는 데 분리 집합이 필요하므로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풀 수 있는 문제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3E9AA4B-B88E-04C5-1AF0-732BE9EC7E52}"/>
              </a:ext>
            </a:extLst>
          </p:cNvPr>
          <p:cNvSpPr/>
          <p:nvPr/>
        </p:nvSpPr>
        <p:spPr>
          <a:xfrm>
            <a:off x="2537903" y="23590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EA5AFE-E041-3F76-68B0-6D448AAD40CF}"/>
              </a:ext>
            </a:extLst>
          </p:cNvPr>
          <p:cNvSpPr/>
          <p:nvPr/>
        </p:nvSpPr>
        <p:spPr>
          <a:xfrm>
            <a:off x="1712259" y="349284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5A71DF0-2D85-D67C-C0FB-EBDF18F32CB1}"/>
              </a:ext>
            </a:extLst>
          </p:cNvPr>
          <p:cNvSpPr/>
          <p:nvPr/>
        </p:nvSpPr>
        <p:spPr>
          <a:xfrm>
            <a:off x="2615330" y="315580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814CA3B-3EA7-3F0D-76BA-E5DEF760F9CF}"/>
              </a:ext>
            </a:extLst>
          </p:cNvPr>
          <p:cNvSpPr/>
          <p:nvPr/>
        </p:nvSpPr>
        <p:spPr>
          <a:xfrm>
            <a:off x="3487041" y="334046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9F84F1C-246C-627D-21E9-74D13C5A9CE0}"/>
              </a:ext>
            </a:extLst>
          </p:cNvPr>
          <p:cNvCxnSpPr>
            <a:cxnSpLocks/>
            <a:stCxn id="19" idx="2"/>
            <a:endCxn id="14" idx="6"/>
          </p:cNvCxnSpPr>
          <p:nvPr/>
        </p:nvCxnSpPr>
        <p:spPr>
          <a:xfrm flipH="1" flipV="1">
            <a:off x="2984662" y="3340466"/>
            <a:ext cx="502379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F8FEEF5-574A-10F7-3346-436C1CFB7F7D}"/>
              </a:ext>
            </a:extLst>
          </p:cNvPr>
          <p:cNvCxnSpPr>
            <a:cxnSpLocks/>
            <a:stCxn id="12" idx="7"/>
            <a:endCxn id="14" idx="2"/>
          </p:cNvCxnSpPr>
          <p:nvPr/>
        </p:nvCxnSpPr>
        <p:spPr>
          <a:xfrm flipV="1">
            <a:off x="2027504" y="3340466"/>
            <a:ext cx="587826" cy="2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BBB0352-D777-2C1B-630B-0E890596DA21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2722569" y="2728357"/>
            <a:ext cx="77427" cy="42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6A30CA9-241A-1707-F3A0-7FCA921EF21C}"/>
              </a:ext>
            </a:extLst>
          </p:cNvPr>
          <p:cNvCxnSpPr>
            <a:stCxn id="10" idx="6"/>
            <a:endCxn id="19" idx="0"/>
          </p:cNvCxnSpPr>
          <p:nvPr/>
        </p:nvCxnSpPr>
        <p:spPr>
          <a:xfrm>
            <a:off x="2907235" y="2543691"/>
            <a:ext cx="764472" cy="79677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F46F49C0-10A8-FEF8-B100-597B19A46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44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A5E13-2400-AE7D-7D72-DE7A4FAAEF9D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쿼리에 대해 합치기 전에 합치는 노드가 이미 같은 집합에 속해 있는지 확인하여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814B1-D986-010C-99E3-C746ED565A6D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발생하는 시점을 찾습니다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CDEF440-9447-D093-1D0B-A4CB67BC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928688"/>
            <a:ext cx="7593211" cy="45098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A1678E-8483-9559-7340-B00655121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6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BA0815-5767-E38B-844B-07A7FE9AB0ED}"/>
              </a:ext>
            </a:extLst>
          </p:cNvPr>
          <p:cNvSpPr txBox="1"/>
          <p:nvPr/>
        </p:nvSpPr>
        <p:spPr>
          <a:xfrm>
            <a:off x="331694" y="177505"/>
            <a:ext cx="891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17352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여러분의 다리가 되어 드리겠습니다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490D51-5144-441B-3B75-E53ACCE0C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5812"/>
            <a:ext cx="11682953" cy="52135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282C0D-EB6E-53ED-CB42-59D01FCE3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65" y="3542581"/>
            <a:ext cx="1296122" cy="13315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6F8A2C-7BA4-BFBF-D348-4D49A3F98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065" y="5391325"/>
            <a:ext cx="1370590" cy="975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F55266-11A3-B0F5-3113-9F4E4008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128" y="5436991"/>
            <a:ext cx="1279784" cy="8843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A5C5089-BBDC-DA27-D0D2-F49725A30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1128" y="3542581"/>
            <a:ext cx="1279785" cy="86054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C3F6B2-C2C6-BDA9-20DC-8AB1A3A75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5147" y="3542581"/>
            <a:ext cx="1279784" cy="15641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7C87B56-125A-ED42-A6D8-FC8F8DC62E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25147" y="5417424"/>
            <a:ext cx="1279784" cy="92348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CAD8E41-3B67-82C2-F515-9BA5EEED51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1128" y="247733"/>
            <a:ext cx="357180" cy="4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BA0815-5767-E38B-844B-07A7FE9AB0ED}"/>
              </a:ext>
            </a:extLst>
          </p:cNvPr>
          <p:cNvSpPr txBox="1"/>
          <p:nvPr/>
        </p:nvSpPr>
        <p:spPr>
          <a:xfrm>
            <a:off x="331694" y="177505"/>
            <a:ext cx="891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17352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여러분의 다리가 되어 드리겠습니다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CAD8E41-3B67-82C2-F515-9BA5EEED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28" y="247733"/>
            <a:ext cx="357180" cy="4221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D6480-6A28-3888-0E38-140A2743E2D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잘 읽어보면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트리의 조건을 찾을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C158A-0796-E403-700B-AF23E7F2F26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섬들을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다리로 구성하고 있으며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 섬에서 어느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섬으로든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왕복 가능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8BD70-5380-58C5-61C0-896869547A0B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상태에서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다리를 하나 무너뜨렸으니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독립된 트리가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280EC-5DA9-F1D9-BBAF-46CEF2C0BD7D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이들 간에 분리집합을 구성하여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집합에 속한 원소 중 아무거나 출력하면 되는 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30987-356D-6D8D-E3F5-3D1C8BC2569D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아무거나 출력해도 되기에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가지 풀이가 나올 수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7860C34-F0CF-782B-8E2D-6895FC815A87}"/>
              </a:ext>
            </a:extLst>
          </p:cNvPr>
          <p:cNvSpPr/>
          <p:nvPr/>
        </p:nvSpPr>
        <p:spPr>
          <a:xfrm>
            <a:off x="1991149" y="346196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6AC1D34-E858-54ED-93B2-7D0C41D7737D}"/>
              </a:ext>
            </a:extLst>
          </p:cNvPr>
          <p:cNvSpPr/>
          <p:nvPr/>
        </p:nvSpPr>
        <p:spPr>
          <a:xfrm>
            <a:off x="1165505" y="45957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2B63F1-43A6-22A9-889F-202E2224612C}"/>
              </a:ext>
            </a:extLst>
          </p:cNvPr>
          <p:cNvSpPr/>
          <p:nvPr/>
        </p:nvSpPr>
        <p:spPr>
          <a:xfrm>
            <a:off x="2068576" y="42587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059D3F7-7E04-B082-9A28-63BC49C6608C}"/>
              </a:ext>
            </a:extLst>
          </p:cNvPr>
          <p:cNvCxnSpPr>
            <a:cxnSpLocks/>
            <a:stCxn id="13" idx="7"/>
            <a:endCxn id="15" idx="2"/>
          </p:cNvCxnSpPr>
          <p:nvPr/>
        </p:nvCxnSpPr>
        <p:spPr>
          <a:xfrm flipV="1">
            <a:off x="1480750" y="4443402"/>
            <a:ext cx="587826" cy="2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3EF797-094F-A44B-0240-1A475B1A0EDB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2175815" y="3831293"/>
            <a:ext cx="77427" cy="42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1F86E754-52DC-68AC-8E88-5203E6D31BD8}"/>
              </a:ext>
            </a:extLst>
          </p:cNvPr>
          <p:cNvSpPr/>
          <p:nvPr/>
        </p:nvSpPr>
        <p:spPr>
          <a:xfrm>
            <a:off x="3797291" y="34518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7FB31D-9832-DBF0-4EC8-913C4096DEFD}"/>
              </a:ext>
            </a:extLst>
          </p:cNvPr>
          <p:cNvSpPr/>
          <p:nvPr/>
        </p:nvSpPr>
        <p:spPr>
          <a:xfrm>
            <a:off x="2971647" y="458565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29B0083-87B8-1799-EF5E-2F1E7C13611E}"/>
              </a:ext>
            </a:extLst>
          </p:cNvPr>
          <p:cNvSpPr/>
          <p:nvPr/>
        </p:nvSpPr>
        <p:spPr>
          <a:xfrm>
            <a:off x="3874718" y="424861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6802A9-46D2-C0E0-9317-6C19CF33D2E2}"/>
              </a:ext>
            </a:extLst>
          </p:cNvPr>
          <p:cNvCxnSpPr>
            <a:cxnSpLocks/>
            <a:stCxn id="28" idx="7"/>
            <a:endCxn id="29" idx="2"/>
          </p:cNvCxnSpPr>
          <p:nvPr/>
        </p:nvCxnSpPr>
        <p:spPr>
          <a:xfrm flipV="1">
            <a:off x="3286892" y="4433276"/>
            <a:ext cx="587826" cy="2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7AF26E-B730-81F8-1566-299AF0A9BAB9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3981957" y="3821167"/>
            <a:ext cx="77427" cy="42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D16ED4-8731-8EB2-6FCD-36D8F9FA67E4}"/>
              </a:ext>
            </a:extLst>
          </p:cNvPr>
          <p:cNvSpPr txBox="1"/>
          <p:nvPr/>
        </p:nvSpPr>
        <p:spPr>
          <a:xfrm>
            <a:off x="942387" y="51013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트리가 이렇게 생겼다고 한다면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나올 수 있는 답은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0719B6-4707-8C2C-EB9F-1BC417C2F483}"/>
              </a:ext>
            </a:extLst>
          </p:cNvPr>
          <p:cNvSpPr txBox="1"/>
          <p:nvPr/>
        </p:nvSpPr>
        <p:spPr>
          <a:xfrm>
            <a:off x="942387" y="547029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(0, 3), (0, 4), (0, 5), (1, 3), (1, 4), (1, 5),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(2, 3), (2, 4), (2, 5)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873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BA0815-5767-E38B-844B-07A7FE9AB0ED}"/>
              </a:ext>
            </a:extLst>
          </p:cNvPr>
          <p:cNvSpPr txBox="1"/>
          <p:nvPr/>
        </p:nvSpPr>
        <p:spPr>
          <a:xfrm>
            <a:off x="331694" y="177505"/>
            <a:ext cx="891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17352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여러분의 다리가 되어 드리겠습니다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CAD8E41-3B67-82C2-F515-9BA5EEED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28" y="247733"/>
            <a:ext cx="357180" cy="4221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D6480-6A28-3888-0E38-140A2743E2D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이어진 다리들을 분리집합으로 구성하고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EEBC1-040B-06B8-B63F-E75C2F76047C}"/>
              </a:ext>
            </a:extLst>
          </p:cNvPr>
          <p:cNvSpPr txBox="1"/>
          <p:nvPr/>
        </p:nvSpPr>
        <p:spPr>
          <a:xfrm>
            <a:off x="942387" y="42003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분리집합들을 구성했으면 결국은 독립된 집합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개가 되므로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집합들의 루트를 출력해줌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C0CD11A-E5F4-43FA-D96C-2F535766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79" y="1553038"/>
            <a:ext cx="5972307" cy="24533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0688680-634B-CEEC-3721-73B0F2D71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87" y="4569705"/>
            <a:ext cx="5972399" cy="9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5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10852F-AA2F-5AC1-6F3B-F06973EA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15362"/>
            <a:ext cx="11860306" cy="5842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E8C905-602B-24F0-96BE-663A3C5A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005202"/>
            <a:ext cx="6477904" cy="11145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589EF9-EA59-3F3E-B186-A5CAA4D06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94" y="2237479"/>
            <a:ext cx="1762371" cy="39439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FF3BA0-C7D5-CB63-9661-E7C4DF205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368" y="2237479"/>
            <a:ext cx="1733792" cy="20576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515D03-4DAB-E66B-6932-5CD3E34D1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997" y="2237479"/>
            <a:ext cx="1752845" cy="38962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65737E-1499-F03C-DE09-D74F9847CD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5364" y="2237479"/>
            <a:ext cx="173379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3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9BF6AB-6DAE-877A-77ED-1277939C6ED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기존의 문제들처럼 분리집합을 구성하되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분리집합의 크기를 구할 필요가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092D8-1227-5E63-6F2F-F1C5E917F82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예제 입력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E86E48-B12C-C646-42CA-F06679FE77F4}"/>
              </a:ext>
            </a:extLst>
          </p:cNvPr>
          <p:cNvSpPr/>
          <p:nvPr/>
        </p:nvSpPr>
        <p:spPr>
          <a:xfrm>
            <a:off x="1585797" y="288783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ACB2D8-D12F-87DB-4C7D-7B4015B3A370}"/>
              </a:ext>
            </a:extLst>
          </p:cNvPr>
          <p:cNvSpPr/>
          <p:nvPr/>
        </p:nvSpPr>
        <p:spPr>
          <a:xfrm>
            <a:off x="733966" y="44009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F692C69-368C-AF18-1EB9-CEA9340BF587}"/>
              </a:ext>
            </a:extLst>
          </p:cNvPr>
          <p:cNvSpPr/>
          <p:nvPr/>
        </p:nvSpPr>
        <p:spPr>
          <a:xfrm>
            <a:off x="2335650" y="367420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6E415B-C341-FFEB-C6A3-64B97EC71035}"/>
              </a:ext>
            </a:extLst>
          </p:cNvPr>
          <p:cNvSpPr/>
          <p:nvPr/>
        </p:nvSpPr>
        <p:spPr>
          <a:xfrm>
            <a:off x="3637035" y="27031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DD9C1C9-7333-71B2-9310-F394A187105F}"/>
              </a:ext>
            </a:extLst>
          </p:cNvPr>
          <p:cNvSpPr/>
          <p:nvPr/>
        </p:nvSpPr>
        <p:spPr>
          <a:xfrm>
            <a:off x="3484540" y="44009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75F178-40F4-DD34-B947-663C3ACCC484}"/>
              </a:ext>
            </a:extLst>
          </p:cNvPr>
          <p:cNvSpPr txBox="1"/>
          <p:nvPr/>
        </p:nvSpPr>
        <p:spPr>
          <a:xfrm>
            <a:off x="1263961" y="2516699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97A61B-A111-EFAD-32B7-34933CA8EDD7}"/>
              </a:ext>
            </a:extLst>
          </p:cNvPr>
          <p:cNvSpPr txBox="1"/>
          <p:nvPr/>
        </p:nvSpPr>
        <p:spPr>
          <a:xfrm>
            <a:off x="3150056" y="2516699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D7D9A0-8C95-F57A-1390-C01811A2ED17}"/>
              </a:ext>
            </a:extLst>
          </p:cNvPr>
          <p:cNvSpPr txBox="1"/>
          <p:nvPr/>
        </p:nvSpPr>
        <p:spPr>
          <a:xfrm>
            <a:off x="2242084" y="3257170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6BAFD0-230D-664D-A39D-F72BCBBF1871}"/>
              </a:ext>
            </a:extLst>
          </p:cNvPr>
          <p:cNvSpPr txBox="1"/>
          <p:nvPr/>
        </p:nvSpPr>
        <p:spPr>
          <a:xfrm>
            <a:off x="616318" y="3941917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1C67EC-D945-54A6-21D8-B6812B2DAED7}"/>
              </a:ext>
            </a:extLst>
          </p:cNvPr>
          <p:cNvSpPr txBox="1"/>
          <p:nvPr/>
        </p:nvSpPr>
        <p:spPr>
          <a:xfrm>
            <a:off x="3150056" y="3941917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ECD430-A786-794B-50B6-FC8685041340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8317035" y="3201276"/>
            <a:ext cx="488695" cy="5252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42D4971-0AB7-0FB4-D035-CE04ACB80629}"/>
              </a:ext>
            </a:extLst>
          </p:cNvPr>
          <p:cNvSpPr/>
          <p:nvPr/>
        </p:nvSpPr>
        <p:spPr>
          <a:xfrm>
            <a:off x="4995406" y="3353797"/>
            <a:ext cx="1300899" cy="1010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6D284-7C19-F720-68B1-618B3B86DD0F}"/>
              </a:ext>
            </a:extLst>
          </p:cNvPr>
          <p:cNvSpPr txBox="1"/>
          <p:nvPr/>
        </p:nvSpPr>
        <p:spPr>
          <a:xfrm>
            <a:off x="4995407" y="2898257"/>
            <a:ext cx="133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union(1, 2)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35B2C43-1413-6F04-3B14-B0686D507833}"/>
              </a:ext>
            </a:extLst>
          </p:cNvPr>
          <p:cNvSpPr/>
          <p:nvPr/>
        </p:nvSpPr>
        <p:spPr>
          <a:xfrm>
            <a:off x="8001790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03AC55D-B60B-4967-0324-3739D1789E80}"/>
              </a:ext>
            </a:extLst>
          </p:cNvPr>
          <p:cNvSpPr/>
          <p:nvPr/>
        </p:nvSpPr>
        <p:spPr>
          <a:xfrm>
            <a:off x="7149959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518DBBE-4EE1-5748-467B-4058FF643005}"/>
              </a:ext>
            </a:extLst>
          </p:cNvPr>
          <p:cNvSpPr/>
          <p:nvPr/>
        </p:nvSpPr>
        <p:spPr>
          <a:xfrm>
            <a:off x="8751643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72E961C-0BF4-35A2-4C0B-6B3494EB745B}"/>
              </a:ext>
            </a:extLst>
          </p:cNvPr>
          <p:cNvSpPr/>
          <p:nvPr/>
        </p:nvSpPr>
        <p:spPr>
          <a:xfrm>
            <a:off x="10053028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BE8E29F-139B-50C0-D4D5-524FFA72AE32}"/>
              </a:ext>
            </a:extLst>
          </p:cNvPr>
          <p:cNvSpPr/>
          <p:nvPr/>
        </p:nvSpPr>
        <p:spPr>
          <a:xfrm>
            <a:off x="9900533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A5FF7A-879B-8E18-90B1-D5EA27C1ECFC}"/>
              </a:ext>
            </a:extLst>
          </p:cNvPr>
          <p:cNvSpPr txBox="1"/>
          <p:nvPr/>
        </p:nvSpPr>
        <p:spPr>
          <a:xfrm>
            <a:off x="7679954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BD5D57-74B3-E0E4-32EF-F94656F6443D}"/>
              </a:ext>
            </a:extLst>
          </p:cNvPr>
          <p:cNvSpPr txBox="1"/>
          <p:nvPr/>
        </p:nvSpPr>
        <p:spPr>
          <a:xfrm>
            <a:off x="9566049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A883E6-93A1-71BA-4013-AAD38893C7F3}"/>
              </a:ext>
            </a:extLst>
          </p:cNvPr>
          <p:cNvSpPr txBox="1"/>
          <p:nvPr/>
        </p:nvSpPr>
        <p:spPr>
          <a:xfrm>
            <a:off x="8777992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DAF4F6-8527-B3A4-89D4-AAC1C96BAB43}"/>
              </a:ext>
            </a:extLst>
          </p:cNvPr>
          <p:cNvSpPr txBox="1"/>
          <p:nvPr/>
        </p:nvSpPr>
        <p:spPr>
          <a:xfrm>
            <a:off x="7032311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A32570-C36B-3C03-67ED-0D403AE2CB70}"/>
              </a:ext>
            </a:extLst>
          </p:cNvPr>
          <p:cNvSpPr txBox="1"/>
          <p:nvPr/>
        </p:nvSpPr>
        <p:spPr>
          <a:xfrm>
            <a:off x="9566049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B63F50-2D77-E449-2916-97FE76F89B4E}"/>
              </a:ext>
            </a:extLst>
          </p:cNvPr>
          <p:cNvSpPr/>
          <p:nvPr/>
        </p:nvSpPr>
        <p:spPr>
          <a:xfrm>
            <a:off x="7399449" y="2168165"/>
            <a:ext cx="2022619" cy="2195787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576111-4AA1-3ED8-EAFF-FDEC2912EFC9}"/>
              </a:ext>
            </a:extLst>
          </p:cNvPr>
          <p:cNvSpPr txBox="1"/>
          <p:nvPr/>
        </p:nvSpPr>
        <p:spPr>
          <a:xfrm>
            <a:off x="8147732" y="1979585"/>
            <a:ext cx="48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8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재귀호출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알고리즘들을 익힐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재귀함수가 자주 등장했었습니다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3B6B62-1E0F-7644-2F50-341753721E27}"/>
              </a:ext>
            </a:extLst>
          </p:cNvPr>
          <p:cNvSpPr txBox="1"/>
          <p:nvPr/>
        </p:nvSpPr>
        <p:spPr>
          <a:xfrm>
            <a:off x="942387" y="597049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이와 같이 함수가 자기자신을 호출하는 것을 보고 재귀함수라고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ECD430-A786-794B-50B6-FC8685041340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1901042" y="3201276"/>
            <a:ext cx="488695" cy="525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42D4971-0AB7-0FB4-D035-CE04ACB80629}"/>
              </a:ext>
            </a:extLst>
          </p:cNvPr>
          <p:cNvSpPr/>
          <p:nvPr/>
        </p:nvSpPr>
        <p:spPr>
          <a:xfrm>
            <a:off x="4995406" y="3353797"/>
            <a:ext cx="1300899" cy="1010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6D284-7C19-F720-68B1-618B3B86DD0F}"/>
              </a:ext>
            </a:extLst>
          </p:cNvPr>
          <p:cNvSpPr txBox="1"/>
          <p:nvPr/>
        </p:nvSpPr>
        <p:spPr>
          <a:xfrm>
            <a:off x="4995407" y="2898257"/>
            <a:ext cx="133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union(2, 3)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35B2C43-1413-6F04-3B14-B0686D507833}"/>
              </a:ext>
            </a:extLst>
          </p:cNvPr>
          <p:cNvSpPr/>
          <p:nvPr/>
        </p:nvSpPr>
        <p:spPr>
          <a:xfrm>
            <a:off x="1585797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03AC55D-B60B-4967-0324-3739D1789E80}"/>
              </a:ext>
            </a:extLst>
          </p:cNvPr>
          <p:cNvSpPr/>
          <p:nvPr/>
        </p:nvSpPr>
        <p:spPr>
          <a:xfrm>
            <a:off x="733966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518DBBE-4EE1-5748-467B-4058FF643005}"/>
              </a:ext>
            </a:extLst>
          </p:cNvPr>
          <p:cNvSpPr/>
          <p:nvPr/>
        </p:nvSpPr>
        <p:spPr>
          <a:xfrm>
            <a:off x="2335650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72E961C-0BF4-35A2-4C0B-6B3494EB745B}"/>
              </a:ext>
            </a:extLst>
          </p:cNvPr>
          <p:cNvSpPr/>
          <p:nvPr/>
        </p:nvSpPr>
        <p:spPr>
          <a:xfrm>
            <a:off x="3637035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BE8E29F-139B-50C0-D4D5-524FFA72AE32}"/>
              </a:ext>
            </a:extLst>
          </p:cNvPr>
          <p:cNvSpPr/>
          <p:nvPr/>
        </p:nvSpPr>
        <p:spPr>
          <a:xfrm>
            <a:off x="3484540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A5FF7A-879B-8E18-90B1-D5EA27C1ECFC}"/>
              </a:ext>
            </a:extLst>
          </p:cNvPr>
          <p:cNvSpPr txBox="1"/>
          <p:nvPr/>
        </p:nvSpPr>
        <p:spPr>
          <a:xfrm>
            <a:off x="1263961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BD5D57-74B3-E0E4-32EF-F94656F6443D}"/>
              </a:ext>
            </a:extLst>
          </p:cNvPr>
          <p:cNvSpPr txBox="1"/>
          <p:nvPr/>
        </p:nvSpPr>
        <p:spPr>
          <a:xfrm>
            <a:off x="3150056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A883E6-93A1-71BA-4013-AAD38893C7F3}"/>
              </a:ext>
            </a:extLst>
          </p:cNvPr>
          <p:cNvSpPr txBox="1"/>
          <p:nvPr/>
        </p:nvSpPr>
        <p:spPr>
          <a:xfrm>
            <a:off x="2361999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DAF4F6-8527-B3A4-89D4-AAC1C96BAB43}"/>
              </a:ext>
            </a:extLst>
          </p:cNvPr>
          <p:cNvSpPr txBox="1"/>
          <p:nvPr/>
        </p:nvSpPr>
        <p:spPr>
          <a:xfrm>
            <a:off x="616318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A32570-C36B-3C03-67ED-0D403AE2CB70}"/>
              </a:ext>
            </a:extLst>
          </p:cNvPr>
          <p:cNvSpPr txBox="1"/>
          <p:nvPr/>
        </p:nvSpPr>
        <p:spPr>
          <a:xfrm>
            <a:off x="3150056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02736B3-CC48-06E5-0FAA-5115E3011D7E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8317035" y="3201276"/>
            <a:ext cx="488695" cy="525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8ADC8D2-5277-0A16-CC15-E227AFA4890F}"/>
              </a:ext>
            </a:extLst>
          </p:cNvPr>
          <p:cNvSpPr/>
          <p:nvPr/>
        </p:nvSpPr>
        <p:spPr>
          <a:xfrm>
            <a:off x="8001790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90E6A5-904B-E56D-80EE-8F55FB7679E5}"/>
              </a:ext>
            </a:extLst>
          </p:cNvPr>
          <p:cNvSpPr/>
          <p:nvPr/>
        </p:nvSpPr>
        <p:spPr>
          <a:xfrm>
            <a:off x="7149959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847F144-5909-62B7-EB06-83E7B41D27C7}"/>
              </a:ext>
            </a:extLst>
          </p:cNvPr>
          <p:cNvSpPr/>
          <p:nvPr/>
        </p:nvSpPr>
        <p:spPr>
          <a:xfrm>
            <a:off x="8751643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01B10C-C7A1-F677-0941-F9F36A462159}"/>
              </a:ext>
            </a:extLst>
          </p:cNvPr>
          <p:cNvSpPr/>
          <p:nvPr/>
        </p:nvSpPr>
        <p:spPr>
          <a:xfrm>
            <a:off x="10053028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5B7958-CD8E-4C13-8465-B587959A718F}"/>
              </a:ext>
            </a:extLst>
          </p:cNvPr>
          <p:cNvSpPr/>
          <p:nvPr/>
        </p:nvSpPr>
        <p:spPr>
          <a:xfrm>
            <a:off x="9900533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A4589-D240-7ED1-B704-D3A817E640C7}"/>
              </a:ext>
            </a:extLst>
          </p:cNvPr>
          <p:cNvSpPr txBox="1"/>
          <p:nvPr/>
        </p:nvSpPr>
        <p:spPr>
          <a:xfrm>
            <a:off x="7679954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CC691A-B979-27C1-9259-C6C79A5E5EF9}"/>
              </a:ext>
            </a:extLst>
          </p:cNvPr>
          <p:cNvSpPr txBox="1"/>
          <p:nvPr/>
        </p:nvSpPr>
        <p:spPr>
          <a:xfrm>
            <a:off x="9566049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717F9F-22B9-8180-63F3-B059378A05D0}"/>
              </a:ext>
            </a:extLst>
          </p:cNvPr>
          <p:cNvSpPr txBox="1"/>
          <p:nvPr/>
        </p:nvSpPr>
        <p:spPr>
          <a:xfrm>
            <a:off x="8777992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F15A1-B40A-3961-8853-E14FE9B708F8}"/>
              </a:ext>
            </a:extLst>
          </p:cNvPr>
          <p:cNvSpPr txBox="1"/>
          <p:nvPr/>
        </p:nvSpPr>
        <p:spPr>
          <a:xfrm>
            <a:off x="7032311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9C5011-98A3-D88B-0864-E9E01AD311D5}"/>
              </a:ext>
            </a:extLst>
          </p:cNvPr>
          <p:cNvSpPr txBox="1"/>
          <p:nvPr/>
        </p:nvSpPr>
        <p:spPr>
          <a:xfrm>
            <a:off x="9566049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DD7BD4-B2EC-A0E0-38F5-E69C745923CA}"/>
              </a:ext>
            </a:extLst>
          </p:cNvPr>
          <p:cNvSpPr/>
          <p:nvPr/>
        </p:nvSpPr>
        <p:spPr>
          <a:xfrm>
            <a:off x="6623440" y="2514892"/>
            <a:ext cx="2744755" cy="252311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16F2B2-42CD-FB8E-FF4A-F177E6B5415E}"/>
              </a:ext>
            </a:extLst>
          </p:cNvPr>
          <p:cNvSpPr txBox="1"/>
          <p:nvPr/>
        </p:nvSpPr>
        <p:spPr>
          <a:xfrm>
            <a:off x="6703422" y="2794601"/>
            <a:ext cx="48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ko-KR" altLang="en-US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E9E20D8-76A2-1402-11FC-0A7DB6DD7423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7519291" y="3987647"/>
            <a:ext cx="1286439" cy="5961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FE40AF0-F4E4-4676-ED73-05F4D8CB869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집합을 합치는 쿼리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(union)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수행할 때 마다 그 집합의 크기를 출력하는 문제</a:t>
            </a:r>
          </a:p>
        </p:txBody>
      </p:sp>
    </p:spTree>
    <p:extLst>
      <p:ext uri="{BB962C8B-B14F-4D97-AF65-F5344CB8AC3E}">
        <p14:creationId xmlns:p14="http://schemas.microsoft.com/office/powerpoint/2010/main" val="45345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42D4971-0AB7-0FB4-D035-CE04ACB80629}"/>
              </a:ext>
            </a:extLst>
          </p:cNvPr>
          <p:cNvSpPr/>
          <p:nvPr/>
        </p:nvSpPr>
        <p:spPr>
          <a:xfrm>
            <a:off x="4995406" y="3353797"/>
            <a:ext cx="1300899" cy="1010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02736B3-CC48-06E5-0FAA-5115E3011D7E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8317035" y="3201276"/>
            <a:ext cx="488695" cy="525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8ADC8D2-5277-0A16-CC15-E227AFA4890F}"/>
              </a:ext>
            </a:extLst>
          </p:cNvPr>
          <p:cNvSpPr/>
          <p:nvPr/>
        </p:nvSpPr>
        <p:spPr>
          <a:xfrm>
            <a:off x="8001790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90E6A5-904B-E56D-80EE-8F55FB7679E5}"/>
              </a:ext>
            </a:extLst>
          </p:cNvPr>
          <p:cNvSpPr/>
          <p:nvPr/>
        </p:nvSpPr>
        <p:spPr>
          <a:xfrm>
            <a:off x="7149959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847F144-5909-62B7-EB06-83E7B41D27C7}"/>
              </a:ext>
            </a:extLst>
          </p:cNvPr>
          <p:cNvSpPr/>
          <p:nvPr/>
        </p:nvSpPr>
        <p:spPr>
          <a:xfrm>
            <a:off x="8751643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01B10C-C7A1-F677-0941-F9F36A462159}"/>
              </a:ext>
            </a:extLst>
          </p:cNvPr>
          <p:cNvSpPr/>
          <p:nvPr/>
        </p:nvSpPr>
        <p:spPr>
          <a:xfrm>
            <a:off x="10053028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5B7958-CD8E-4C13-8465-B587959A718F}"/>
              </a:ext>
            </a:extLst>
          </p:cNvPr>
          <p:cNvSpPr/>
          <p:nvPr/>
        </p:nvSpPr>
        <p:spPr>
          <a:xfrm>
            <a:off x="9900533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A4589-D240-7ED1-B704-D3A817E640C7}"/>
              </a:ext>
            </a:extLst>
          </p:cNvPr>
          <p:cNvSpPr txBox="1"/>
          <p:nvPr/>
        </p:nvSpPr>
        <p:spPr>
          <a:xfrm>
            <a:off x="7679954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CC691A-B979-27C1-9259-C6C79A5E5EF9}"/>
              </a:ext>
            </a:extLst>
          </p:cNvPr>
          <p:cNvSpPr txBox="1"/>
          <p:nvPr/>
        </p:nvSpPr>
        <p:spPr>
          <a:xfrm>
            <a:off x="9566049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717F9F-22B9-8180-63F3-B059378A05D0}"/>
              </a:ext>
            </a:extLst>
          </p:cNvPr>
          <p:cNvSpPr txBox="1"/>
          <p:nvPr/>
        </p:nvSpPr>
        <p:spPr>
          <a:xfrm>
            <a:off x="8777992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F15A1-B40A-3961-8853-E14FE9B708F8}"/>
              </a:ext>
            </a:extLst>
          </p:cNvPr>
          <p:cNvSpPr txBox="1"/>
          <p:nvPr/>
        </p:nvSpPr>
        <p:spPr>
          <a:xfrm>
            <a:off x="7032311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9C5011-98A3-D88B-0864-E9E01AD311D5}"/>
              </a:ext>
            </a:extLst>
          </p:cNvPr>
          <p:cNvSpPr txBox="1"/>
          <p:nvPr/>
        </p:nvSpPr>
        <p:spPr>
          <a:xfrm>
            <a:off x="9566049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DD7BD4-B2EC-A0E0-38F5-E69C745923CA}"/>
              </a:ext>
            </a:extLst>
          </p:cNvPr>
          <p:cNvSpPr/>
          <p:nvPr/>
        </p:nvSpPr>
        <p:spPr>
          <a:xfrm>
            <a:off x="6623440" y="2514892"/>
            <a:ext cx="2744755" cy="252311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16F2B2-42CD-FB8E-FF4A-F177E6B5415E}"/>
              </a:ext>
            </a:extLst>
          </p:cNvPr>
          <p:cNvSpPr txBox="1"/>
          <p:nvPr/>
        </p:nvSpPr>
        <p:spPr>
          <a:xfrm>
            <a:off x="6703422" y="2794601"/>
            <a:ext cx="48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ko-KR" altLang="en-US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E9E20D8-76A2-1402-11FC-0A7DB6DD7423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7465204" y="3201276"/>
            <a:ext cx="590673" cy="1251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FE40AF0-F4E4-4676-ED73-05F4D8CB869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파인드에서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경로 단축 기법을 사용하기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E3EDE-EB3F-B8C0-4789-83B729E5D589}"/>
              </a:ext>
            </a:extLst>
          </p:cNvPr>
          <p:cNvSpPr txBox="1"/>
          <p:nvPr/>
        </p:nvSpPr>
        <p:spPr>
          <a:xfrm>
            <a:off x="942387" y="157406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번호가 작은 노드가 루트가 된다고 할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실제로는 아래와 같은 형태일 것입니다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0290032-76EB-0562-C400-F7C1184B4762}"/>
              </a:ext>
            </a:extLst>
          </p:cNvPr>
          <p:cNvCxnSpPr>
            <a:cxnSpLocks/>
            <a:stCxn id="10" idx="5"/>
            <a:endCxn id="18" idx="1"/>
          </p:cNvCxnSpPr>
          <p:nvPr/>
        </p:nvCxnSpPr>
        <p:spPr>
          <a:xfrm>
            <a:off x="1929480" y="3201276"/>
            <a:ext cx="488695" cy="525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A9BBFE8E-5BA6-3A59-53B1-E4CF6A09976D}"/>
              </a:ext>
            </a:extLst>
          </p:cNvPr>
          <p:cNvSpPr/>
          <p:nvPr/>
        </p:nvSpPr>
        <p:spPr>
          <a:xfrm>
            <a:off x="1614235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FD33D5-3889-A99A-9873-A766E01A1F26}"/>
              </a:ext>
            </a:extLst>
          </p:cNvPr>
          <p:cNvSpPr/>
          <p:nvPr/>
        </p:nvSpPr>
        <p:spPr>
          <a:xfrm>
            <a:off x="762404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8E8016D-12D5-2EAE-8BF4-675374B55E10}"/>
              </a:ext>
            </a:extLst>
          </p:cNvPr>
          <p:cNvSpPr/>
          <p:nvPr/>
        </p:nvSpPr>
        <p:spPr>
          <a:xfrm>
            <a:off x="2364088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607309B-75BA-0E5E-F531-FCE61D6320E2}"/>
              </a:ext>
            </a:extLst>
          </p:cNvPr>
          <p:cNvSpPr/>
          <p:nvPr/>
        </p:nvSpPr>
        <p:spPr>
          <a:xfrm>
            <a:off x="3665473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F4B72BD-A42B-8C8E-392B-86B605E6DC13}"/>
              </a:ext>
            </a:extLst>
          </p:cNvPr>
          <p:cNvSpPr/>
          <p:nvPr/>
        </p:nvSpPr>
        <p:spPr>
          <a:xfrm>
            <a:off x="3512978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5427D3-F408-3E85-DA2F-7DF491F7039F}"/>
              </a:ext>
            </a:extLst>
          </p:cNvPr>
          <p:cNvSpPr txBox="1"/>
          <p:nvPr/>
        </p:nvSpPr>
        <p:spPr>
          <a:xfrm>
            <a:off x="1292399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9F049E-3534-82B4-BC3B-335D63ADD6EF}"/>
              </a:ext>
            </a:extLst>
          </p:cNvPr>
          <p:cNvSpPr txBox="1"/>
          <p:nvPr/>
        </p:nvSpPr>
        <p:spPr>
          <a:xfrm>
            <a:off x="3178494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E03A69-7E18-D854-188F-D234C1E957C6}"/>
              </a:ext>
            </a:extLst>
          </p:cNvPr>
          <p:cNvSpPr txBox="1"/>
          <p:nvPr/>
        </p:nvSpPr>
        <p:spPr>
          <a:xfrm>
            <a:off x="2390437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7332C1-EE3A-EF5E-45F7-B32F7D842949}"/>
              </a:ext>
            </a:extLst>
          </p:cNvPr>
          <p:cNvSpPr txBox="1"/>
          <p:nvPr/>
        </p:nvSpPr>
        <p:spPr>
          <a:xfrm>
            <a:off x="644756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39382-4D69-7A88-A2FE-7A1BBE9B3A41}"/>
              </a:ext>
            </a:extLst>
          </p:cNvPr>
          <p:cNvSpPr txBox="1"/>
          <p:nvPr/>
        </p:nvSpPr>
        <p:spPr>
          <a:xfrm>
            <a:off x="3178494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5369C03-2FB7-722B-2711-6AC4A94C87B1}"/>
              </a:ext>
            </a:extLst>
          </p:cNvPr>
          <p:cNvSpPr/>
          <p:nvPr/>
        </p:nvSpPr>
        <p:spPr>
          <a:xfrm>
            <a:off x="235885" y="2514892"/>
            <a:ext cx="2744755" cy="252311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5E3E8F-29B2-336D-F276-778A92F52596}"/>
              </a:ext>
            </a:extLst>
          </p:cNvPr>
          <p:cNvSpPr txBox="1"/>
          <p:nvPr/>
        </p:nvSpPr>
        <p:spPr>
          <a:xfrm>
            <a:off x="315867" y="2794601"/>
            <a:ext cx="48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ko-KR" altLang="en-US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895DFCE-361B-7BA7-DB9B-6C9C58D5305F}"/>
              </a:ext>
            </a:extLst>
          </p:cNvPr>
          <p:cNvCxnSpPr>
            <a:cxnSpLocks/>
            <a:stCxn id="16" idx="6"/>
            <a:endCxn id="18" idx="3"/>
          </p:cNvCxnSpPr>
          <p:nvPr/>
        </p:nvCxnSpPr>
        <p:spPr>
          <a:xfrm flipV="1">
            <a:off x="1131736" y="3987647"/>
            <a:ext cx="1286439" cy="5961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23BEE1F-CE77-8B17-5009-0E0B6AE89B43}"/>
              </a:ext>
            </a:extLst>
          </p:cNvPr>
          <p:cNvSpPr txBox="1"/>
          <p:nvPr/>
        </p:nvSpPr>
        <p:spPr>
          <a:xfrm>
            <a:off x="942387" y="19421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집합 크기를 구하는 연산을 어떻게 추가할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378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FE40AF0-F4E4-4676-ED73-05F4D8CB869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단순히 노드의 크기를 저장할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size[]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하나 선언하고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4434B-DF23-5A1F-FCD9-7842E80050FE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연산마다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size[]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크기도 같이 구해주면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8BE6F0B-0AC0-93A9-9A14-539387748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928688"/>
            <a:ext cx="4214075" cy="472852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D5B89A-2209-8D4C-09F8-53916EE3BCC8}"/>
              </a:ext>
            </a:extLst>
          </p:cNvPr>
          <p:cNvSpPr/>
          <p:nvPr/>
        </p:nvSpPr>
        <p:spPr>
          <a:xfrm>
            <a:off x="3054285" y="1928688"/>
            <a:ext cx="1432874" cy="296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088430-ED16-A2CF-A211-1F48AFE9EDC2}"/>
              </a:ext>
            </a:extLst>
          </p:cNvPr>
          <p:cNvSpPr/>
          <p:nvPr/>
        </p:nvSpPr>
        <p:spPr>
          <a:xfrm>
            <a:off x="1800519" y="4803864"/>
            <a:ext cx="2055043" cy="296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0F6ACA4-BEC6-D60C-DA9A-8C5E94035E3F}"/>
              </a:ext>
            </a:extLst>
          </p:cNvPr>
          <p:cNvSpPr/>
          <p:nvPr/>
        </p:nvSpPr>
        <p:spPr>
          <a:xfrm>
            <a:off x="1800519" y="5582517"/>
            <a:ext cx="2055043" cy="296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88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FE40AF0-F4E4-4676-ED73-05F4D8CB869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분리 집합의 크기도 구할 수 있으니 이를 이용해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쿼리마다 집합의 크기를 출력하면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936A22-021B-A3DB-A56B-EFBC264E8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1559355"/>
            <a:ext cx="8281513" cy="41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2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1. 7511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소셜 네트워킹 어플리케이션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40002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15789 CTP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왕국은 한솔 왕국을 이길 수 있을까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76935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3. 18116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로봇 조립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08734-230E-8B78-60A7-CC35BF6F94B9}"/>
              </a:ext>
            </a:extLst>
          </p:cNvPr>
          <p:cNvSpPr txBox="1"/>
          <p:nvPr/>
        </p:nvSpPr>
        <p:spPr>
          <a:xfrm>
            <a:off x="942387" y="203069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앞 페이지에서 든 예시와 똑같음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E8C16A-C5BD-C9DB-3557-A74091D38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66" y="1695061"/>
            <a:ext cx="238158" cy="266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E2847B-C042-4813-B266-0D68D5EC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898" y="2438974"/>
            <a:ext cx="219106" cy="2762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E7CD4B-78DB-EE86-7AA7-B06728DFB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16" y="2815890"/>
            <a:ext cx="219106" cy="2762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047E6E-1B8F-56C4-3638-635617F6F7C1}"/>
              </a:ext>
            </a:extLst>
          </p:cNvPr>
          <p:cNvSpPr txBox="1"/>
          <p:nvPr/>
        </p:nvSpPr>
        <p:spPr>
          <a:xfrm>
            <a:off x="942387" y="342900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 함수에 대해서 익숙해지세요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135100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 함수를 맨 처음 익히면 굉장히 복잡하고 직관적이지 않아 잘 이해가 되지 않지만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88CF-E0D4-A632-5231-EA5E34402FBD}"/>
              </a:ext>
            </a:extLst>
          </p:cNvPr>
          <p:cNvSpPr txBox="1"/>
          <p:nvPr/>
        </p:nvSpPr>
        <p:spPr>
          <a:xfrm>
            <a:off x="942387" y="17167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잘만 활용한다면 복잡한 코드를 가독성 좋고 직관적이게 짧게 줄일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0A752-A970-4EC6-21E8-CCB86F2A5899}"/>
              </a:ext>
            </a:extLst>
          </p:cNvPr>
          <p:cNvSpPr txBox="1"/>
          <p:nvPr/>
        </p:nvSpPr>
        <p:spPr>
          <a:xfrm>
            <a:off x="331694" y="177505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35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 집합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88CF-E0D4-A632-5231-EA5E34402FBD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사람들 간의 친구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나타낼 필요성이 보이므로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이용할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586B26-7975-EB61-6417-ADB7662F4540}"/>
              </a:ext>
            </a:extLst>
          </p:cNvPr>
          <p:cNvSpPr txBox="1"/>
          <p:nvPr/>
        </p:nvSpPr>
        <p:spPr>
          <a:xfrm>
            <a:off x="942387" y="28267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그래프에서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사람과 친구가 된다면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CEC6EF-D0FE-1D19-70CA-354A8F72BF43}"/>
              </a:ext>
            </a:extLst>
          </p:cNvPr>
          <p:cNvSpPr txBox="1"/>
          <p:nvPr/>
        </p:nvSpPr>
        <p:spPr>
          <a:xfrm>
            <a:off x="942387" y="31960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아무나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친구가 되는지 알려면 어떻게 해야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DDCC71-E9CD-1B99-96F8-06D1B368345C}"/>
              </a:ext>
            </a:extLst>
          </p:cNvPr>
          <p:cNvSpPr txBox="1"/>
          <p:nvPr/>
        </p:nvSpPr>
        <p:spPr>
          <a:xfrm>
            <a:off x="942387" y="3932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(BFS / DFS)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통해서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5778F4-0844-EC5C-F9BA-AAE1C2C4DF4A}"/>
              </a:ext>
            </a:extLst>
          </p:cNvPr>
          <p:cNvSpPr txBox="1"/>
          <p:nvPr/>
        </p:nvSpPr>
        <p:spPr>
          <a:xfrm>
            <a:off x="942387" y="430076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나를 시작으로 목표 정점까지 도달할 수 있는지 확인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21FFB1-2162-17FA-F9FA-3FE8C0D06576}"/>
              </a:ext>
            </a:extLst>
          </p:cNvPr>
          <p:cNvSpPr txBox="1"/>
          <p:nvPr/>
        </p:nvSpPr>
        <p:spPr>
          <a:xfrm>
            <a:off x="942387" y="503386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하지만 새로운 친구관계는 언제든 생겨날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030A37B-88CA-C4A2-E117-707FBA6D8328}"/>
              </a:ext>
            </a:extLst>
          </p:cNvPr>
          <p:cNvSpPr/>
          <p:nvPr/>
        </p:nvSpPr>
        <p:spPr>
          <a:xfrm>
            <a:off x="7961022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8438FC9-4B0C-3CE4-AF48-D54B9012F5FD}"/>
              </a:ext>
            </a:extLst>
          </p:cNvPr>
          <p:cNvSpPr/>
          <p:nvPr/>
        </p:nvSpPr>
        <p:spPr>
          <a:xfrm>
            <a:off x="748968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B83F950-96D5-0608-05E4-085CF75CDD1C}"/>
              </a:ext>
            </a:extLst>
          </p:cNvPr>
          <p:cNvSpPr/>
          <p:nvPr/>
        </p:nvSpPr>
        <p:spPr>
          <a:xfrm>
            <a:off x="8330354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945085E-8CB6-96AD-751A-F19C5425558F}"/>
              </a:ext>
            </a:extLst>
          </p:cNvPr>
          <p:cNvSpPr/>
          <p:nvPr/>
        </p:nvSpPr>
        <p:spPr>
          <a:xfrm>
            <a:off x="712034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3619B6D-A4DC-A8B3-4E10-0F850F8EEBD8}"/>
              </a:ext>
            </a:extLst>
          </p:cNvPr>
          <p:cNvSpPr/>
          <p:nvPr/>
        </p:nvSpPr>
        <p:spPr>
          <a:xfrm>
            <a:off x="796102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5FD9D38-FE28-B9E5-8DAC-BB85DD0FFA40}"/>
              </a:ext>
            </a:extLst>
          </p:cNvPr>
          <p:cNvSpPr/>
          <p:nvPr/>
        </p:nvSpPr>
        <p:spPr>
          <a:xfrm>
            <a:off x="939702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3A1D632-7C73-CA20-CC91-544E7325A97C}"/>
              </a:ext>
            </a:extLst>
          </p:cNvPr>
          <p:cNvSpPr/>
          <p:nvPr/>
        </p:nvSpPr>
        <p:spPr>
          <a:xfrm>
            <a:off x="902768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ED30EA2-E0F4-A1EF-E29B-623B59319C90}"/>
              </a:ext>
            </a:extLst>
          </p:cNvPr>
          <p:cNvSpPr/>
          <p:nvPr/>
        </p:nvSpPr>
        <p:spPr>
          <a:xfrm>
            <a:off x="986836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9224CBB-D7B8-B19B-5416-0275B0E29505}"/>
              </a:ext>
            </a:extLst>
          </p:cNvPr>
          <p:cNvSpPr/>
          <p:nvPr/>
        </p:nvSpPr>
        <p:spPr>
          <a:xfrm>
            <a:off x="7489681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C22BFD1-C89A-0DE4-2C69-622CAFEABA54}"/>
              </a:ext>
            </a:extLst>
          </p:cNvPr>
          <p:cNvSpPr/>
          <p:nvPr/>
        </p:nvSpPr>
        <p:spPr>
          <a:xfrm>
            <a:off x="8556348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1443E90-F73A-37CC-2689-0233112B300F}"/>
              </a:ext>
            </a:extLst>
          </p:cNvPr>
          <p:cNvCxnSpPr>
            <a:cxnSpLocks/>
            <a:stCxn id="62" idx="0"/>
            <a:endCxn id="57" idx="3"/>
          </p:cNvCxnSpPr>
          <p:nvPr/>
        </p:nvCxnSpPr>
        <p:spPr>
          <a:xfrm flipV="1">
            <a:off x="7674347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B77D092-5B34-04A4-8307-47F7E007CC8E}"/>
              </a:ext>
            </a:extLst>
          </p:cNvPr>
          <p:cNvCxnSpPr>
            <a:cxnSpLocks/>
            <a:stCxn id="63" idx="0"/>
            <a:endCxn id="57" idx="5"/>
          </p:cNvCxnSpPr>
          <p:nvPr/>
        </p:nvCxnSpPr>
        <p:spPr>
          <a:xfrm flipH="1" flipV="1">
            <a:off x="8276267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CFC079D-BD9B-AA4E-3849-6D7A27E7C67B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>
            <a:off x="7859013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69C4E7-DC72-8FA4-D0AB-C5C84770410F}"/>
              </a:ext>
            </a:extLst>
          </p:cNvPr>
          <p:cNvCxnSpPr>
            <a:cxnSpLocks/>
            <a:stCxn id="64" idx="0"/>
            <a:endCxn id="62" idx="3"/>
          </p:cNvCxnSpPr>
          <p:nvPr/>
        </p:nvCxnSpPr>
        <p:spPr>
          <a:xfrm flipV="1">
            <a:off x="7305015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B357DDB-F01F-1FB3-DB78-EAD9C68DDAAC}"/>
              </a:ext>
            </a:extLst>
          </p:cNvPr>
          <p:cNvCxnSpPr>
            <a:cxnSpLocks/>
            <a:stCxn id="65" idx="1"/>
            <a:endCxn id="62" idx="5"/>
          </p:cNvCxnSpPr>
          <p:nvPr/>
        </p:nvCxnSpPr>
        <p:spPr>
          <a:xfrm flipH="1" flipV="1">
            <a:off x="7804926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CF0558B-797E-8916-BA94-0BEF53ABB8AA}"/>
              </a:ext>
            </a:extLst>
          </p:cNvPr>
          <p:cNvCxnSpPr>
            <a:cxnSpLocks/>
            <a:stCxn id="70" idx="7"/>
            <a:endCxn id="67" idx="4"/>
          </p:cNvCxnSpPr>
          <p:nvPr/>
        </p:nvCxnSpPr>
        <p:spPr>
          <a:xfrm flipV="1">
            <a:off x="8871593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82AC00A-56F5-4195-6DF8-6CCA83843D09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9397021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C5C8512-B0B7-AC10-E58D-CD1B9563B37F}"/>
              </a:ext>
            </a:extLst>
          </p:cNvPr>
          <p:cNvCxnSpPr>
            <a:cxnSpLocks/>
            <a:stCxn id="66" idx="5"/>
            <a:endCxn id="68" idx="0"/>
          </p:cNvCxnSpPr>
          <p:nvPr/>
        </p:nvCxnSpPr>
        <p:spPr>
          <a:xfrm>
            <a:off x="9712266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3483A5C-DCD4-BFB4-AE7F-97499A20614D}"/>
              </a:ext>
            </a:extLst>
          </p:cNvPr>
          <p:cNvCxnSpPr>
            <a:cxnSpLocks/>
            <a:stCxn id="69" idx="7"/>
            <a:endCxn id="65" idx="4"/>
          </p:cNvCxnSpPr>
          <p:nvPr/>
        </p:nvCxnSpPr>
        <p:spPr>
          <a:xfrm flipV="1">
            <a:off x="7804926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3A4A65C-EE29-118E-38A5-7DB7F35AF93F}"/>
              </a:ext>
            </a:extLst>
          </p:cNvPr>
          <p:cNvSpPr/>
          <p:nvPr/>
        </p:nvSpPr>
        <p:spPr>
          <a:xfrm>
            <a:off x="9018858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45E2FB1-16E4-A4D3-3DA7-F3FF10587F5B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8330354" y="2924550"/>
            <a:ext cx="6885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685B399-6F9D-4CE1-69B8-D0E46533C638}"/>
              </a:ext>
            </a:extLst>
          </p:cNvPr>
          <p:cNvSpPr/>
          <p:nvPr/>
        </p:nvSpPr>
        <p:spPr>
          <a:xfrm>
            <a:off x="7961022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311DE10-EC05-3950-F4F3-BEBDE4C65EC7}"/>
              </a:ext>
            </a:extLst>
          </p:cNvPr>
          <p:cNvSpPr/>
          <p:nvPr/>
        </p:nvSpPr>
        <p:spPr>
          <a:xfrm>
            <a:off x="748968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9C43862-2E01-E93E-1204-CF8D2F68EADA}"/>
              </a:ext>
            </a:extLst>
          </p:cNvPr>
          <p:cNvSpPr/>
          <p:nvPr/>
        </p:nvSpPr>
        <p:spPr>
          <a:xfrm>
            <a:off x="8330354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4992112-80CE-6C16-E9A7-563F3535D9B5}"/>
              </a:ext>
            </a:extLst>
          </p:cNvPr>
          <p:cNvSpPr/>
          <p:nvPr/>
        </p:nvSpPr>
        <p:spPr>
          <a:xfrm>
            <a:off x="712034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CD97EF2-34FD-9D9A-2E60-39351B936714}"/>
              </a:ext>
            </a:extLst>
          </p:cNvPr>
          <p:cNvSpPr/>
          <p:nvPr/>
        </p:nvSpPr>
        <p:spPr>
          <a:xfrm>
            <a:off x="796102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DAD9202-F8AE-9852-F5DC-3180F2C2A710}"/>
              </a:ext>
            </a:extLst>
          </p:cNvPr>
          <p:cNvSpPr/>
          <p:nvPr/>
        </p:nvSpPr>
        <p:spPr>
          <a:xfrm>
            <a:off x="939702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9C3ED92-E709-D7B2-DACC-6370D1095E05}"/>
              </a:ext>
            </a:extLst>
          </p:cNvPr>
          <p:cNvSpPr/>
          <p:nvPr/>
        </p:nvSpPr>
        <p:spPr>
          <a:xfrm>
            <a:off x="902768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A81C32D-9DE0-71A6-2025-9745FD0885FF}"/>
              </a:ext>
            </a:extLst>
          </p:cNvPr>
          <p:cNvSpPr/>
          <p:nvPr/>
        </p:nvSpPr>
        <p:spPr>
          <a:xfrm>
            <a:off x="986836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149387A-35E8-B839-B9C1-9237492E2039}"/>
              </a:ext>
            </a:extLst>
          </p:cNvPr>
          <p:cNvSpPr/>
          <p:nvPr/>
        </p:nvSpPr>
        <p:spPr>
          <a:xfrm>
            <a:off x="7489681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F5C26CC-BFF4-0E35-2D3C-E86152655BA5}"/>
              </a:ext>
            </a:extLst>
          </p:cNvPr>
          <p:cNvSpPr/>
          <p:nvPr/>
        </p:nvSpPr>
        <p:spPr>
          <a:xfrm>
            <a:off x="8556348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3994FB9-AD5E-120D-6BB9-BFDA2AA77773}"/>
              </a:ext>
            </a:extLst>
          </p:cNvPr>
          <p:cNvCxnSpPr>
            <a:cxnSpLocks/>
            <a:stCxn id="55" idx="0"/>
            <a:endCxn id="54" idx="3"/>
          </p:cNvCxnSpPr>
          <p:nvPr/>
        </p:nvCxnSpPr>
        <p:spPr>
          <a:xfrm flipV="1">
            <a:off x="7674347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37B1361-0FF0-AB06-ADDA-024790708118}"/>
              </a:ext>
            </a:extLst>
          </p:cNvPr>
          <p:cNvCxnSpPr>
            <a:cxnSpLocks/>
            <a:stCxn id="56" idx="0"/>
            <a:endCxn id="54" idx="5"/>
          </p:cNvCxnSpPr>
          <p:nvPr/>
        </p:nvCxnSpPr>
        <p:spPr>
          <a:xfrm flipH="1" flipV="1">
            <a:off x="8276267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0EFE358-EAA3-9E15-F7C2-52710A5B68DB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7859013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9FFEF6A-403E-99D2-4F8C-865194AA3139}"/>
              </a:ext>
            </a:extLst>
          </p:cNvPr>
          <p:cNvCxnSpPr>
            <a:cxnSpLocks/>
            <a:stCxn id="57" idx="0"/>
            <a:endCxn id="55" idx="3"/>
          </p:cNvCxnSpPr>
          <p:nvPr/>
        </p:nvCxnSpPr>
        <p:spPr>
          <a:xfrm flipV="1">
            <a:off x="7305015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EA0024C-E1F8-279D-B35C-EDDBBB8147A2}"/>
              </a:ext>
            </a:extLst>
          </p:cNvPr>
          <p:cNvCxnSpPr>
            <a:cxnSpLocks/>
            <a:stCxn id="58" idx="1"/>
            <a:endCxn id="55" idx="5"/>
          </p:cNvCxnSpPr>
          <p:nvPr/>
        </p:nvCxnSpPr>
        <p:spPr>
          <a:xfrm flipH="1" flipV="1">
            <a:off x="7804926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946FF0-F25E-8F24-5CE8-4F3064FBE2FE}"/>
              </a:ext>
            </a:extLst>
          </p:cNvPr>
          <p:cNvCxnSpPr>
            <a:cxnSpLocks/>
            <a:stCxn id="63" idx="7"/>
            <a:endCxn id="60" idx="4"/>
          </p:cNvCxnSpPr>
          <p:nvPr/>
        </p:nvCxnSpPr>
        <p:spPr>
          <a:xfrm flipV="1">
            <a:off x="8871593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FAFF087-A5A0-9052-0174-7A04CEDFC2BE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9397021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A86ECFE-5CB7-F535-D6CB-C452A63FF6A8}"/>
              </a:ext>
            </a:extLst>
          </p:cNvPr>
          <p:cNvCxnSpPr>
            <a:cxnSpLocks/>
            <a:stCxn id="59" idx="5"/>
            <a:endCxn id="61" idx="0"/>
          </p:cNvCxnSpPr>
          <p:nvPr/>
        </p:nvCxnSpPr>
        <p:spPr>
          <a:xfrm>
            <a:off x="9712266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E28CEE4-FF60-7778-60D8-EE1C0ABDEBEE}"/>
              </a:ext>
            </a:extLst>
          </p:cNvPr>
          <p:cNvCxnSpPr>
            <a:cxnSpLocks/>
            <a:stCxn id="62" idx="7"/>
            <a:endCxn id="58" idx="4"/>
          </p:cNvCxnSpPr>
          <p:nvPr/>
        </p:nvCxnSpPr>
        <p:spPr>
          <a:xfrm flipV="1">
            <a:off x="7804926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3C94D715-3776-6792-86C4-8F3C8AE388EC}"/>
              </a:ext>
            </a:extLst>
          </p:cNvPr>
          <p:cNvSpPr/>
          <p:nvPr/>
        </p:nvSpPr>
        <p:spPr>
          <a:xfrm>
            <a:off x="9018858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F2C7D30-868A-3B9B-4673-7126953A2CBE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8330354" y="2924550"/>
            <a:ext cx="68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45C7055-A57F-6113-A49D-D9C5F52FA32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625526" y="4065285"/>
            <a:ext cx="456250" cy="7489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C-G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친구관계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추가된다면 그래프 탐색을 다시 해야 할 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6F3DDC-A8C1-5209-420E-210860C6A585}"/>
              </a:ext>
            </a:extLst>
          </p:cNvPr>
          <p:cNvSpPr txBox="1"/>
          <p:nvPr/>
        </p:nvSpPr>
        <p:spPr>
          <a:xfrm>
            <a:off x="942387" y="17273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메신저 이용자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수가 엄청나게 많다면 친구 관계가 새로 생길 때 마다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0E1828D-C82B-6A7F-5348-5AD892F58B1B}"/>
                  </a:ext>
                </a:extLst>
              </p:cNvPr>
              <p:cNvSpPr txBox="1"/>
              <p:nvPr/>
            </p:nvSpPr>
            <p:spPr>
              <a:xfrm>
                <a:off x="942387" y="209545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그래프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모든 사용자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정점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마다 진행되어야 하므로 매우 많은 시간이 걸릴 것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0E1828D-C82B-6A7F-5348-5AD892F58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095458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1F8F838-A831-7BF5-FC58-96890D66F780}"/>
              </a:ext>
            </a:extLst>
          </p:cNvPr>
          <p:cNvSpPr txBox="1"/>
          <p:nvPr/>
        </p:nvSpPr>
        <p:spPr>
          <a:xfrm>
            <a:off x="942387" y="28317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 관계를 어떻게 빨리 구할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68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 관계를 그래프 형태가 아닌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사람이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속해있는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그룹을 통해 표현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한다면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6F3DDC-A8C1-5209-420E-210860C6A585}"/>
              </a:ext>
            </a:extLst>
          </p:cNvPr>
          <p:cNvSpPr txBox="1"/>
          <p:nvPr/>
        </p:nvSpPr>
        <p:spPr>
          <a:xfrm>
            <a:off x="942387" y="17273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시간을 단축시킬 수 있을 것 같아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E1828D-C82B-6A7F-5348-5AD892F58B1B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친구 관계를 맺었을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같은 그룹에 속하게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8F838-A831-7BF5-FC58-96890D66F780}"/>
              </a:ext>
            </a:extLst>
          </p:cNvPr>
          <p:cNvSpPr txBox="1"/>
          <p:nvPr/>
        </p:nvSpPr>
        <p:spPr>
          <a:xfrm>
            <a:off x="942387" y="28317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다른 사용자와 친구 관계인지는 속한 그룹만 비교하면 되는 것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91CB03-9E51-09CE-026D-93E256B950D8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D388E75-09F6-0FCE-91BB-7F0D850541B2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ADDEAF-EE98-4BC6-7693-D0595C7294FB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189BC9-442F-57F1-E50B-F3A6077EC718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B336B9-3C62-F311-65A1-9B7BB1DC4ECD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18B88B-0FBF-15BB-5E8C-CDB0A44D38FC}"/>
              </a:ext>
            </a:extLst>
          </p:cNvPr>
          <p:cNvSpPr/>
          <p:nvPr/>
        </p:nvSpPr>
        <p:spPr>
          <a:xfrm>
            <a:off x="10902339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AACE91-3AD3-E304-F845-C78D00288E27}"/>
              </a:ext>
            </a:extLst>
          </p:cNvPr>
          <p:cNvSpPr/>
          <p:nvPr/>
        </p:nvSpPr>
        <p:spPr>
          <a:xfrm>
            <a:off x="10533007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502C20-B37E-FBD5-3E46-1C65D77B5CF3}"/>
              </a:ext>
            </a:extLst>
          </p:cNvPr>
          <p:cNvSpPr/>
          <p:nvPr/>
        </p:nvSpPr>
        <p:spPr>
          <a:xfrm>
            <a:off x="11373680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2CB1D56-41FC-B54A-3BD0-00828A6328DD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C97E74-CB8A-AE4E-E7DD-62D6AAD25D05}"/>
              </a:ext>
            </a:extLst>
          </p:cNvPr>
          <p:cNvSpPr/>
          <p:nvPr/>
        </p:nvSpPr>
        <p:spPr>
          <a:xfrm>
            <a:off x="10061666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FECB70-1C84-36A8-95EB-7BF376C3301B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874E79-CC99-A17E-56A5-486A66D8194C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077F3A-8DBC-F387-AA0C-F0205619A3D1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79A9D4-13E8-F186-752A-3231A3DDB604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8C10F4-268F-AA55-4E21-A547176FB3B4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3AC8E8A-DC02-B839-43C8-1AF5D9181261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10376911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7F3140C-A4DE-2AD8-F672-2EB70D7EE90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0902339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D632B3-7240-C590-C106-84ADC82D4BCB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11217584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02790D4-61EF-2269-9CBB-6F5E7CBDEEDA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9B9008E-8CD2-1A6F-2404-BDB9DEFD4E64}"/>
              </a:ext>
            </a:extLst>
          </p:cNvPr>
          <p:cNvSpPr/>
          <p:nvPr/>
        </p:nvSpPr>
        <p:spPr>
          <a:xfrm>
            <a:off x="10030777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EC45CD-B750-E3DF-5EBB-224F0305F06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9342273" y="2924550"/>
            <a:ext cx="68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38EF739-F856-F1CE-A807-E438A7A62B6B}"/>
              </a:ext>
            </a:extLst>
          </p:cNvPr>
          <p:cNvSpPr/>
          <p:nvPr/>
        </p:nvSpPr>
        <p:spPr>
          <a:xfrm>
            <a:off x="7890236" y="2464190"/>
            <a:ext cx="1862697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504A7C7-8B15-05C3-5701-A361D6BC6BD8}"/>
              </a:ext>
            </a:extLst>
          </p:cNvPr>
          <p:cNvSpPr/>
          <p:nvPr/>
        </p:nvSpPr>
        <p:spPr>
          <a:xfrm>
            <a:off x="9752933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A104E6-1AED-A05B-9C6E-BB6F9CF0FC61}"/>
              </a:ext>
            </a:extLst>
          </p:cNvPr>
          <p:cNvSpPr txBox="1"/>
          <p:nvPr/>
        </p:nvSpPr>
        <p:spPr>
          <a:xfrm>
            <a:off x="942387" y="36036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나의 그룹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초록색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그룹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하늘색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다르므로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FAF764-986D-D1B1-569E-9CCD091B4156}"/>
              </a:ext>
            </a:extLst>
          </p:cNvPr>
          <p:cNvSpPr txBox="1"/>
          <p:nvPr/>
        </p:nvSpPr>
        <p:spPr>
          <a:xfrm>
            <a:off x="942387" y="397164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나와 친구관계가 아님을 알 수 있음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0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새로운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관계가 생성될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그룹을 합침으로써 친구 관계를 갱신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수 있음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6F3DDC-A8C1-5209-420E-210860C6A585}"/>
              </a:ext>
            </a:extLst>
          </p:cNvPr>
          <p:cNvSpPr txBox="1"/>
          <p:nvPr/>
        </p:nvSpPr>
        <p:spPr>
          <a:xfrm>
            <a:off x="942387" y="20579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나와 같은 그룹임을 확인했으므로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E1828D-C82B-6A7F-5348-5AD892F58B1B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나와 친구 관계임을 알 수 있음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91CB03-9E51-09CE-026D-93E256B950D8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D388E75-09F6-0FCE-91BB-7F0D850541B2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ADDEAF-EE98-4BC6-7693-D0595C7294FB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189BC9-442F-57F1-E50B-F3A6077EC718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B336B9-3C62-F311-65A1-9B7BB1DC4ECD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18B88B-0FBF-15BB-5E8C-CDB0A44D38FC}"/>
              </a:ext>
            </a:extLst>
          </p:cNvPr>
          <p:cNvSpPr/>
          <p:nvPr/>
        </p:nvSpPr>
        <p:spPr>
          <a:xfrm>
            <a:off x="10902339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AACE91-3AD3-E304-F845-C78D00288E27}"/>
              </a:ext>
            </a:extLst>
          </p:cNvPr>
          <p:cNvSpPr/>
          <p:nvPr/>
        </p:nvSpPr>
        <p:spPr>
          <a:xfrm>
            <a:off x="10533007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502C20-B37E-FBD5-3E46-1C65D77B5CF3}"/>
              </a:ext>
            </a:extLst>
          </p:cNvPr>
          <p:cNvSpPr/>
          <p:nvPr/>
        </p:nvSpPr>
        <p:spPr>
          <a:xfrm>
            <a:off x="11373680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2CB1D56-41FC-B54A-3BD0-00828A6328DD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C97E74-CB8A-AE4E-E7DD-62D6AAD25D05}"/>
              </a:ext>
            </a:extLst>
          </p:cNvPr>
          <p:cNvSpPr/>
          <p:nvPr/>
        </p:nvSpPr>
        <p:spPr>
          <a:xfrm>
            <a:off x="10061666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FECB70-1C84-36A8-95EB-7BF376C3301B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874E79-CC99-A17E-56A5-486A66D8194C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077F3A-8DBC-F387-AA0C-F0205619A3D1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79A9D4-13E8-F186-752A-3231A3DDB604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8C10F4-268F-AA55-4E21-A547176FB3B4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3AC8E8A-DC02-B839-43C8-1AF5D9181261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10376911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7F3140C-A4DE-2AD8-F672-2EB70D7EE90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0902339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D632B3-7240-C590-C106-84ADC82D4BCB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11217584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02790D4-61EF-2269-9CBB-6F5E7CBDEEDA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9B9008E-8CD2-1A6F-2404-BDB9DEFD4E64}"/>
              </a:ext>
            </a:extLst>
          </p:cNvPr>
          <p:cNvSpPr/>
          <p:nvPr/>
        </p:nvSpPr>
        <p:spPr>
          <a:xfrm>
            <a:off x="10030777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EC45CD-B750-E3DF-5EBB-224F0305F06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9342273" y="2924550"/>
            <a:ext cx="68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38EF739-F856-F1CE-A807-E438A7A62B6B}"/>
              </a:ext>
            </a:extLst>
          </p:cNvPr>
          <p:cNvSpPr/>
          <p:nvPr/>
        </p:nvSpPr>
        <p:spPr>
          <a:xfrm>
            <a:off x="7890236" y="2464189"/>
            <a:ext cx="4062952" cy="424769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A104E6-1AED-A05B-9C6E-BB6F9CF0FC61}"/>
              </a:ext>
            </a:extLst>
          </p:cNvPr>
          <p:cNvSpPr txBox="1"/>
          <p:nvPr/>
        </p:nvSpPr>
        <p:spPr>
          <a:xfrm>
            <a:off x="942387" y="31415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예시에서 각 그룹마다 공통 원소가 없었는데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10BCF92-C9E9-10C0-73ED-7A236A6B0DC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92334" y="4009892"/>
            <a:ext cx="894760" cy="8043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6FECA6B-669A-B4CA-86AA-D272DF762D6D}"/>
              </a:ext>
            </a:extLst>
          </p:cNvPr>
          <p:cNvSpPr txBox="1"/>
          <p:nvPr/>
        </p:nvSpPr>
        <p:spPr>
          <a:xfrm>
            <a:off x="942387" y="35099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분리 집합으로 볼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50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앞의 분리집합은 어떻게 나타내면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93374-0B5A-D084-E07A-65E7273704AF}"/>
              </a:ext>
            </a:extLst>
          </p:cNvPr>
          <p:cNvSpPr txBox="1"/>
          <p:nvPr/>
        </p:nvSpPr>
        <p:spPr>
          <a:xfrm>
            <a:off x="942387" y="209786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발생해도 의미가 없으므로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트리로 나타내고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74F72-8212-D1C0-532C-49C171A824CF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다른 그룹인지 확인하는 방법은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4970F-202F-F65A-2D67-07F13B6F5235}"/>
              </a:ext>
            </a:extLst>
          </p:cNvPr>
          <p:cNvSpPr txBox="1"/>
          <p:nvPr/>
        </p:nvSpPr>
        <p:spPr>
          <a:xfrm>
            <a:off x="942387" y="2830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트리의 루트가 같은지를 비교하면 될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771F3-2BE4-E6E6-0CC5-C0D25DF299F1}"/>
              </a:ext>
            </a:extLst>
          </p:cNvPr>
          <p:cNvSpPr txBox="1"/>
          <p:nvPr/>
        </p:nvSpPr>
        <p:spPr>
          <a:xfrm>
            <a:off x="942387" y="34713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일단은 트리의 루트를 정점들 중 정점 번호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알파벳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오름차순으로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F6EC15-A490-3C6F-79A6-D31819C394F6}"/>
              </a:ext>
            </a:extLst>
          </p:cNvPr>
          <p:cNvSpPr txBox="1"/>
          <p:nvPr/>
        </p:nvSpPr>
        <p:spPr>
          <a:xfrm>
            <a:off x="7503736" y="1739591"/>
            <a:ext cx="458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구성할 때 사이클이 발생하는 간선을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545B30-47F0-4B55-BE8A-EB846D148539}"/>
              </a:ext>
            </a:extLst>
          </p:cNvPr>
          <p:cNvSpPr txBox="1"/>
          <p:nvPr/>
        </p:nvSpPr>
        <p:spPr>
          <a:xfrm>
            <a:off x="7720221" y="2117262"/>
            <a:ext cx="435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포함하지 않음으로써 트리를 구성할 수 있음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E20F8E-C0D0-C89F-2D41-300757E9D62A}"/>
              </a:ext>
            </a:extLst>
          </p:cNvPr>
          <p:cNvSpPr txBox="1"/>
          <p:nvPr/>
        </p:nvSpPr>
        <p:spPr>
          <a:xfrm>
            <a:off x="942387" y="384046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앞에 오는 것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작은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고르겠습니다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D6DAD0-F60D-F8BA-0A88-F19CFDC75B04}"/>
              </a:ext>
            </a:extLst>
          </p:cNvPr>
          <p:cNvSpPr txBox="1"/>
          <p:nvPr/>
        </p:nvSpPr>
        <p:spPr>
          <a:xfrm>
            <a:off x="942387" y="45933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초록 집합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root : A	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파랑 집합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root : D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6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7203</TotalTime>
  <Words>1644</Words>
  <Application>Microsoft Office PowerPoint</Application>
  <PresentationFormat>와이드스크린</PresentationFormat>
  <Paragraphs>376</Paragraphs>
  <Slides>34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3399</cp:revision>
  <dcterms:created xsi:type="dcterms:W3CDTF">2022-07-13T16:55:45Z</dcterms:created>
  <dcterms:modified xsi:type="dcterms:W3CDTF">2022-11-09T14:23:13Z</dcterms:modified>
</cp:coreProperties>
</file>