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360" r:id="rId5"/>
    <p:sldId id="361" r:id="rId6"/>
    <p:sldId id="362" r:id="rId7"/>
    <p:sldId id="282" r:id="rId8"/>
    <p:sldId id="363" r:id="rId9"/>
    <p:sldId id="364" r:id="rId10"/>
    <p:sldId id="365" r:id="rId11"/>
    <p:sldId id="366" r:id="rId12"/>
    <p:sldId id="277" r:id="rId13"/>
    <p:sldId id="278" r:id="rId14"/>
    <p:sldId id="369" r:id="rId15"/>
    <p:sldId id="367" r:id="rId16"/>
    <p:sldId id="368" r:id="rId17"/>
    <p:sldId id="370" r:id="rId18"/>
    <p:sldId id="371" r:id="rId19"/>
    <p:sldId id="372" r:id="rId20"/>
    <p:sldId id="373" r:id="rId21"/>
    <p:sldId id="374" r:id="rId22"/>
    <p:sldId id="375" r:id="rId23"/>
    <p:sldId id="29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4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세탁소 사장 동혁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FF3CF8-6677-E8C1-C269-0D849FF5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21757"/>
            <a:ext cx="10972800" cy="4023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F89D55-5C80-328B-F754-37ADFD9C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558396"/>
            <a:ext cx="10972800" cy="48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4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세탁소 사장 동혁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동전 문제와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단위 간 배수관계가 성립하므로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D4094-9E6E-5390-B309-4EA92E0E4E0E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액수의 화폐단위를 최대한 많이 사용하면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0F9FC-F2D6-F065-B337-BDEC8C96C990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배열에 화폐단위를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넣어놓는다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5BCA5-1BF6-4AF8-8EC6-300338F48FA5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만들기 위해 필요한 동전을 큰 금액부터 쓸 수 있는 만큼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개수를 출력하고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그만큼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빼줌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1F85DC-E081-24FD-D51A-BE90F977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406016"/>
            <a:ext cx="4538986" cy="31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8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FB04CA-7B58-12DF-8F0D-A1FF9F86D132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47A27E-7D0C-42B8-DBC3-EDFC36AA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9322"/>
            <a:ext cx="11791176" cy="42282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961E7B-4B20-3D61-D8F2-6EA2C370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82" y="3883843"/>
            <a:ext cx="5628678" cy="28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알고리즘에 빠지지 않고 등장하는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웰노운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(Well Known)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3B64D-CD45-7D5C-5AEC-26E9E6F40DA6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최적의 해를 만들어줄 것 같다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짧은 회의를 먼저 진행시키면 되지 않을까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6F94E-FE5B-EB4D-1A28-3CA24E5814C6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최대한 많은 회의를 진행시키려면 결국 회의시간이 짧은 회의들을 골라서 넣는 것이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5414A-A667-63EF-8CBE-EDFFCA3C02E0}"/>
              </a:ext>
            </a:extLst>
          </p:cNvPr>
          <p:cNvSpPr txBox="1"/>
          <p:nvPr/>
        </p:nvSpPr>
        <p:spPr>
          <a:xfrm>
            <a:off x="942387" y="26005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굉장히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Greedy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접근법이다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3FF66-0B39-E7A6-62D6-BAF5B28AB355}"/>
              </a:ext>
            </a:extLst>
          </p:cNvPr>
          <p:cNvSpPr txBox="1"/>
          <p:nvPr/>
        </p:nvSpPr>
        <p:spPr>
          <a:xfrm>
            <a:off x="942387" y="533677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좋은 블로그 풀이가 있어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참고합니다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E27C0-D73C-6589-F1AB-58BB8CAD0DA3}"/>
              </a:ext>
            </a:extLst>
          </p:cNvPr>
          <p:cNvSpPr txBox="1"/>
          <p:nvPr/>
        </p:nvSpPr>
        <p:spPr>
          <a:xfrm>
            <a:off x="942387" y="57061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https://source-sc.tistory.com/59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알고리즘에 빠지지 않고 등장하는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웰노운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(Well Known)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</p:spTree>
    <p:extLst>
      <p:ext uri="{BB962C8B-B14F-4D97-AF65-F5344CB8AC3E}">
        <p14:creationId xmlns:p14="http://schemas.microsoft.com/office/powerpoint/2010/main" val="207906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607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2864 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EFE020-B054-8B5A-6EEC-A1C3D30C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6479"/>
            <a:ext cx="10897386" cy="3810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854AD4-CA17-4C2F-D554-5D0DF78A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088194"/>
            <a:ext cx="1338436" cy="9754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74EC50-3ED4-0898-9D24-CA2CC1E99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072" y="5088194"/>
            <a:ext cx="1338436" cy="9942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A82E04-062E-89C9-A60F-07E1CE30F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989" y="5088194"/>
            <a:ext cx="1415837" cy="9942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CD5639-F39D-75A4-A70C-60E25CE23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520" y="5088193"/>
            <a:ext cx="1373925" cy="10006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034E11-583C-EB4C-DD86-E5D5C2BB33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1415" y="5114117"/>
            <a:ext cx="1435378" cy="10006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A0D0A7-521C-E7BB-8E7F-C20AEE070B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0760" y="5109278"/>
            <a:ext cx="1412228" cy="10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607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2864 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E9E24-F263-5FE2-A044-DC8692C463F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최대화 할 땐 숫자의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전부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바꿔야함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DEF5F-C352-C7C8-3221-673D9CB18F39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최소화 할 땐 숫자의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전부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바꾸면 수가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작아짐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5289C-FF61-4F4C-C8C9-BC45955A3175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중간중간의 숫자들을 바꾸니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다루는 게 편할 듯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(Implement,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관점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920FB3-CCDA-A581-5C1C-C2CB95CF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6966398" cy="39219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938F4-4857-834F-3BB2-891524DCE994}"/>
              </a:ext>
            </a:extLst>
          </p:cNvPr>
          <p:cNvSpPr txBox="1"/>
          <p:nvPr/>
        </p:nvSpPr>
        <p:spPr>
          <a:xfrm>
            <a:off x="8050491" y="3705014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정말 다양한 구현 방식의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E99E-C0BC-B780-60B2-9504EAAD090E}"/>
              </a:ext>
            </a:extLst>
          </p:cNvPr>
          <p:cNvSpPr txBox="1"/>
          <p:nvPr/>
        </p:nvSpPr>
        <p:spPr>
          <a:xfrm>
            <a:off x="8050491" y="4066886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코드가 나올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있을법한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26BED-2E8C-B366-ED73-9A4C5ECC378E}"/>
              </a:ext>
            </a:extLst>
          </p:cNvPr>
          <p:cNvSpPr txBox="1"/>
          <p:nvPr/>
        </p:nvSpPr>
        <p:spPr>
          <a:xfrm>
            <a:off x="8050491" y="4742676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코드가 정해는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D5EC7-EF07-A56A-317B-8A3276050D30}"/>
              </a:ext>
            </a:extLst>
          </p:cNvPr>
          <p:cNvSpPr txBox="1"/>
          <p:nvPr/>
        </p:nvSpPr>
        <p:spPr>
          <a:xfrm>
            <a:off x="8050491" y="5113978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절대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511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827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16435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스네이크버드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589C46-CD63-5AC6-8332-ABB2E4C4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7277"/>
            <a:ext cx="7195942" cy="49395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39361B-96FC-AED7-0117-C2247189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449" y="5007753"/>
            <a:ext cx="1371791" cy="1257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61A6F2-563B-9EB0-FDE9-71C29B084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451" y="5026808"/>
            <a:ext cx="1390844" cy="9621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5810030-2028-54BF-A319-92C2E2841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186" y="5026808"/>
            <a:ext cx="1933845" cy="11907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672CC38-A8B9-36FD-E0BA-9BEDE6F71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7304" y="5026808"/>
            <a:ext cx="136226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827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16435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스네이크버드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D022C-128B-C352-D829-441470D0CF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높은 곳에 있던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낮은 곳에 있던 어느 과일이든 먹으면 이득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늘어나는 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동일합니다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2BEC7-2F14-A09C-A717-39FC82979DC5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그러면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과일부터 먹는게 이득임을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981FD-0889-E0F2-A051-3E294CEB712F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 순 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높이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오름차순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50A58-E52B-6FEC-3A29-9FE46CB3E6CD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오름차순으로 과일을 먹을 수 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과일 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자신의 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 먹으며 길이를 늘리면 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FA7187-E6CF-B9FC-FA14-2AD1F3EF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637459"/>
            <a:ext cx="5910995" cy="2709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97E298-0399-B9DB-BF15-512FCE0D9262}"/>
              </a:ext>
            </a:extLst>
          </p:cNvPr>
          <p:cNvSpPr txBox="1"/>
          <p:nvPr/>
        </p:nvSpPr>
        <p:spPr>
          <a:xfrm>
            <a:off x="7245213" y="4807396"/>
            <a:ext cx="393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Big O Notation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5D7D09-740C-F075-0A71-D06A7C93CCFE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그래야 자신의 길이가 늘어나서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많아짐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371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17A089-70BD-B367-C9B0-3854B43D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9475"/>
            <a:ext cx="10888595" cy="3715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875BBB-EEAD-DA01-5D3B-33A819757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088" y="3993912"/>
            <a:ext cx="1371791" cy="905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AF062B-F2A0-F720-BA21-C89011095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844" y="3993912"/>
            <a:ext cx="1381318" cy="962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1763DD-E4AC-7A13-5578-9DD2C406E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94" y="5349921"/>
            <a:ext cx="1428949" cy="9812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F53EC66-1092-0B5A-4B90-B5EB247D4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341" y="5359447"/>
            <a:ext cx="1362265" cy="9716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C2FF39-D22B-9568-84E1-680FB1EA92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4233" y="5359447"/>
            <a:ext cx="1352739" cy="9812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2FB14B3-879E-4F0B-A5F7-3EA08E5B4F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3196" y="5377919"/>
            <a:ext cx="1362265" cy="98121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E517BE0-A5B6-2D0B-20FC-84C065EA95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0088" y="5359447"/>
            <a:ext cx="1381318" cy="98121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420FEA5-BF7A-8828-A455-F391CBA59C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3844" y="5373736"/>
            <a:ext cx="136226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4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E1765-B8F0-DDCE-604D-2FC685B68C9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아주 조금은 수학적인 개념이 들어간 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0D629-B1C8-6A9F-0483-C82E01E76AE8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수가 그냥 적당한 자료형 범위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(unsigned long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long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C2ACC-4AD6-A547-1F1C-823D2556DF77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배수를 판별하는 것은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%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연산자를 이용하여 굉장히 쉽게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F68817-B154-34CB-E976-24B7A35A8791}"/>
                  </a:ext>
                </a:extLst>
              </p:cNvPr>
              <p:cNvSpPr txBox="1"/>
              <p:nvPr/>
            </p:nvSpPr>
            <p:spPr>
              <a:xfrm>
                <a:off x="942387" y="3815160"/>
                <a:ext cx="10237694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그런데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문제의 경우는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N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범위가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5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아니라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N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이루는 자리수가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5</m:t>
                        </m:r>
                      </m:sup>
                    </m:sSup>
                    <m:r>
                      <a:rPr lang="ko-KR" altLang="en-US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개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나 되는 것을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F68817-B154-34CB-E976-24B7A35A8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815160"/>
                <a:ext cx="10237694" cy="372410"/>
              </a:xfrm>
              <a:prstGeom prst="rect">
                <a:avLst/>
              </a:prstGeom>
              <a:blipFill>
                <a:blip r:embed="rId2"/>
                <a:stretch>
                  <a:fillRect l="-536"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52FAED1-A1BB-4658-0EAE-2032F0896015}"/>
              </a:ext>
            </a:extLst>
          </p:cNvPr>
          <p:cNvSpPr txBox="1"/>
          <p:nvPr/>
        </p:nvSpPr>
        <p:spPr>
          <a:xfrm>
            <a:off x="942387" y="4184492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알아두셔야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매우 큰 수가 들어옵니다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6E944-9175-AFDA-1C89-40FBF7C237C1}"/>
              </a:ext>
            </a:extLst>
          </p:cNvPr>
          <p:cNvSpPr txBox="1"/>
          <p:nvPr/>
        </p:nvSpPr>
        <p:spPr>
          <a:xfrm>
            <a:off x="942387" y="4926234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경우에는 이런 큰 수를 입력 받고 사칙연산을 하는데 지장이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C961E-95C6-C996-B762-E323156F23BE}"/>
              </a:ext>
            </a:extLst>
          </p:cNvPr>
          <p:cNvSpPr txBox="1"/>
          <p:nvPr/>
        </p:nvSpPr>
        <p:spPr>
          <a:xfrm>
            <a:off x="942387" y="5295566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경우는 기본 자료형으로는 어림도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(Overflow)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004F3A-DFDB-2D0F-0885-5C1D0637D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2969870"/>
            <a:ext cx="4635107" cy="369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371E96-2C91-B377-4D9F-3DE0C8EA35C8}"/>
              </a:ext>
            </a:extLst>
          </p:cNvPr>
          <p:cNvSpPr txBox="1"/>
          <p:nvPr/>
        </p:nvSpPr>
        <p:spPr>
          <a:xfrm>
            <a:off x="942387" y="6037308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그렇기에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입력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받아야겠네요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572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E1765-B8F0-DDCE-604D-2FC685B68C9A}"/>
                  </a:ext>
                </a:extLst>
              </p:cNvPr>
              <p:cNvSpPr txBox="1"/>
              <p:nvPr/>
            </p:nvSpPr>
            <p:spPr>
              <a:xfrm>
                <a:off x="942387" y="1190024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+++ TMI : C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에서 기본 자료형으로 출력할 수 있는 최대값은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- 1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E1765-B8F0-DDCE-604D-2FC685B68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190024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18101AB5-388D-7F85-AC01-19F9F541C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559356"/>
            <a:ext cx="6010897" cy="2282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0E92FA-BD28-3EC7-066D-11110C376B7D}"/>
              </a:ext>
            </a:extLst>
          </p:cNvPr>
          <p:cNvSpPr txBox="1"/>
          <p:nvPr/>
        </p:nvSpPr>
        <p:spPr>
          <a:xfrm>
            <a:off x="942387" y="42109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배수인지를 판별하는 방법은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자리의 숫자를 더했을 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배수인지를 확인하면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741E3-ACD1-FAC1-E424-1DC5AEAA5A60}"/>
              </a:ext>
            </a:extLst>
          </p:cNvPr>
          <p:cNvSpPr txBox="1"/>
          <p:nvPr/>
        </p:nvSpPr>
        <p:spPr>
          <a:xfrm>
            <a:off x="942387" y="458032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12345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1+2+3+4+5 = 15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15 % 3 == 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1F1E1-6E15-1D3E-B72F-91D134F77CD1}"/>
              </a:ext>
            </a:extLst>
          </p:cNvPr>
          <p:cNvSpPr txBox="1"/>
          <p:nvPr/>
        </p:nvSpPr>
        <p:spPr>
          <a:xfrm>
            <a:off x="942387" y="49293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1+2+3+5 = 11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11 % 3 != 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배수가 아님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A8C84-A6ED-DC82-C3E0-F839C99DECAF}"/>
              </a:ext>
            </a:extLst>
          </p:cNvPr>
          <p:cNvSpPr txBox="1"/>
          <p:nvPr/>
        </p:nvSpPr>
        <p:spPr>
          <a:xfrm>
            <a:off x="942387" y="56476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뒤에 붙기만 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2883B-54B3-7771-96B7-7022C3A162AD}"/>
              </a:ext>
            </a:extLst>
          </p:cNvPr>
          <p:cNvSpPr txBox="1"/>
          <p:nvPr/>
        </p:nvSpPr>
        <p:spPr>
          <a:xfrm>
            <a:off x="942387" y="6019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123450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12350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배수가 아님</a:t>
            </a:r>
          </a:p>
        </p:txBody>
      </p:sp>
    </p:spTree>
    <p:extLst>
      <p:ext uri="{BB962C8B-B14F-4D97-AF65-F5344CB8AC3E}">
        <p14:creationId xmlns:p14="http://schemas.microsoft.com/office/powerpoint/2010/main" val="1829354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E1765-B8F0-DDCE-604D-2FC685B68C9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배수의 판별법은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해결됬으니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수를 크게 만들기만 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B2B74-A1C5-43D0-6227-B0350E62B2F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간단합니다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그냥 큰 수가 앞에 오도록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내림차순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3071453-19D4-D445-C16B-EC5742EA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7"/>
            <a:ext cx="7361104" cy="47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91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1. 10162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전자레인지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2. 1343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폴리오미노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356848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자료구조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Stack, Queue, List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공부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 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408864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방식도 좋고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링크드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리스트를 사용해 구현해도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3. 3135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라디오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445797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Algorithm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수업 때 해보셨던 분들은 생략해도 좋습니다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4. 16237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이삿짐센터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5F63-D9BC-ACFF-9CA6-E8F9B73609D8}"/>
              </a:ext>
            </a:extLst>
          </p:cNvPr>
          <p:cNvSpPr txBox="1"/>
          <p:nvPr/>
        </p:nvSpPr>
        <p:spPr>
          <a:xfrm>
            <a:off x="942387" y="5217225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자료구조의 라이브러리 사용법을 익혀보세요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6A103-105B-52CD-A54A-6EC1ECBA5EB8}"/>
              </a:ext>
            </a:extLst>
          </p:cNvPr>
          <p:cNvSpPr txBox="1"/>
          <p:nvPr/>
        </p:nvSpPr>
        <p:spPr>
          <a:xfrm>
            <a:off x="942387" y="57772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C++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stl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사용할 필요가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탐욕법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눈앞의 이익만 취하고 보는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2090694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시점에 가장 이득이 되어 보이는 해를 선택하는 행위를 반복한다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22A33-5845-6FFC-4D41-2EE20F7C48CC}"/>
              </a:ext>
            </a:extLst>
          </p:cNvPr>
          <p:cNvSpPr txBox="1"/>
          <p:nvPr/>
        </p:nvSpPr>
        <p:spPr>
          <a:xfrm>
            <a:off x="942387" y="246002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대부분 최적해와의 거리가 멀다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9681-AEE2-1C22-48B1-D3B17ACA4617}"/>
              </a:ext>
            </a:extLst>
          </p:cNvPr>
          <p:cNvSpPr txBox="1"/>
          <p:nvPr/>
        </p:nvSpPr>
        <p:spPr>
          <a:xfrm>
            <a:off x="942387" y="2829358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드물게 최적해를 보장하는 경우도 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34ED2-F2FB-FF78-8281-1C28C7D15ED8}"/>
              </a:ext>
            </a:extLst>
          </p:cNvPr>
          <p:cNvSpPr txBox="1"/>
          <p:nvPr/>
        </p:nvSpPr>
        <p:spPr>
          <a:xfrm>
            <a:off x="942387" y="356802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대표적인 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Prim, Dijkstra, Kruskal(Minimum Spanning Tree)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보장되지 않는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트리의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최적합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경로 찾기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9E38C-5D34-FAB0-B3E4-9F50A423B0D5}"/>
              </a:ext>
            </a:extLst>
          </p:cNvPr>
          <p:cNvSpPr txBox="1"/>
          <p:nvPr/>
        </p:nvSpPr>
        <p:spPr>
          <a:xfrm>
            <a:off x="942387" y="24600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아래로만 내려가면서 합을 최대화 </a:t>
            </a:r>
          </a:p>
        </p:txBody>
      </p:sp>
      <p:pic>
        <p:nvPicPr>
          <p:cNvPr id="1026" name="Picture 2" descr="Algorithms] Greedy Algorithms | 그리디 알고리즘, 탐욕 알고리즘">
            <a:extLst>
              <a:ext uri="{FF2B5EF4-FFF2-40B4-BE49-F238E27FC236}">
                <a16:creationId xmlns:a16="http://schemas.microsoft.com/office/drawing/2014/main" id="{F2354843-64C0-3E08-2BF2-ADA6D596F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387" y="1536697"/>
            <a:ext cx="3683648" cy="471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02D59C-0711-C26C-86B1-9814E57B97EF}"/>
              </a:ext>
            </a:extLst>
          </p:cNvPr>
          <p:cNvSpPr txBox="1"/>
          <p:nvPr/>
        </p:nvSpPr>
        <p:spPr>
          <a:xfrm>
            <a:off x="942387" y="282124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노드를 다 보기 전에는 최적해를 보장할 수 없음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D3F80A-0363-1E2F-7701-3B594C08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20" y="3293882"/>
            <a:ext cx="6020811" cy="295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보장되지 않는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바꾸기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246002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시간에 풀었던 문제 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원짜리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동전을 사용해 가장 적은 개수의 동전을 사용해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CBEAB-5794-1868-490F-51A739CFD482}"/>
              </a:ext>
            </a:extLst>
          </p:cNvPr>
          <p:cNvSpPr txBox="1"/>
          <p:nvPr/>
        </p:nvSpPr>
        <p:spPr>
          <a:xfrm>
            <a:off x="942386" y="2829358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거슬러 주는 문제가 있었다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B8826-9771-34D2-2262-C71B317EC213}"/>
              </a:ext>
            </a:extLst>
          </p:cNvPr>
          <p:cNvSpPr txBox="1"/>
          <p:nvPr/>
        </p:nvSpPr>
        <p:spPr>
          <a:xfrm>
            <a:off x="942386" y="3568022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짜리가 액수가 크므로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적으로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많이 사용하게 되면 답이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안나오는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것을 볼 수 있던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88420-6B5E-83B9-1913-52121DC5EA6E}"/>
              </a:ext>
            </a:extLst>
          </p:cNvPr>
          <p:cNvSpPr txBox="1"/>
          <p:nvPr/>
        </p:nvSpPr>
        <p:spPr>
          <a:xfrm>
            <a:off x="942386" y="3937354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거슬러줘야 할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사용해버리면 못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거슬러줌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00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바꾸기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246002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이번에는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짜리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동전들이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CBEAB-5794-1868-490F-51A739CFD482}"/>
              </a:ext>
            </a:extLst>
          </p:cNvPr>
          <p:cNvSpPr txBox="1"/>
          <p:nvPr/>
        </p:nvSpPr>
        <p:spPr>
          <a:xfrm>
            <a:off x="942386" y="2829358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3,256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가장 적은 개수의 동전을 사용해 거슬러 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큰 액수의 것을 최대한 많이 사용하면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B8826-9771-34D2-2262-C71B317EC213}"/>
              </a:ext>
            </a:extLst>
          </p:cNvPr>
          <p:cNvSpPr txBox="1"/>
          <p:nvPr/>
        </p:nvSpPr>
        <p:spPr>
          <a:xfrm>
            <a:off x="942386" y="3198690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쓸 수 있는 데까지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쓸 수 있는 데까지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…)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88420-6B5E-83B9-1913-52121DC5EA6E}"/>
              </a:ext>
            </a:extLst>
          </p:cNvPr>
          <p:cNvSpPr txBox="1"/>
          <p:nvPr/>
        </p:nvSpPr>
        <p:spPr>
          <a:xfrm>
            <a:off x="942386" y="3937354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이처럼 동전의 액면이 커지면서 바로 아래 액면의 배수가 되는 경우에는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최적해를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430668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구할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9C0E2D-50F7-1677-DAE7-95D76D50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140646"/>
            <a:ext cx="10088383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동전이 무조건 배수가 된다는 조건이 있어서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개로 무조건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만들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7202A-94D9-0362-F76B-C779A37D410C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액수가 큰 동전을 많이 사용하는 게 이득입니다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A314BF-C182-7841-47F5-BAD2E311D735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액수가 큰 동전을 우선순위로 사용 가능한 만큼 최대한 사용하여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문제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5F254C-FAB5-1105-8531-25FC885EDEF6}"/>
              </a:ext>
            </a:extLst>
          </p:cNvPr>
          <p:cNvSpPr txBox="1"/>
          <p:nvPr/>
        </p:nvSpPr>
        <p:spPr>
          <a:xfrm>
            <a:off x="942387" y="30309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동전의 가치 입력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00AFE38-811A-BB5C-F5DB-FB582172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763888"/>
            <a:ext cx="4742261" cy="17086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92A271-63FF-0613-AC32-F666B33B4098}"/>
              </a:ext>
            </a:extLst>
          </p:cNvPr>
          <p:cNvSpPr txBox="1"/>
          <p:nvPr/>
        </p:nvSpPr>
        <p:spPr>
          <a:xfrm>
            <a:off x="942387" y="33945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종류 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 금액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A[]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동전의 가치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사용된 동전 개수를 셀 변수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coin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선언하고 초기화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7202A-94D9-0362-F76B-C779A37D410C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뒤쪽일수록 더 큰 금액이므로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뒤에서 부터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원보다 같거나 크면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86271-41C7-0611-7AB7-7BBDB86911FE}"/>
              </a:ext>
            </a:extLst>
          </p:cNvPr>
          <p:cNvSpPr txBox="1"/>
          <p:nvPr/>
        </p:nvSpPr>
        <p:spPr>
          <a:xfrm>
            <a:off x="942387" y="19229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사용할 수 있는 만큼 동전을 써버리고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원에서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빼준다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B10C2-9B9E-4492-A836-F08A4E8EB6BB}"/>
              </a:ext>
            </a:extLst>
          </p:cNvPr>
          <p:cNvSpPr txBox="1"/>
          <p:nvPr/>
        </p:nvSpPr>
        <p:spPr>
          <a:xfrm>
            <a:off x="942387" y="22894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 동전 개수를 세어 마지막에 출력해준다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E9E8DD-15C6-D020-649F-F4AD527E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019494"/>
            <a:ext cx="5618669" cy="25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4214</TotalTime>
  <Words>1078</Words>
  <Application>Microsoft Office PowerPoint</Application>
  <PresentationFormat>와이드스크린</PresentationFormat>
  <Paragraphs>136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1854</cp:revision>
  <dcterms:created xsi:type="dcterms:W3CDTF">2022-07-13T16:55:45Z</dcterms:created>
  <dcterms:modified xsi:type="dcterms:W3CDTF">2022-09-14T16:22:41Z</dcterms:modified>
</cp:coreProperties>
</file>