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00" r:id="rId6"/>
    <p:sldId id="277" r:id="rId7"/>
    <p:sldId id="278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10872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팩토리얼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D62DA-C97B-583F-9BC7-8A0A3784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76" y="930352"/>
            <a:ext cx="7783849" cy="59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673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10872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팩토리얼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반복의 개념을 알고 있는가를 묻는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685F9-C4C1-317E-53F6-18F92D0DE23A}"/>
              </a:ext>
            </a:extLst>
          </p:cNvPr>
          <p:cNvSpPr txBox="1"/>
          <p:nvPr/>
        </p:nvSpPr>
        <p:spPr>
          <a:xfrm>
            <a:off x="942387" y="15756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 생각할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82640-C083-C7F9-3EB5-56654CA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23" y="2600498"/>
            <a:ext cx="3487895" cy="2090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3E51B3-947D-A6C6-F0FB-134905EB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72" y="2600498"/>
            <a:ext cx="306747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76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2441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- 4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413AEB-9B78-DA78-E927-92374F69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3" y="961536"/>
            <a:ext cx="11123054" cy="58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76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2442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- 5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B5F49B-25DF-493D-C147-56985807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32" y="933906"/>
            <a:ext cx="11161336" cy="59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55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2441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4, 2442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찍기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- 5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문제에서 규칙성을 찾고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구현할 수 있는가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1A79B-F5A4-3FC3-3D4C-71130A5EC508}"/>
              </a:ext>
            </a:extLst>
          </p:cNvPr>
          <p:cNvSpPr txBox="1"/>
          <p:nvPr/>
        </p:nvSpPr>
        <p:spPr>
          <a:xfrm>
            <a:off x="942387" y="15593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풀었든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반복문을 이용하여 풀었다면 정답이라고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C69DB-049C-93C3-BD42-A63371FF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90" y="2550291"/>
            <a:ext cx="4265206" cy="28132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BC3539-F66B-5DCD-267C-59D615B2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79" y="2549854"/>
            <a:ext cx="4109344" cy="28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2738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 덧셈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A9B7A-C33F-AAE6-21B5-0898FB6E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0" y="927762"/>
            <a:ext cx="10489701" cy="59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2738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 덧셈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A8034-CFD9-6251-930B-F18C18F4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422" y="1535463"/>
            <a:ext cx="4647156" cy="5190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배열과 반복문을 활용할 수 있나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58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9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11654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아스키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92049-9E62-2CC7-93B0-0F3801B0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3" y="977565"/>
            <a:ext cx="7830534" cy="3130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735FE6-4C4B-867C-7E05-ACAD71AF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" y="4307494"/>
            <a:ext cx="1288330" cy="10333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D92BD6-EF6D-6C9B-5F65-C91EE605C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195" y="4307494"/>
            <a:ext cx="1215702" cy="10333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094BEA-CF0E-737D-9810-B1C7DB533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2" y="5416423"/>
            <a:ext cx="1262217" cy="10739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D17A0D-06C4-6EA3-1275-1A4EE88B1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95" y="5416423"/>
            <a:ext cx="1273071" cy="10739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92A923-B07E-9388-D086-9D27CE90C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6757" y="4313956"/>
            <a:ext cx="1283606" cy="10268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ACEDF5-7AAA-BBDF-344C-2C943F149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0037" y="4310487"/>
            <a:ext cx="1235036" cy="10338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1D0070D-F348-B373-1870-C6115662A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6757" y="5444321"/>
            <a:ext cx="1262216" cy="10506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0AE8B96-C1E4-788B-5C20-284F96CF8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6982" y="5418520"/>
            <a:ext cx="1262216" cy="10577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646692B-2F1B-81E4-BF48-3A5057039E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9732" y="4311752"/>
            <a:ext cx="1256209" cy="10656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A8324E4-989B-C1F3-DF4A-588E2F90EC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4442" y="4321278"/>
            <a:ext cx="1235036" cy="105154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876D75E-32AF-FCD6-D3E8-6A88C500A2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1063" y="5487359"/>
            <a:ext cx="1238303" cy="101128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5239B86-5EF6-8FDE-EF1A-7F77B72AEF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11288" y="5444321"/>
            <a:ext cx="1217665" cy="10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9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11654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아스키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기본 입출력 기능을 잘 활용하면 될 듯 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A982-7421-DC51-CADF-CD7099A6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5218727" cy="11182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5F93A7-B0E3-20AB-B354-2E456B57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772126"/>
            <a:ext cx="5218726" cy="1452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187DB7-FA33-7D18-2BA0-5C6A82A34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6" y="3456696"/>
            <a:ext cx="5218725" cy="8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6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A7D873-7B63-4EB1-244B-CF53A35D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641"/>
            <a:ext cx="10586301" cy="646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AF4F08-763C-3FBF-33D7-059C4778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81581"/>
            <a:ext cx="7513163" cy="5255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5AFF4F-8424-C1E6-A74E-08116C6CC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13" y="4974415"/>
            <a:ext cx="983160" cy="7886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C8DF4A-DF79-9B14-7D44-4B32E3CC5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241" y="4974415"/>
            <a:ext cx="921020" cy="7886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0B5D5D6-BA15-DA81-32D1-CAAE3A84C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812" y="5970494"/>
            <a:ext cx="983160" cy="8267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C498849-13A1-E0C4-3FEC-D485B6E10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2011" y="5970494"/>
            <a:ext cx="931606" cy="78868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DAA8158-06EC-EC3E-7275-D948A65C3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1642" y="4974415"/>
            <a:ext cx="919266" cy="7886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EFA5001-C4DF-A381-FFDE-24D32065F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754" y="4974415"/>
            <a:ext cx="954103" cy="79865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B45A198-524B-E773-4A2B-65BA86A61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1642" y="5967003"/>
            <a:ext cx="931607" cy="78869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85F5A32-23C1-7A67-CBDE-06DBE3BE42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2753" y="5967003"/>
            <a:ext cx="962767" cy="79865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818A1BA-D376-9EB5-453E-2545314F9A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6449" y="4974415"/>
            <a:ext cx="943383" cy="7986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8F38E2B-337E-DFAF-8BC4-8A8285A1E2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61561" y="4984385"/>
            <a:ext cx="915726" cy="78868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09800C4-07FB-0B94-BE19-4F5E91EE07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06449" y="5956216"/>
            <a:ext cx="943383" cy="79947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2A60074-AC4D-2178-80A5-C55ECB76E7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61561" y="5976973"/>
            <a:ext cx="946427" cy="7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B48206-DCA1-EF9A-DAF8-03B966957B07}"/>
              </a:ext>
            </a:extLst>
          </p:cNvPr>
          <p:cNvCxnSpPr>
            <a:cxnSpLocks/>
          </p:cNvCxnSpPr>
          <p:nvPr/>
        </p:nvCxnSpPr>
        <p:spPr>
          <a:xfrm flipH="1">
            <a:off x="331694" y="5505334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4A2585-F632-8946-6C24-E07EC34678AB}"/>
              </a:ext>
            </a:extLst>
          </p:cNvPr>
          <p:cNvCxnSpPr>
            <a:cxnSpLocks/>
          </p:cNvCxnSpPr>
          <p:nvPr/>
        </p:nvCxnSpPr>
        <p:spPr>
          <a:xfrm>
            <a:off x="331694" y="4260996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94574F-0035-E8B0-3814-17006FEE6C31}"/>
              </a:ext>
            </a:extLst>
          </p:cNvPr>
          <p:cNvCxnSpPr>
            <a:cxnSpLocks/>
          </p:cNvCxnSpPr>
          <p:nvPr/>
        </p:nvCxnSpPr>
        <p:spPr>
          <a:xfrm flipH="1">
            <a:off x="331694" y="3224047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모양이 생기는 규칙을 찾으면 좀 더 수월해짐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DCC54A-77C9-48A3-F89E-8A4044BF7619}"/>
              </a:ext>
            </a:extLst>
          </p:cNvPr>
          <p:cNvCxnSpPr>
            <a:cxnSpLocks/>
          </p:cNvCxnSpPr>
          <p:nvPr/>
        </p:nvCxnSpPr>
        <p:spPr>
          <a:xfrm>
            <a:off x="331694" y="2262513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CF0A273E-577B-AA19-308E-2EAC96B5BC54}"/>
              </a:ext>
            </a:extLst>
          </p:cNvPr>
          <p:cNvSpPr/>
          <p:nvPr/>
        </p:nvSpPr>
        <p:spPr>
          <a:xfrm>
            <a:off x="2657923" y="1861874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0520B4D-0490-3F37-AE06-028053F57F16}"/>
              </a:ext>
            </a:extLst>
          </p:cNvPr>
          <p:cNvSpPr/>
          <p:nvPr/>
        </p:nvSpPr>
        <p:spPr>
          <a:xfrm>
            <a:off x="1979193" y="2813981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F054BB-1BFB-F956-23E9-D7183E6C10DA}"/>
              </a:ext>
            </a:extLst>
          </p:cNvPr>
          <p:cNvSpPr/>
          <p:nvPr/>
        </p:nvSpPr>
        <p:spPr>
          <a:xfrm>
            <a:off x="3355507" y="2813981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C677AB-C10F-87C0-0978-7FE303D6FA22}"/>
              </a:ext>
            </a:extLst>
          </p:cNvPr>
          <p:cNvSpPr/>
          <p:nvPr/>
        </p:nvSpPr>
        <p:spPr>
          <a:xfrm>
            <a:off x="1281609" y="3862600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5B3DED-BC97-3418-0E49-30D96EB2D42E}"/>
              </a:ext>
            </a:extLst>
          </p:cNvPr>
          <p:cNvSpPr/>
          <p:nvPr/>
        </p:nvSpPr>
        <p:spPr>
          <a:xfrm>
            <a:off x="2657923" y="3862600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A416FD-DA6E-5EC2-D2DD-F717CFA39D09}"/>
              </a:ext>
            </a:extLst>
          </p:cNvPr>
          <p:cNvSpPr/>
          <p:nvPr/>
        </p:nvSpPr>
        <p:spPr>
          <a:xfrm>
            <a:off x="4034237" y="3862600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72E768-313F-C935-74C9-992D1D3142B4}"/>
              </a:ext>
            </a:extLst>
          </p:cNvPr>
          <p:cNvSpPr/>
          <p:nvPr/>
        </p:nvSpPr>
        <p:spPr>
          <a:xfrm>
            <a:off x="602879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C07C0B-6DA7-28D7-0F0B-038416759F5F}"/>
              </a:ext>
            </a:extLst>
          </p:cNvPr>
          <p:cNvSpPr/>
          <p:nvPr/>
        </p:nvSpPr>
        <p:spPr>
          <a:xfrm>
            <a:off x="1979193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B538019-638A-9E38-4EE7-29FC81A4FAAF}"/>
              </a:ext>
            </a:extLst>
          </p:cNvPr>
          <p:cNvSpPr/>
          <p:nvPr/>
        </p:nvSpPr>
        <p:spPr>
          <a:xfrm>
            <a:off x="3355507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93AD2CE-762B-0708-DC68-4349444FF4CA}"/>
              </a:ext>
            </a:extLst>
          </p:cNvPr>
          <p:cNvSpPr/>
          <p:nvPr/>
        </p:nvSpPr>
        <p:spPr>
          <a:xfrm>
            <a:off x="4731821" y="512788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1/4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7AD3C5-36E7-AB52-AC84-0FDA44FD1452}"/>
              </a:ext>
            </a:extLst>
          </p:cNvPr>
          <p:cNvSpPr txBox="1"/>
          <p:nvPr/>
        </p:nvSpPr>
        <p:spPr>
          <a:xfrm>
            <a:off x="6096001" y="2077847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250EB-EA15-6EE6-CB8B-6890C0FBB1B5}"/>
              </a:ext>
            </a:extLst>
          </p:cNvPr>
          <p:cNvSpPr txBox="1"/>
          <p:nvPr/>
        </p:nvSpPr>
        <p:spPr>
          <a:xfrm>
            <a:off x="6096001" y="3029954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365529-DC76-F909-3ECC-1989E7607554}"/>
              </a:ext>
            </a:extLst>
          </p:cNvPr>
          <p:cNvSpPr txBox="1"/>
          <p:nvPr/>
        </p:nvSpPr>
        <p:spPr>
          <a:xfrm>
            <a:off x="6096001" y="4076330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54807-5086-DAD8-45E2-21E3530FE607}"/>
              </a:ext>
            </a:extLst>
          </p:cNvPr>
          <p:cNvSpPr txBox="1"/>
          <p:nvPr/>
        </p:nvSpPr>
        <p:spPr>
          <a:xfrm>
            <a:off x="6096001" y="5320668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F1B16F-287B-A68E-83F3-BE5220ECDEC3}"/>
              </a:ext>
            </a:extLst>
          </p:cNvPr>
          <p:cNvSpPr txBox="1"/>
          <p:nvPr/>
        </p:nvSpPr>
        <p:spPr>
          <a:xfrm>
            <a:off x="2379832" y="1841266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E285D-7A5F-60B6-F780-A0B4803DA002}"/>
              </a:ext>
            </a:extLst>
          </p:cNvPr>
          <p:cNvSpPr txBox="1"/>
          <p:nvPr/>
        </p:nvSpPr>
        <p:spPr>
          <a:xfrm>
            <a:off x="1682248" y="281091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CA04E2-0509-88A1-AF56-1E664BA9211B}"/>
              </a:ext>
            </a:extLst>
          </p:cNvPr>
          <p:cNvSpPr txBox="1"/>
          <p:nvPr/>
        </p:nvSpPr>
        <p:spPr>
          <a:xfrm>
            <a:off x="3089416" y="281091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1A5F21-AF5A-E001-AF4D-1F0971F7AE04}"/>
              </a:ext>
            </a:extLst>
          </p:cNvPr>
          <p:cNvSpPr txBox="1"/>
          <p:nvPr/>
        </p:nvSpPr>
        <p:spPr>
          <a:xfrm>
            <a:off x="1002732" y="387700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08BC87-55C4-307D-64F0-02914975A512}"/>
              </a:ext>
            </a:extLst>
          </p:cNvPr>
          <p:cNvSpPr txBox="1"/>
          <p:nvPr/>
        </p:nvSpPr>
        <p:spPr>
          <a:xfrm>
            <a:off x="2372675" y="387700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CA78E6-C765-4967-91B6-75695FD7FF87}"/>
              </a:ext>
            </a:extLst>
          </p:cNvPr>
          <p:cNvSpPr txBox="1"/>
          <p:nvPr/>
        </p:nvSpPr>
        <p:spPr>
          <a:xfrm>
            <a:off x="3740521" y="3877001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1B4E45-2364-18C4-C5CF-FDB08A772C25}"/>
              </a:ext>
            </a:extLst>
          </p:cNvPr>
          <p:cNvSpPr txBox="1"/>
          <p:nvPr/>
        </p:nvSpPr>
        <p:spPr>
          <a:xfrm>
            <a:off x="4476679" y="5147035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7578E7-AD38-5703-10FB-FBCE80844EE9}"/>
              </a:ext>
            </a:extLst>
          </p:cNvPr>
          <p:cNvSpPr txBox="1"/>
          <p:nvPr/>
        </p:nvSpPr>
        <p:spPr>
          <a:xfrm>
            <a:off x="3089416" y="5147035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958772-2D74-C33D-E8E3-D8F1A8BE0032}"/>
              </a:ext>
            </a:extLst>
          </p:cNvPr>
          <p:cNvSpPr txBox="1"/>
          <p:nvPr/>
        </p:nvSpPr>
        <p:spPr>
          <a:xfrm>
            <a:off x="1713102" y="5147035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17F477-D503-C706-6AE7-D2FD6C7AC1DC}"/>
              </a:ext>
            </a:extLst>
          </p:cNvPr>
          <p:cNvSpPr txBox="1"/>
          <p:nvPr/>
        </p:nvSpPr>
        <p:spPr>
          <a:xfrm>
            <a:off x="215945" y="5147035"/>
            <a:ext cx="4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3F932-D35E-A20F-683F-DC131849517D}"/>
              </a:ext>
            </a:extLst>
          </p:cNvPr>
          <p:cNvSpPr txBox="1"/>
          <p:nvPr/>
        </p:nvSpPr>
        <p:spPr>
          <a:xfrm>
            <a:off x="8035217" y="2583496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정점들이 존재함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231B7B-11FC-E046-C920-C4DCF16742E0}"/>
              </a:ext>
            </a:extLst>
          </p:cNvPr>
          <p:cNvSpPr txBox="1"/>
          <p:nvPr/>
        </p:nvSpPr>
        <p:spPr>
          <a:xfrm>
            <a:off x="8035217" y="2019553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알아낸 규칙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6FF9C9-7BCC-7235-5303-C284839C7190}"/>
              </a:ext>
            </a:extLst>
          </p:cNvPr>
          <p:cNvSpPr txBox="1"/>
          <p:nvPr/>
        </p:nvSpPr>
        <p:spPr>
          <a:xfrm>
            <a:off x="8035217" y="3039381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짝수층과 홀수층의 진행방향이 반대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06B0A3-AFD8-2379-81DB-B26A1467CBB9}"/>
              </a:ext>
            </a:extLst>
          </p:cNvPr>
          <p:cNvSpPr txBox="1"/>
          <p:nvPr/>
        </p:nvSpPr>
        <p:spPr>
          <a:xfrm>
            <a:off x="8035217" y="4943223"/>
            <a:ext cx="484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분수를 찾으려면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분수가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번째 층에 있는지를 찾아서 진행방향을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BC1DC0-D823-0DC5-F8A1-AEFBC9C1BD23}"/>
              </a:ext>
            </a:extLst>
          </p:cNvPr>
          <p:cNvSpPr txBox="1"/>
          <p:nvPr/>
        </p:nvSpPr>
        <p:spPr>
          <a:xfrm>
            <a:off x="8035217" y="3495266"/>
            <a:ext cx="48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 분수의 분자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분모의 값은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93417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정점이 몇 번째 층에 있는지 구함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43C39-A858-2BA6-AA88-95F8484B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7209522" cy="22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4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분자 변수를 층의 시작 정점의 분수로 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C3986F-2C4A-EC2F-9B34-227B9BC3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7869"/>
            <a:ext cx="7277786" cy="256863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5D9820-9E7E-0A7E-A564-47ADC0D7E203}"/>
              </a:ext>
            </a:extLst>
          </p:cNvPr>
          <p:cNvCxnSpPr>
            <a:cxnSpLocks/>
          </p:cNvCxnSpPr>
          <p:nvPr/>
        </p:nvCxnSpPr>
        <p:spPr>
          <a:xfrm flipH="1">
            <a:off x="5392510" y="6256662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013ED3-1FE8-8C76-4D5A-1DDD17CE1418}"/>
              </a:ext>
            </a:extLst>
          </p:cNvPr>
          <p:cNvCxnSpPr>
            <a:cxnSpLocks/>
          </p:cNvCxnSpPr>
          <p:nvPr/>
        </p:nvCxnSpPr>
        <p:spPr>
          <a:xfrm>
            <a:off x="5392510" y="5012324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19E41D4-124D-0AAA-F83C-22EC20356CC0}"/>
              </a:ext>
            </a:extLst>
          </p:cNvPr>
          <p:cNvSpPr/>
          <p:nvPr/>
        </p:nvSpPr>
        <p:spPr>
          <a:xfrm>
            <a:off x="6342425" y="461392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8BDFF2-E380-6484-63DE-EFC27D97EE86}"/>
              </a:ext>
            </a:extLst>
          </p:cNvPr>
          <p:cNvSpPr/>
          <p:nvPr/>
        </p:nvSpPr>
        <p:spPr>
          <a:xfrm>
            <a:off x="7718739" y="461392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D0D91C-2587-9A94-B0F3-DF42D07124A3}"/>
              </a:ext>
            </a:extLst>
          </p:cNvPr>
          <p:cNvSpPr/>
          <p:nvPr/>
        </p:nvSpPr>
        <p:spPr>
          <a:xfrm>
            <a:off x="9095053" y="461392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D9C382-D59C-021F-E5DE-4BAA44370F02}"/>
              </a:ext>
            </a:extLst>
          </p:cNvPr>
          <p:cNvSpPr/>
          <p:nvPr/>
        </p:nvSpPr>
        <p:spPr>
          <a:xfrm>
            <a:off x="5663695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72EB7E-1B01-8D52-6574-3A237CB37014}"/>
              </a:ext>
            </a:extLst>
          </p:cNvPr>
          <p:cNvSpPr/>
          <p:nvPr/>
        </p:nvSpPr>
        <p:spPr>
          <a:xfrm>
            <a:off x="7040009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1FAD7A-416B-CE82-8E87-6A041255F6EB}"/>
              </a:ext>
            </a:extLst>
          </p:cNvPr>
          <p:cNvSpPr/>
          <p:nvPr/>
        </p:nvSpPr>
        <p:spPr>
          <a:xfrm>
            <a:off x="8416323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016C1F-3F4D-1ADE-5DA9-E1987DEDF28C}"/>
              </a:ext>
            </a:extLst>
          </p:cNvPr>
          <p:cNvSpPr/>
          <p:nvPr/>
        </p:nvSpPr>
        <p:spPr>
          <a:xfrm>
            <a:off x="9792637" y="5879217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1/4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64289-E0FD-EAB1-9F36-BB3098D48516}"/>
              </a:ext>
            </a:extLst>
          </p:cNvPr>
          <p:cNvSpPr txBox="1"/>
          <p:nvPr/>
        </p:nvSpPr>
        <p:spPr>
          <a:xfrm>
            <a:off x="11156817" y="4827658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5FF23-97A8-5EB2-3923-463A3CB77A28}"/>
              </a:ext>
            </a:extLst>
          </p:cNvPr>
          <p:cNvSpPr txBox="1"/>
          <p:nvPr/>
        </p:nvSpPr>
        <p:spPr>
          <a:xfrm>
            <a:off x="11156817" y="6071996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4153E-3497-D2CB-2BBE-C7A1A116CB2A}"/>
              </a:ext>
            </a:extLst>
          </p:cNvPr>
          <p:cNvSpPr txBox="1"/>
          <p:nvPr/>
        </p:nvSpPr>
        <p:spPr>
          <a:xfrm>
            <a:off x="6063548" y="4628329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FB3D1-59A0-7E55-D15C-231FB0B29D34}"/>
              </a:ext>
            </a:extLst>
          </p:cNvPr>
          <p:cNvSpPr txBox="1"/>
          <p:nvPr/>
        </p:nvSpPr>
        <p:spPr>
          <a:xfrm>
            <a:off x="7433491" y="4628329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BE4BF8-B695-E4A4-25BB-E074ABC352F9}"/>
              </a:ext>
            </a:extLst>
          </p:cNvPr>
          <p:cNvSpPr txBox="1"/>
          <p:nvPr/>
        </p:nvSpPr>
        <p:spPr>
          <a:xfrm>
            <a:off x="8801337" y="4628329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CDF66-7F3F-285A-8A33-67CECDB947BA}"/>
              </a:ext>
            </a:extLst>
          </p:cNvPr>
          <p:cNvSpPr txBox="1"/>
          <p:nvPr/>
        </p:nvSpPr>
        <p:spPr>
          <a:xfrm>
            <a:off x="9537495" y="5898363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B694F-5A7C-95A1-FF03-C1FC22D1338C}"/>
              </a:ext>
            </a:extLst>
          </p:cNvPr>
          <p:cNvSpPr txBox="1"/>
          <p:nvPr/>
        </p:nvSpPr>
        <p:spPr>
          <a:xfrm>
            <a:off x="8150232" y="5898363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D57638-D00C-A091-6C57-F0E67802FFDA}"/>
              </a:ext>
            </a:extLst>
          </p:cNvPr>
          <p:cNvSpPr txBox="1"/>
          <p:nvPr/>
        </p:nvSpPr>
        <p:spPr>
          <a:xfrm>
            <a:off x="6773918" y="5898363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2ECA4-800A-6C2A-1FE7-CF3D4344EFF4}"/>
              </a:ext>
            </a:extLst>
          </p:cNvPr>
          <p:cNvSpPr txBox="1"/>
          <p:nvPr/>
        </p:nvSpPr>
        <p:spPr>
          <a:xfrm>
            <a:off x="5276761" y="5898363"/>
            <a:ext cx="4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087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정점이 해당 층에서 몇 번째에 있는지 구해 그 만큼 분모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분자에 증감연산을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F9653-794E-DA14-664E-7B642614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3"/>
            <a:ext cx="7344598" cy="288923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EDA6828-48BC-550E-A1A9-CE68BD9B9E78}"/>
              </a:ext>
            </a:extLst>
          </p:cNvPr>
          <p:cNvCxnSpPr>
            <a:cxnSpLocks/>
          </p:cNvCxnSpPr>
          <p:nvPr/>
        </p:nvCxnSpPr>
        <p:spPr>
          <a:xfrm flipH="1">
            <a:off x="5392510" y="6393843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222D0-4207-3123-0401-6A3D2B571B9E}"/>
              </a:ext>
            </a:extLst>
          </p:cNvPr>
          <p:cNvCxnSpPr>
            <a:cxnSpLocks/>
          </p:cNvCxnSpPr>
          <p:nvPr/>
        </p:nvCxnSpPr>
        <p:spPr>
          <a:xfrm>
            <a:off x="5392510" y="5149505"/>
            <a:ext cx="5588339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68A61C1-A2D1-0FD1-2E43-0ACCDDA28325}"/>
              </a:ext>
            </a:extLst>
          </p:cNvPr>
          <p:cNvSpPr/>
          <p:nvPr/>
        </p:nvSpPr>
        <p:spPr>
          <a:xfrm>
            <a:off x="6342425" y="475110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C71DCCE-C541-3928-4996-43A143876B05}"/>
              </a:ext>
            </a:extLst>
          </p:cNvPr>
          <p:cNvSpPr/>
          <p:nvPr/>
        </p:nvSpPr>
        <p:spPr>
          <a:xfrm>
            <a:off x="7718739" y="475110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DDDA043-9098-FA6A-32CA-6CA4339147B2}"/>
              </a:ext>
            </a:extLst>
          </p:cNvPr>
          <p:cNvSpPr/>
          <p:nvPr/>
        </p:nvSpPr>
        <p:spPr>
          <a:xfrm>
            <a:off x="9095053" y="4751109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CB49FF-8912-4D5A-AA83-926CFD89E76A}"/>
              </a:ext>
            </a:extLst>
          </p:cNvPr>
          <p:cNvSpPr/>
          <p:nvPr/>
        </p:nvSpPr>
        <p:spPr>
          <a:xfrm>
            <a:off x="5663695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4/1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8BFD36-2D53-68D4-D3B4-195154FEF4E6}"/>
              </a:ext>
            </a:extLst>
          </p:cNvPr>
          <p:cNvSpPr/>
          <p:nvPr/>
        </p:nvSpPr>
        <p:spPr>
          <a:xfrm>
            <a:off x="7040009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97ED9-2D1D-23F9-1FBA-E73B8866F573}"/>
              </a:ext>
            </a:extLst>
          </p:cNvPr>
          <p:cNvSpPr/>
          <p:nvPr/>
        </p:nvSpPr>
        <p:spPr>
          <a:xfrm>
            <a:off x="8416323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2/3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1BAF21-8557-6131-E9DB-CE1687403BA9}"/>
              </a:ext>
            </a:extLst>
          </p:cNvPr>
          <p:cNvSpPr/>
          <p:nvPr/>
        </p:nvSpPr>
        <p:spPr>
          <a:xfrm>
            <a:off x="9792637" y="6016398"/>
            <a:ext cx="801278" cy="80127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1/4</a:t>
            </a:r>
            <a:endParaRPr lang="ko-KR" altLang="en-US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0021BA-F7B3-CEE3-10F5-E724CFC1308F}"/>
              </a:ext>
            </a:extLst>
          </p:cNvPr>
          <p:cNvSpPr txBox="1"/>
          <p:nvPr/>
        </p:nvSpPr>
        <p:spPr>
          <a:xfrm>
            <a:off x="11156817" y="4964839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30B9F8-1652-A5AF-F509-837003B1B364}"/>
              </a:ext>
            </a:extLst>
          </p:cNvPr>
          <p:cNvSpPr txBox="1"/>
          <p:nvPr/>
        </p:nvSpPr>
        <p:spPr>
          <a:xfrm>
            <a:off x="11156817" y="6209177"/>
            <a:ext cx="5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30E320-338B-0E5B-DC1A-B31AA0F22752}"/>
              </a:ext>
            </a:extLst>
          </p:cNvPr>
          <p:cNvSpPr txBox="1"/>
          <p:nvPr/>
        </p:nvSpPr>
        <p:spPr>
          <a:xfrm>
            <a:off x="6063548" y="4765510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3A2782-EEB6-1B9B-4F57-580B6100E39B}"/>
              </a:ext>
            </a:extLst>
          </p:cNvPr>
          <p:cNvSpPr txBox="1"/>
          <p:nvPr/>
        </p:nvSpPr>
        <p:spPr>
          <a:xfrm>
            <a:off x="7433491" y="4765510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56878-6126-D7D0-1561-35CF1F764B47}"/>
              </a:ext>
            </a:extLst>
          </p:cNvPr>
          <p:cNvSpPr txBox="1"/>
          <p:nvPr/>
        </p:nvSpPr>
        <p:spPr>
          <a:xfrm>
            <a:off x="8801337" y="4765510"/>
            <a:ext cx="381786" cy="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76F5B6-75CA-7F31-AB8E-4C0D849A7513}"/>
              </a:ext>
            </a:extLst>
          </p:cNvPr>
          <p:cNvSpPr txBox="1"/>
          <p:nvPr/>
        </p:nvSpPr>
        <p:spPr>
          <a:xfrm>
            <a:off x="9537495" y="6035544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C049FE-D29A-2703-6976-0D7ADD6D0861}"/>
              </a:ext>
            </a:extLst>
          </p:cNvPr>
          <p:cNvSpPr txBox="1"/>
          <p:nvPr/>
        </p:nvSpPr>
        <p:spPr>
          <a:xfrm>
            <a:off x="8150232" y="6035544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BAF553-E349-1CEE-8512-C05BE864C31D}"/>
              </a:ext>
            </a:extLst>
          </p:cNvPr>
          <p:cNvSpPr txBox="1"/>
          <p:nvPr/>
        </p:nvSpPr>
        <p:spPr>
          <a:xfrm>
            <a:off x="6773918" y="6035544"/>
            <a:ext cx="3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F73E86-5E88-6D34-79FC-7309F2157329}"/>
              </a:ext>
            </a:extLst>
          </p:cNvPr>
          <p:cNvSpPr txBox="1"/>
          <p:nvPr/>
        </p:nvSpPr>
        <p:spPr>
          <a:xfrm>
            <a:off x="5276761" y="6035544"/>
            <a:ext cx="4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90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1193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분수찾기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E0D8E-6388-13D9-5393-620FCF5E0DE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축약형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3799C-0CD9-55CC-4369-BDA2A301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684713"/>
            <a:ext cx="7429574" cy="28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5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1. 2869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달팽이는 올라가고 싶다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2. 2292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벌집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F85ED-7134-2215-9938-70DE3E95B447}"/>
              </a:ext>
            </a:extLst>
          </p:cNvPr>
          <p:cNvSpPr txBox="1"/>
          <p:nvPr/>
        </p:nvSpPr>
        <p:spPr>
          <a:xfrm>
            <a:off x="942387" y="240002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3. 2566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최댓값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87734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본인이 사용하고 있는 언어에서 문자열을 어떻게 다루는지 학습하세요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439751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복사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붙여넣기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글자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B2833-7EF4-C827-0142-BDA3ABD4538F}"/>
              </a:ext>
            </a:extLst>
          </p:cNvPr>
          <p:cNvSpPr txBox="1"/>
          <p:nvPr/>
        </p:nvSpPr>
        <p:spPr>
          <a:xfrm>
            <a:off x="942387" y="276935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4. 2484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주사위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네개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7024A-51CB-AC51-CC0A-126B85DD9449}"/>
              </a:ext>
            </a:extLst>
          </p:cNvPr>
          <p:cNvSpPr txBox="1"/>
          <p:nvPr/>
        </p:nvSpPr>
        <p:spPr>
          <a:xfrm>
            <a:off x="942387" y="3138688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5. 23805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골뱅이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찍기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돌아간 ㄹ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6921F-54B0-BDFB-F450-78ED1508074A}"/>
              </a:ext>
            </a:extLst>
          </p:cNvPr>
          <p:cNvSpPr txBox="1"/>
          <p:nvPr/>
        </p:nvSpPr>
        <p:spPr>
          <a:xfrm>
            <a:off x="942387" y="1542163"/>
            <a:ext cx="760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언어마다 문자열을 다루는 방식이 상이하기 때문에 모두 다 설명드릴 순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기초적인 차이만 인지합니다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2473819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2843151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형의 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다룹니다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B04D2-AE64-D9B6-DBA7-1B7479DA0B29}"/>
              </a:ext>
            </a:extLst>
          </p:cNvPr>
          <p:cNvSpPr txBox="1"/>
          <p:nvPr/>
        </p:nvSpPr>
        <p:spPr>
          <a:xfrm>
            <a:off x="942387" y="3212483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가장 끝에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위한 공간이 필요합니다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ECD83F-3108-82EA-3D55-91AC34FD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94" y="3774808"/>
            <a:ext cx="2939079" cy="1002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75A450-93DD-F345-E1AB-F4EA57764CFA}"/>
              </a:ext>
            </a:extLst>
          </p:cNvPr>
          <p:cNvSpPr txBox="1"/>
          <p:nvPr/>
        </p:nvSpPr>
        <p:spPr>
          <a:xfrm>
            <a:off x="940194" y="4929014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다루는 기본 함수들이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string.h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5B25E4-C7C4-5BFF-F5B6-100958AA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94" y="5396303"/>
            <a:ext cx="2939079" cy="12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44361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 스타일의 입력 외에 추가로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&lt;string&gt;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제공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1A2F60-D79E-2C64-BA49-86FD7348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01780"/>
            <a:ext cx="3068388" cy="2264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168572-9C86-FBC0-725D-F5A1F5786247}"/>
              </a:ext>
            </a:extLst>
          </p:cNvPr>
          <p:cNvSpPr txBox="1"/>
          <p:nvPr/>
        </p:nvSpPr>
        <p:spPr>
          <a:xfrm>
            <a:off x="942387" y="467571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C3E92-062C-FD9A-A680-643B569E3A1F}"/>
              </a:ext>
            </a:extLst>
          </p:cNvPr>
          <p:cNvSpPr txBox="1"/>
          <p:nvPr/>
        </p:nvSpPr>
        <p:spPr>
          <a:xfrm>
            <a:off x="942387" y="5045050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기본 입력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input()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함수는 문자열로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0A148-82DB-98CF-7123-5A5A5C92E72F}"/>
              </a:ext>
            </a:extLst>
          </p:cNvPr>
          <p:cNvSpPr txBox="1"/>
          <p:nvPr/>
        </p:nvSpPr>
        <p:spPr>
          <a:xfrm>
            <a:off x="942387" y="5414382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슬라이싱을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지원하여 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배열처럼 사용가능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911DB8-77F3-0E27-7BAC-EE890663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36" y="5783714"/>
            <a:ext cx="3079273" cy="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2CA4A-C72A-8921-9D04-35C7FEFCE1FF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B0F22-4903-A52C-B538-057636D74534}"/>
              </a:ext>
            </a:extLst>
          </p:cNvPr>
          <p:cNvSpPr txBox="1"/>
          <p:nvPr/>
        </p:nvSpPr>
        <p:spPr>
          <a:xfrm>
            <a:off x="942387" y="144361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문자열이 한번 생성되면 수정 불가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 가능한 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44702-9807-9C74-DBF2-515CF19C58F5}"/>
              </a:ext>
            </a:extLst>
          </p:cNvPr>
          <p:cNvSpPr txBox="1"/>
          <p:nvPr/>
        </p:nvSpPr>
        <p:spPr>
          <a:xfrm>
            <a:off x="942387" y="1812950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역시 객체로 다룸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5EF424-2E3F-19D9-E488-A340D03E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94" y="2368322"/>
            <a:ext cx="6531690" cy="9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숫자의 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31903-B06E-1386-3379-D6F91A96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981921"/>
            <a:ext cx="5944430" cy="3000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F129FA-0D79-DF7B-CEA5-9119BBF5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624" y="1074287"/>
            <a:ext cx="1362265" cy="1409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7638B3-4E3D-C356-69DC-5EFD94C5F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195" y="1074286"/>
            <a:ext cx="1381318" cy="1409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589AAB-6510-A91E-70B4-22CA62AC0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624" y="2563292"/>
            <a:ext cx="1352739" cy="1409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DAF961-F299-C022-9BE2-54A08B6E4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195" y="2563292"/>
            <a:ext cx="1371791" cy="14194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F5A5FC-572C-B61C-407C-F83DC9378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70" y="4532019"/>
            <a:ext cx="2715004" cy="14384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07DD5E5-3317-B4D7-B8D4-6DAC9315A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7230" y="4541545"/>
            <a:ext cx="1362265" cy="14194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5D70CA-2DE6-AE6B-AEEE-1C6E04C6B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572" y="4532019"/>
            <a:ext cx="1371791" cy="14098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82A615C-CEA5-D617-AA9E-94645EE4B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3957" y="4551072"/>
            <a:ext cx="136226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입력을 받고 각 원소들을 탐색하는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58528-2AC5-10D5-D721-E265E9DF023A}"/>
              </a:ext>
            </a:extLst>
          </p:cNvPr>
          <p:cNvSpPr txBox="1"/>
          <p:nvPr/>
        </p:nvSpPr>
        <p:spPr>
          <a:xfrm>
            <a:off x="331694" y="177505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숫자의 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8B4E8C-94D0-610F-4807-219D0F52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58582"/>
            <a:ext cx="3906704" cy="20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10809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EC5D7-1CC5-B5FA-FA9F-9270246B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0587"/>
            <a:ext cx="9872133" cy="58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~ z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위치를 기록할 배열을 두고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등장할 때 마다 위치를 기록하면 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AFC2A-1F6E-7921-8444-62DBA1F306F5}"/>
              </a:ext>
            </a:extLst>
          </p:cNvPr>
          <p:cNvSpPr txBox="1"/>
          <p:nvPr/>
        </p:nvSpPr>
        <p:spPr>
          <a:xfrm>
            <a:off x="331694" y="177505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10809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16CE8-8614-CF0C-68CA-E54FF01C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4156086" cy="33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590</Words>
  <Application>Microsoft Office PowerPoint</Application>
  <PresentationFormat>와이드스크린</PresentationFormat>
  <Paragraphs>153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372</cp:revision>
  <dcterms:created xsi:type="dcterms:W3CDTF">2022-07-13T16:55:45Z</dcterms:created>
  <dcterms:modified xsi:type="dcterms:W3CDTF">2022-08-09T12:57:58Z</dcterms:modified>
</cp:coreProperties>
</file>