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36" r:id="rId21"/>
    <p:sldId id="437" r:id="rId22"/>
    <p:sldId id="438" r:id="rId23"/>
    <p:sldId id="428" r:id="rId24"/>
    <p:sldId id="401" r:id="rId25"/>
    <p:sldId id="439" r:id="rId26"/>
    <p:sldId id="443" r:id="rId27"/>
    <p:sldId id="441" r:id="rId28"/>
    <p:sldId id="442" r:id="rId29"/>
    <p:sldId id="440" r:id="rId30"/>
    <p:sldId id="444" r:id="rId31"/>
    <p:sldId id="445" r:id="rId32"/>
    <p:sldId id="277" r:id="rId33"/>
    <p:sldId id="278" r:id="rId34"/>
    <p:sldId id="446" r:id="rId35"/>
    <p:sldId id="447" r:id="rId36"/>
    <p:sldId id="448" r:id="rId37"/>
    <p:sldId id="449" r:id="rId38"/>
    <p:sldId id="367" r:id="rId39"/>
    <p:sldId id="417" r:id="rId40"/>
    <p:sldId id="431" r:id="rId41"/>
    <p:sldId id="432" r:id="rId42"/>
    <p:sldId id="29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순회를 시작해 몇 개의 다른 정점들을 방문하는지 세면 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1242</Words>
  <Application>Microsoft Office PowerPoint</Application>
  <PresentationFormat>와이드스크린</PresentationFormat>
  <Paragraphs>259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2814</cp:revision>
  <dcterms:created xsi:type="dcterms:W3CDTF">2022-07-13T16:55:45Z</dcterms:created>
  <dcterms:modified xsi:type="dcterms:W3CDTF">2022-10-07T15:12:58Z</dcterms:modified>
</cp:coreProperties>
</file>