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AD244B-3228-3ADB-7E78-10B85468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F501B80-0A86-63D8-7A98-1379173A3C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42E1EA-48AD-B0D6-92B8-DEBF62B0B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77EFAF-7EE0-27E8-B394-ED0D7CD8D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FB29B7-A08F-D461-E2E6-FB2EE4983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538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9B3338-7C64-BFBD-602F-27112BAAA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ADF73C-32D0-2C75-1610-03B774D2AE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49F8B8-FE12-72E1-7D94-000B4D8B3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AC6D32-E4F2-112E-767B-B5451BDE2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5FAA50-434E-5DC9-8833-DA60EA8D6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715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3A0EC39-D4A1-5055-B7E6-855A96188F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DAA9E1-87FB-319E-F52F-CA00259D4C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EA339A-8203-C426-6BC7-13601A2CA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6C38DB-924B-3CA3-A2FD-E699678D0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5392A5-7CDD-1BCE-D9D4-FF4B9B55B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371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FBE943-A683-E327-C909-4810F7AE1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6DC3DC-7C24-DE97-1E26-050C7AEF6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99AF55-C33D-E6CE-7260-611F0B3C1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741E7D-0C72-E11C-8D0B-852BE3884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576862-F5D7-DC88-3630-B904E868E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931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14C7C6-DA2B-7178-A710-FC7382063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589AF1-B0CB-2F0E-8A1D-CC464D5E2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57E83A-4344-84E1-9A9A-BF4193B00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9D7E88-9C24-4DFE-3F03-552F59653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E02A91-B590-F424-4662-E2997E9A3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09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7DBA10-D3CC-A351-5C72-78A51BCC5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659DFF-A62D-48C1-C5FE-76F81EAE3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6845F7-E61F-ED1A-A12F-DF3734A361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5A9214-F2BD-6E29-C7E6-1E5319EAA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232DA3-9C3D-1E50-2106-EA536824F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93F854-6D43-B935-7917-0DEFD4355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219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AA8DB2-86C1-175A-9311-56932A4E1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F24585-4B64-B5FC-9F99-CA42533A34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09BB61-AD8B-B3F9-3FB6-5063CE267C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B7B4949-C77A-2127-9480-C0C3BE28F4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321CF81-0A5A-C055-C17A-ECAD0514C3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B180BB8-4526-1661-EC73-5F4A8FAE4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EE1DD43-2233-DF4C-CC42-C3FC404B7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977B9E5-E445-CC14-4706-68257D80F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389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7D8CEF-C9FA-E388-AAE1-EECC65634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70937F2-CE1C-F1D6-D902-4F0A73938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D995A43-DD4B-A208-CA06-2239ECA80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924D8C-1130-3FCB-BD17-767C8FD55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697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279CFB9-8E21-BD92-F654-4BE321E53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982AB60-499F-5EBC-3CBC-1782E7C07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255E6C-D600-E446-40D2-80554A8B4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594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2B9219-49AC-41B9-D1F3-5D73A699D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A35798-7FEA-4F0E-31C4-938F3BAD4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B73488D-83E9-E300-9354-906DE1433C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6DFCD5-356E-04EA-BA37-6F17E3B4F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AEF660-26BA-F4E1-9698-9C5D5ED19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05BD61-1C70-BAFB-9E9F-C6FCFE6B5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284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D072D6-D580-4120-5B62-6014D6B47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37E5D59-FEAF-3516-266B-8DE93FEA4F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99EF20C-B810-AE9B-A589-516ACB3DB0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459978-400F-6207-612D-9D6705C32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E16BF7-C6C9-F07A-FD9B-402C17187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DC210B-E4D3-A192-2CF7-5EC8C7696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681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53FB77-6BBD-7207-FC64-E10802166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680AF3-39A8-8B2C-B4D9-93CC036DE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0C0262-4DFB-C98B-44A8-90A474687A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37291-AA83-40C0-9297-8F7F3693F6CC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54A4F0-C482-0522-8F9D-AFBF490083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BF8B6F-CE8A-0D8A-07CA-1974E3C33F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80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jpeg"/><Relationship Id="rId4" Type="http://schemas.openxmlformats.org/officeDocument/2006/relationships/image" Target="../media/image11.jpe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omputer Algorithm Science Problem Solving Process with Programming  Language Code Concept Light Bulb and Gear Stock Vector - Illustration of  gear, light: 74283033">
            <a:extLst>
              <a:ext uri="{FF2B5EF4-FFF2-40B4-BE49-F238E27FC236}">
                <a16:creationId xmlns:a16="http://schemas.microsoft.com/office/drawing/2014/main" id="{98C6B32B-65FF-49EB-681E-1F17229A1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6238"/>
            <a:ext cx="12192000" cy="522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7522D58-089F-486F-DA54-37BFA535A872}"/>
              </a:ext>
            </a:extLst>
          </p:cNvPr>
          <p:cNvSpPr txBox="1"/>
          <p:nvPr/>
        </p:nvSpPr>
        <p:spPr>
          <a:xfrm>
            <a:off x="573741" y="5896987"/>
            <a:ext cx="67901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Algorithm Problem Solving Study</a:t>
            </a:r>
            <a:endParaRPr lang="ko-KR" altLang="en-US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7A50D4-123A-B621-A994-A2BD707303FF}"/>
              </a:ext>
            </a:extLst>
          </p:cNvPr>
          <p:cNvSpPr txBox="1"/>
          <p:nvPr/>
        </p:nvSpPr>
        <p:spPr>
          <a:xfrm>
            <a:off x="8758518" y="6297096"/>
            <a:ext cx="3291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컴퓨터공학과 전재호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@jaehoo1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0518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2365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스터디장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소개</a:t>
            </a:r>
          </a:p>
        </p:txBody>
      </p:sp>
    </p:spTree>
    <p:extLst>
      <p:ext uri="{BB962C8B-B14F-4D97-AF65-F5344CB8AC3E}">
        <p14:creationId xmlns:p14="http://schemas.microsoft.com/office/powerpoint/2010/main" val="4265576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6532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스터디 방식 소개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54A78478-7AA1-4E2C-F32A-6607CF4C16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168" y="1339813"/>
            <a:ext cx="3436844" cy="787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B40804-5F84-4B51-A1E6-B20BF9686F21}"/>
              </a:ext>
            </a:extLst>
          </p:cNvPr>
          <p:cNvSpPr txBox="1"/>
          <p:nvPr/>
        </p:nvSpPr>
        <p:spPr>
          <a:xfrm>
            <a:off x="4549384" y="1537498"/>
            <a:ext cx="1161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문제당</a:t>
            </a:r>
          </a:p>
        </p:txBody>
      </p:sp>
      <p:pic>
        <p:nvPicPr>
          <p:cNvPr id="3" name="그래픽 2" descr="아이디어 단색으로 채워진">
            <a:extLst>
              <a:ext uri="{FF2B5EF4-FFF2-40B4-BE49-F238E27FC236}">
                <a16:creationId xmlns:a16="http://schemas.microsoft.com/office/drawing/2014/main" id="{E2221011-103A-C67F-F2B0-0FFE864A6F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1139" y="2579184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B54B79F-6018-90CB-048E-3B8DE78EF4B0}"/>
              </a:ext>
            </a:extLst>
          </p:cNvPr>
          <p:cNvSpPr txBox="1"/>
          <p:nvPr/>
        </p:nvSpPr>
        <p:spPr>
          <a:xfrm>
            <a:off x="2496465" y="2851718"/>
            <a:ext cx="3436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문제풀이 구상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max 1 hour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28" name="Picture 4" descr="Code Editor - Compiler &amp; IDE - Apps on Google Play">
            <a:extLst>
              <a:ext uri="{FF2B5EF4-FFF2-40B4-BE49-F238E27FC236}">
                <a16:creationId xmlns:a16="http://schemas.microsoft.com/office/drawing/2014/main" id="{081D5A42-B3FB-393F-1E4E-F170E9F026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139" y="4273924"/>
            <a:ext cx="914400" cy="9144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1DD1B21-3748-ECC5-33BD-1CE5C9FB0BD4}"/>
              </a:ext>
            </a:extLst>
          </p:cNvPr>
          <p:cNvSpPr txBox="1"/>
          <p:nvPr/>
        </p:nvSpPr>
        <p:spPr>
          <a:xfrm>
            <a:off x="2496465" y="4546458"/>
            <a:ext cx="3436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구현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&amp;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채점</a:t>
            </a:r>
          </a:p>
        </p:txBody>
      </p:sp>
    </p:spTree>
    <p:extLst>
      <p:ext uri="{BB962C8B-B14F-4D97-AF65-F5344CB8AC3E}">
        <p14:creationId xmlns:p14="http://schemas.microsoft.com/office/powerpoint/2010/main" val="2951209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46880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Algorithm Problem Solving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052" name="Picture 4" descr="번역) 알고리즘 쉽게 이해하기 : 시간 복잡도와 Big-O 표기 – Captain Pangyo">
            <a:extLst>
              <a:ext uri="{FF2B5EF4-FFF2-40B4-BE49-F238E27FC236}">
                <a16:creationId xmlns:a16="http://schemas.microsoft.com/office/drawing/2014/main" id="{5930AD99-7A96-6F1A-24E9-B7CF87A497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877" y="2031558"/>
            <a:ext cx="4912100" cy="368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00B2811-A2DD-59EB-400E-A2CB383F9A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269821"/>
            <a:ext cx="4912100" cy="176331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F6D9E2D-C8EF-E5FE-2C9E-D02DEB8E3C69}"/>
              </a:ext>
            </a:extLst>
          </p:cNvPr>
          <p:cNvSpPr txBox="1"/>
          <p:nvPr/>
        </p:nvSpPr>
        <p:spPr>
          <a:xfrm>
            <a:off x="6310628" y="2627599"/>
            <a:ext cx="3436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다음 코드의 시간 복잡도는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4791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39444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 Structure Library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4C9B1A-0FE6-8C3A-6638-D9E9F05DC5D1}"/>
              </a:ext>
            </a:extLst>
          </p:cNvPr>
          <p:cNvSpPr txBox="1"/>
          <p:nvPr/>
        </p:nvSpPr>
        <p:spPr>
          <a:xfrm>
            <a:off x="776511" y="2107646"/>
            <a:ext cx="3436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C++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0DED89-FB75-5D07-4B3A-B1F5E61587B9}"/>
              </a:ext>
            </a:extLst>
          </p:cNvPr>
          <p:cNvSpPr txBox="1"/>
          <p:nvPr/>
        </p:nvSpPr>
        <p:spPr>
          <a:xfrm>
            <a:off x="2076394" y="1348769"/>
            <a:ext cx="1903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Queue</a:t>
            </a:r>
            <a:endParaRPr lang="ko-KR" altLang="en-US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1F50A34-B721-EF5D-AD37-7FD33D225B0E}"/>
              </a:ext>
            </a:extLst>
          </p:cNvPr>
          <p:cNvCxnSpPr>
            <a:cxnSpLocks/>
          </p:cNvCxnSpPr>
          <p:nvPr/>
        </p:nvCxnSpPr>
        <p:spPr>
          <a:xfrm flipV="1">
            <a:off x="6096000" y="1348769"/>
            <a:ext cx="0" cy="5091954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1F4235F-C523-92FE-1F32-0AB60BF4D7E2}"/>
              </a:ext>
            </a:extLst>
          </p:cNvPr>
          <p:cNvSpPr txBox="1"/>
          <p:nvPr/>
        </p:nvSpPr>
        <p:spPr>
          <a:xfrm>
            <a:off x="8211671" y="1348769"/>
            <a:ext cx="1903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Sorting</a:t>
            </a:r>
            <a:endParaRPr lang="ko-KR" altLang="en-US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4B5D31-C293-2966-4753-459186A294BE}"/>
              </a:ext>
            </a:extLst>
          </p:cNvPr>
          <p:cNvSpPr txBox="1"/>
          <p:nvPr/>
        </p:nvSpPr>
        <p:spPr>
          <a:xfrm>
            <a:off x="1309940" y="2477918"/>
            <a:ext cx="3436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# include &lt;queue&gt;</a:t>
            </a:r>
          </a:p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queue&lt;int&gt; q;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572644-14CA-659D-ED07-84AEB2852433}"/>
              </a:ext>
            </a:extLst>
          </p:cNvPr>
          <p:cNvSpPr txBox="1"/>
          <p:nvPr/>
        </p:nvSpPr>
        <p:spPr>
          <a:xfrm>
            <a:off x="776511" y="3429000"/>
            <a:ext cx="3436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Python 3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781CE8-9712-D32B-5E1D-155F6A2397CF}"/>
              </a:ext>
            </a:extLst>
          </p:cNvPr>
          <p:cNvSpPr txBox="1"/>
          <p:nvPr/>
        </p:nvSpPr>
        <p:spPr>
          <a:xfrm>
            <a:off x="1309940" y="3798332"/>
            <a:ext cx="3436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from collections import deque</a:t>
            </a:r>
          </a:p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queue = deque()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749245-AEFB-4566-BE0F-FFA49B8F30E2}"/>
              </a:ext>
            </a:extLst>
          </p:cNvPr>
          <p:cNvSpPr txBox="1"/>
          <p:nvPr/>
        </p:nvSpPr>
        <p:spPr>
          <a:xfrm>
            <a:off x="776511" y="4813995"/>
            <a:ext cx="3436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Java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9C08058-0415-8C8E-FAB9-A178D3ACD649}"/>
              </a:ext>
            </a:extLst>
          </p:cNvPr>
          <p:cNvSpPr txBox="1"/>
          <p:nvPr/>
        </p:nvSpPr>
        <p:spPr>
          <a:xfrm>
            <a:off x="1309940" y="5183327"/>
            <a:ext cx="34368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import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java.util.Queue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;</a:t>
            </a:r>
          </a:p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import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java.util.LinkedList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;</a:t>
            </a:r>
          </a:p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Queue&lt;Integer&gt; queue</a:t>
            </a:r>
          </a:p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    = new LinkedList&lt;&gt;();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3F043D3-EA26-91E2-424F-BD2BC7DB4038}"/>
              </a:ext>
            </a:extLst>
          </p:cNvPr>
          <p:cNvSpPr txBox="1"/>
          <p:nvPr/>
        </p:nvSpPr>
        <p:spPr>
          <a:xfrm>
            <a:off x="6911789" y="2107646"/>
            <a:ext cx="3436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C++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726DEB4-E873-BAFD-3778-921CB67E4699}"/>
              </a:ext>
            </a:extLst>
          </p:cNvPr>
          <p:cNvSpPr txBox="1"/>
          <p:nvPr/>
        </p:nvSpPr>
        <p:spPr>
          <a:xfrm>
            <a:off x="7445218" y="2477918"/>
            <a:ext cx="3436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# include &lt;algorithm&gt;</a:t>
            </a:r>
          </a:p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sort(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arr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arr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+ N);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F6FBAD8-156B-8111-B162-B0A6203D468F}"/>
              </a:ext>
            </a:extLst>
          </p:cNvPr>
          <p:cNvSpPr txBox="1"/>
          <p:nvPr/>
        </p:nvSpPr>
        <p:spPr>
          <a:xfrm>
            <a:off x="6947647" y="3429000"/>
            <a:ext cx="3436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Python 3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63C4549-52DA-CF65-3EA7-7BCB7858A6D0}"/>
              </a:ext>
            </a:extLst>
          </p:cNvPr>
          <p:cNvSpPr txBox="1"/>
          <p:nvPr/>
        </p:nvSpPr>
        <p:spPr>
          <a:xfrm>
            <a:off x="7481076" y="3798332"/>
            <a:ext cx="3436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arr.sort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729CDB0-4CE9-392B-05EB-E0DA09869D96}"/>
              </a:ext>
            </a:extLst>
          </p:cNvPr>
          <p:cNvSpPr txBox="1"/>
          <p:nvPr/>
        </p:nvSpPr>
        <p:spPr>
          <a:xfrm>
            <a:off x="6947647" y="4813995"/>
            <a:ext cx="3436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Java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2E3E247-CDB1-B1F8-3130-F8D0AA8B4B7F}"/>
              </a:ext>
            </a:extLst>
          </p:cNvPr>
          <p:cNvSpPr txBox="1"/>
          <p:nvPr/>
        </p:nvSpPr>
        <p:spPr>
          <a:xfrm>
            <a:off x="7481076" y="5183327"/>
            <a:ext cx="3436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import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java.util.Arrays</a:t>
            </a:r>
            <a:r>
              <a:rPr lang="en-US" altLang="ko-KR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;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Arrays.sort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arr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);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4165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40158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Baekjoon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Online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Judge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1EE184D-DCF9-5D2A-9B4D-17B4CC65B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924" y="1162470"/>
            <a:ext cx="8794152" cy="5590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769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15824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언어 선택</a:t>
            </a:r>
          </a:p>
        </p:txBody>
      </p:sp>
      <p:pic>
        <p:nvPicPr>
          <p:cNvPr id="2052" name="Picture 4" descr="Hire Talented C/C++ Developers in Ukraine with Daxx">
            <a:extLst>
              <a:ext uri="{FF2B5EF4-FFF2-40B4-BE49-F238E27FC236}">
                <a16:creationId xmlns:a16="http://schemas.microsoft.com/office/drawing/2014/main" id="{26722BC1-F044-D599-A966-EDB5BD38EE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5495" y="1564689"/>
            <a:ext cx="1638591" cy="1638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F4FB883-8BB4-F91D-9F9B-7A4C3F25DED8}"/>
              </a:ext>
            </a:extLst>
          </p:cNvPr>
          <p:cNvSpPr txBox="1"/>
          <p:nvPr/>
        </p:nvSpPr>
        <p:spPr>
          <a:xfrm>
            <a:off x="275588" y="1922320"/>
            <a:ext cx="16385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추천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코테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대회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응시 가능 언어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314A7BA3-1293-53E0-5CE9-CFEF868021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5403" y="1989885"/>
            <a:ext cx="2617694" cy="775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java Stack과 Queue">
            <a:extLst>
              <a:ext uri="{FF2B5EF4-FFF2-40B4-BE49-F238E27FC236}">
                <a16:creationId xmlns:a16="http://schemas.microsoft.com/office/drawing/2014/main" id="{FFAFB243-CF88-091B-E842-8346E18CBA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4414" y="1622024"/>
            <a:ext cx="1638592" cy="1092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744132D-22F2-20E9-A1D2-97B0DD54987D}"/>
              </a:ext>
            </a:extLst>
          </p:cNvPr>
          <p:cNvSpPr txBox="1"/>
          <p:nvPr/>
        </p:nvSpPr>
        <p:spPr>
          <a:xfrm>
            <a:off x="275588" y="3659203"/>
            <a:ext cx="31085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프론트엔드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코딩테스트의 경우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예외적으로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JavaScript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사용하는 경우도 있음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058" name="Picture 10" descr="자바스크립트(JavaScript) 공부하자">
            <a:extLst>
              <a:ext uri="{FF2B5EF4-FFF2-40B4-BE49-F238E27FC236}">
                <a16:creationId xmlns:a16="http://schemas.microsoft.com/office/drawing/2014/main" id="{7D030612-AD0E-8172-4562-171B72F901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3745" y="3628174"/>
            <a:ext cx="986380" cy="986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Node.js 노드 개념 이해하기 자바스크립트 JavaScript 런타임 이벤트">
            <a:extLst>
              <a:ext uri="{FF2B5EF4-FFF2-40B4-BE49-F238E27FC236}">
                <a16:creationId xmlns:a16="http://schemas.microsoft.com/office/drawing/2014/main" id="{F6EB9FCC-9515-B008-6D1F-09075B6817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5664" y="3378658"/>
            <a:ext cx="28575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8931E04-DB1A-9AED-9663-B2ABC10456E6}"/>
              </a:ext>
            </a:extLst>
          </p:cNvPr>
          <p:cNvSpPr txBox="1"/>
          <p:nvPr/>
        </p:nvSpPr>
        <p:spPr>
          <a:xfrm>
            <a:off x="170592" y="5293311"/>
            <a:ext cx="18485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비추천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비주류이긴 하나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편하면 사용 가능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062" name="Picture 14" descr="C#에 대한 모든 특징, The features of C#">
            <a:extLst>
              <a:ext uri="{FF2B5EF4-FFF2-40B4-BE49-F238E27FC236}">
                <a16:creationId xmlns:a16="http://schemas.microsoft.com/office/drawing/2014/main" id="{068003AF-974A-D042-76B7-04927DD8A7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4832" y="5293311"/>
            <a:ext cx="1739916" cy="978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Kotlin in Action - 4장">
            <a:extLst>
              <a:ext uri="{FF2B5EF4-FFF2-40B4-BE49-F238E27FC236}">
                <a16:creationId xmlns:a16="http://schemas.microsoft.com/office/drawing/2014/main" id="{B56DA3AC-3DB7-D948-0881-545CC5F361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1356" y="5280638"/>
            <a:ext cx="2008094" cy="1004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Swift] 제네릭에 대해 알아보자!">
            <a:extLst>
              <a:ext uri="{FF2B5EF4-FFF2-40B4-BE49-F238E27FC236}">
                <a16:creationId xmlns:a16="http://schemas.microsoft.com/office/drawing/2014/main" id="{9C4D2109-59DF-1F13-95DB-ADF32CCACE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3181" y="5175004"/>
            <a:ext cx="1739916" cy="1159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Go 언어 소개">
            <a:extLst>
              <a:ext uri="{FF2B5EF4-FFF2-40B4-BE49-F238E27FC236}">
                <a16:creationId xmlns:a16="http://schemas.microsoft.com/office/drawing/2014/main" id="{53B27D93-9038-CB25-6F85-0ECE4074C7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3097" y="5421098"/>
            <a:ext cx="1647927" cy="723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0961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153</Words>
  <Application>Microsoft Office PowerPoint</Application>
  <PresentationFormat>와이드스크린</PresentationFormat>
  <Paragraphs>42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나눔스퀘어 Bold</vt:lpstr>
      <vt:lpstr>나눔스퀘어 ExtraBold</vt:lpstr>
      <vt:lpstr>나눔스퀘어 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전재호</dc:creator>
  <cp:lastModifiedBy>전재호</cp:lastModifiedBy>
  <cp:revision>91</cp:revision>
  <dcterms:created xsi:type="dcterms:W3CDTF">2022-07-13T16:55:45Z</dcterms:created>
  <dcterms:modified xsi:type="dcterms:W3CDTF">2022-07-20T08:32:49Z</dcterms:modified>
</cp:coreProperties>
</file>