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36" r:id="rId21"/>
    <p:sldId id="437" r:id="rId22"/>
    <p:sldId id="438" r:id="rId23"/>
    <p:sldId id="428" r:id="rId24"/>
    <p:sldId id="401" r:id="rId25"/>
    <p:sldId id="439" r:id="rId26"/>
    <p:sldId id="443" r:id="rId27"/>
    <p:sldId id="441" r:id="rId28"/>
    <p:sldId id="442" r:id="rId29"/>
    <p:sldId id="440" r:id="rId30"/>
    <p:sldId id="444" r:id="rId31"/>
    <p:sldId id="445" r:id="rId32"/>
    <p:sldId id="277" r:id="rId33"/>
    <p:sldId id="278" r:id="rId34"/>
    <p:sldId id="446" r:id="rId35"/>
    <p:sldId id="447" r:id="rId36"/>
    <p:sldId id="448" r:id="rId37"/>
    <p:sldId id="449" r:id="rId38"/>
    <p:sldId id="367" r:id="rId39"/>
    <p:sldId id="417" r:id="rId40"/>
    <p:sldId id="451" r:id="rId41"/>
    <p:sldId id="450" r:id="rId42"/>
    <p:sldId id="431" r:id="rId43"/>
    <p:sldId id="432" r:id="rId44"/>
    <p:sldId id="298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먼저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 트리를 어떻게 구현해야 할지를 생각해보아야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D001-9647-BF63-5784-45E90A0118C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포인터를 이용하여 다음 노드를 가리키는 방식을 이용할 수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DB81A-6260-8215-D004-F1490F5CD022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귀찮아서</a:t>
            </a:r>
            <a:r>
              <a:rPr lang="en-US" altLang="ko-KR" strike="sngStrike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좀 더 단순히 구현할 수 있을 법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해보이는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배열을 이용하도록 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4C936F-CA07-B25F-60B5-8C6FDDF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3901867" cy="1784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617F96-F0F8-138D-2AB2-329AFE8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88" y="2671483"/>
            <a:ext cx="4185603" cy="17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노드의 자식들이 없다는 표현을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CDAB11F-3EFE-17A9-F3B2-FECB2AA31A37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82DC2B6-91B8-3E52-FB31-D8FC7B3BFEE2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8916F4-E2A8-ACFB-EA74-780224ACB5F1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B4308-C3CC-FAA1-E9DD-7D2ADBFC6761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710E0E3-3EA1-34D2-3318-847BF92ECB1D}"/>
              </a:ext>
            </a:extLst>
          </p:cNvPr>
          <p:cNvCxnSpPr>
            <a:cxnSpLocks/>
            <a:stCxn id="11" idx="0"/>
            <a:endCxn id="6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0AEF40-044D-6BFD-DDEB-E0DF6C2BB0F2}"/>
              </a:ext>
            </a:extLst>
          </p:cNvPr>
          <p:cNvSpPr txBox="1"/>
          <p:nvPr/>
        </p:nvSpPr>
        <p:spPr>
          <a:xfrm>
            <a:off x="2623127" y="1922450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경우에는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2CE38D1-CC86-DDB2-2E53-579D1FD55B6E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404B5B-60A3-3CDF-28B7-72AB82FB5F6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360B0928-C120-814A-416A-898E0A66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82" y="2291781"/>
            <a:ext cx="6186968" cy="18922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93E232-03E3-8C99-CBBC-43D38D7FC2D8}"/>
              </a:ext>
            </a:extLst>
          </p:cNvPr>
          <p:cNvSpPr txBox="1"/>
          <p:nvPr/>
        </p:nvSpPr>
        <p:spPr>
          <a:xfrm>
            <a:off x="2617382" y="4184072"/>
            <a:ext cx="855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이렇게 저장할 수 있을 것 같습니다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79A230-CBDE-2FB0-7541-C9DD96C6A951}"/>
              </a:ext>
            </a:extLst>
          </p:cNvPr>
          <p:cNvSpPr txBox="1"/>
          <p:nvPr/>
        </p:nvSpPr>
        <p:spPr>
          <a:xfrm>
            <a:off x="942387" y="456119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개수들을 입력 받은 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초기화 때는 자식 노드가 없음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53BF76F-CDF7-D065-152B-C9DE5295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938326"/>
            <a:ext cx="3814314" cy="134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4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각 노드들에 할당된 자식 노드들을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입력받아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트리에 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F4D9E-9569-418B-5AA3-09ED4E328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5088958" cy="30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0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순회는 루트의 방문 순서가 다른 것만 빼면 구현 방식은 동일합니다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39502C-1B48-E2E2-94C8-9B9856343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4586683" cy="2267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77F85C-6404-EBEE-6F7F-63650D1C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32" y="1559356"/>
            <a:ext cx="4451777" cy="22675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E798F0-14FD-C196-97C2-69DD2DB8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163" y="4100848"/>
            <a:ext cx="1872687" cy="171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문제는 앞 문제와 다르게 트리가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‘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’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트리라는 게 보장되지 않습니다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7D9EC-7012-91F5-FDA2-D86BA4E8B7D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 트리에서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 문제와 같은 방식으로 트리를 구현하면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1F4908F-EDEA-7495-C944-071F4BE33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4"/>
          <a:stretch/>
        </p:blipFill>
        <p:spPr>
          <a:xfrm>
            <a:off x="942387" y="1928688"/>
            <a:ext cx="4185603" cy="15003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8F271A-11AC-A13F-F194-CAED40E42C1C}"/>
              </a:ext>
            </a:extLst>
          </p:cNvPr>
          <p:cNvSpPr txBox="1"/>
          <p:nvPr/>
        </p:nvSpPr>
        <p:spPr>
          <a:xfrm>
            <a:off x="942387" y="345405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번째 자식부터는 표현할 방법이 없습니다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161BDB-D52C-F7C2-C97C-49AB1AA608A0}"/>
              </a:ext>
            </a:extLst>
          </p:cNvPr>
          <p:cNvSpPr/>
          <p:nvPr/>
        </p:nvSpPr>
        <p:spPr>
          <a:xfrm>
            <a:off x="1563473" y="410382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D91219-2A5A-A460-78F5-20A41C6A245F}"/>
              </a:ext>
            </a:extLst>
          </p:cNvPr>
          <p:cNvSpPr/>
          <p:nvPr/>
        </p:nvSpPr>
        <p:spPr>
          <a:xfrm>
            <a:off x="1092132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C0043C1-8B2A-4EC4-F153-61966351B8BD}"/>
              </a:ext>
            </a:extLst>
          </p:cNvPr>
          <p:cNvSpPr/>
          <p:nvPr/>
        </p:nvSpPr>
        <p:spPr>
          <a:xfrm>
            <a:off x="1932805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31505E4-50DA-F756-A2DA-ECC88BA6DF54}"/>
              </a:ext>
            </a:extLst>
          </p:cNvPr>
          <p:cNvSpPr/>
          <p:nvPr/>
        </p:nvSpPr>
        <p:spPr>
          <a:xfrm>
            <a:off x="2773478" y="511397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16E1C1-6B17-8D74-92C8-C94396D4D670}"/>
              </a:ext>
            </a:extLst>
          </p:cNvPr>
          <p:cNvCxnSpPr>
            <a:cxnSpLocks/>
            <a:stCxn id="30" idx="0"/>
            <a:endCxn id="29" idx="3"/>
          </p:cNvCxnSpPr>
          <p:nvPr/>
        </p:nvCxnSpPr>
        <p:spPr>
          <a:xfrm flipV="1">
            <a:off x="1276798" y="4419067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C50FBB-52E3-5E4A-2EC3-6E649BCEF4BC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H="1" flipV="1">
            <a:off x="1748139" y="4473154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72D75-0AA5-0E07-A156-A4EEE04CCD27}"/>
              </a:ext>
            </a:extLst>
          </p:cNvPr>
          <p:cNvCxnSpPr>
            <a:cxnSpLocks/>
            <a:stCxn id="29" idx="5"/>
            <a:endCxn id="32" idx="1"/>
          </p:cNvCxnSpPr>
          <p:nvPr/>
        </p:nvCxnSpPr>
        <p:spPr>
          <a:xfrm>
            <a:off x="1878718" y="4419067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배열을 통해서 여러 개의 자식들을 나타내는 방법도 있겠지만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76C70B9-3E9E-CDA9-71A9-87D8F89D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443618"/>
            <a:ext cx="4185603" cy="176136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8834D9-1D58-8C67-0669-06DF9F3F195B}"/>
              </a:ext>
            </a:extLst>
          </p:cNvPr>
          <p:cNvSpPr txBox="1"/>
          <p:nvPr/>
        </p:nvSpPr>
        <p:spPr>
          <a:xfrm>
            <a:off x="942387" y="320498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100000 × 100000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이라는 엄청난 공간 복잡도를 발생시키게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6D002-1F74-3A20-EB07-714F65A1DA59}"/>
              </a:ext>
            </a:extLst>
          </p:cNvPr>
          <p:cNvSpPr txBox="1"/>
          <p:nvPr/>
        </p:nvSpPr>
        <p:spPr>
          <a:xfrm>
            <a:off x="942387" y="357431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배열의 크기는 고정적이기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만약 자식이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개밖에 없는 노드라면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BC747-B004-761C-4697-1CF494C040BF}"/>
              </a:ext>
            </a:extLst>
          </p:cNvPr>
          <p:cNvSpPr txBox="1"/>
          <p:nvPr/>
        </p:nvSpPr>
        <p:spPr>
          <a:xfrm>
            <a:off x="942387" y="396183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99999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칸의 공간을 낭비하게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23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(adjacency list)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트리를 구현하겠습니다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8A41854-8E2E-4E8A-9710-7867F1B9F149}"/>
              </a:ext>
            </a:extLst>
          </p:cNvPr>
          <p:cNvSpPr/>
          <p:nvPr/>
        </p:nvSpPr>
        <p:spPr>
          <a:xfrm>
            <a:off x="1563473" y="1630398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9A5D774-90DA-4DEE-A7D7-9621B2C1F4FD}"/>
              </a:ext>
            </a:extLst>
          </p:cNvPr>
          <p:cNvSpPr/>
          <p:nvPr/>
        </p:nvSpPr>
        <p:spPr>
          <a:xfrm>
            <a:off x="109213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1DC7F3-A3A6-41C2-9902-DCD86D28689C}"/>
              </a:ext>
            </a:extLst>
          </p:cNvPr>
          <p:cNvSpPr/>
          <p:nvPr/>
        </p:nvSpPr>
        <p:spPr>
          <a:xfrm>
            <a:off x="1932805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EC11398-5377-48E2-8F9B-8EECF9CF8879}"/>
              </a:ext>
            </a:extLst>
          </p:cNvPr>
          <p:cNvSpPr/>
          <p:nvPr/>
        </p:nvSpPr>
        <p:spPr>
          <a:xfrm>
            <a:off x="2773478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0F1488-1D00-4422-85F0-FCBE46DE561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1276798" y="1945643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B3ECFC-EE32-4922-AC47-1C0775F973E9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1748139" y="1999730"/>
            <a:ext cx="369332" cy="640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FFBAF40-4E0D-4CAE-9D42-490A072EF88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1878718" y="1945643"/>
            <a:ext cx="948847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63CC0A-41C0-4DB6-B9E1-9E90240A3D72}"/>
              </a:ext>
            </a:extLst>
          </p:cNvPr>
          <p:cNvSpPr txBox="1"/>
          <p:nvPr/>
        </p:nvSpPr>
        <p:spPr>
          <a:xfrm>
            <a:off x="942387" y="333546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이러한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있다면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개수만큼의 리스트를 선언하고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FE7038-933F-44DD-AF71-AB01DBAE62C5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142810" y="2825220"/>
            <a:ext cx="6478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EEF9B3D-4565-47B9-ABAC-2D6AF3FEA442}"/>
              </a:ext>
            </a:extLst>
          </p:cNvPr>
          <p:cNvSpPr/>
          <p:nvPr/>
        </p:nvSpPr>
        <p:spPr>
          <a:xfrm>
            <a:off x="3790702" y="264055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024D5-8675-407B-BBFC-B8017D3503C8}"/>
              </a:ext>
            </a:extLst>
          </p:cNvPr>
          <p:cNvSpPr txBox="1"/>
          <p:nvPr/>
        </p:nvSpPr>
        <p:spPr>
          <a:xfrm>
            <a:off x="942387" y="37047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간선을 리스트에 추가합니다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aphicFrame>
        <p:nvGraphicFramePr>
          <p:cNvPr id="30" name="표 30">
            <a:extLst>
              <a:ext uri="{FF2B5EF4-FFF2-40B4-BE49-F238E27FC236}">
                <a16:creationId xmlns:a16="http://schemas.microsoft.com/office/drawing/2014/main" id="{54674DBB-8918-45BB-B9B0-819D98E55078}"/>
              </a:ext>
            </a:extLst>
          </p:cNvPr>
          <p:cNvGraphicFramePr>
            <a:graphicFrameLocks noGrp="1"/>
          </p:cNvGraphicFramePr>
          <p:nvPr/>
        </p:nvGraphicFramePr>
        <p:xfrm>
          <a:off x="942386" y="4345621"/>
          <a:ext cx="284831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663">
                  <a:extLst>
                    <a:ext uri="{9D8B030D-6E8A-4147-A177-3AD203B41FA5}">
                      <a16:colId xmlns:a16="http://schemas.microsoft.com/office/drawing/2014/main" val="2843314934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983011557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529424662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1422490239"/>
                    </a:ext>
                  </a:extLst>
                </a:gridCol>
                <a:gridCol w="569663">
                  <a:extLst>
                    <a:ext uri="{9D8B030D-6E8A-4147-A177-3AD203B41FA5}">
                      <a16:colId xmlns:a16="http://schemas.microsoft.com/office/drawing/2014/main" val="3596873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43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0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47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607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</a:t>
                      </a:r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0501195"/>
                  </a:ext>
                </a:extLst>
              </a:tr>
            </a:tbl>
          </a:graphicData>
        </a:graphic>
      </p:graphicFrame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7173A6-E410-463E-810B-37E356442A37}"/>
              </a:ext>
            </a:extLst>
          </p:cNvPr>
          <p:cNvCxnSpPr>
            <a:cxnSpLocks/>
          </p:cNvCxnSpPr>
          <p:nvPr/>
        </p:nvCxnSpPr>
        <p:spPr>
          <a:xfrm>
            <a:off x="1563473" y="4515556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778CEA7-4D26-400C-A831-53618845DCA7}"/>
              </a:ext>
            </a:extLst>
          </p:cNvPr>
          <p:cNvCxnSpPr>
            <a:cxnSpLocks/>
          </p:cNvCxnSpPr>
          <p:nvPr/>
        </p:nvCxnSpPr>
        <p:spPr>
          <a:xfrm>
            <a:off x="1563473" y="4876800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6C8A74-554F-463B-A080-2BB019E839F8}"/>
              </a:ext>
            </a:extLst>
          </p:cNvPr>
          <p:cNvCxnSpPr>
            <a:cxnSpLocks/>
          </p:cNvCxnSpPr>
          <p:nvPr/>
        </p:nvCxnSpPr>
        <p:spPr>
          <a:xfrm>
            <a:off x="1563473" y="5249334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26C6FE5-9F71-4F95-81DB-6218304F6D2A}"/>
              </a:ext>
            </a:extLst>
          </p:cNvPr>
          <p:cNvCxnSpPr>
            <a:cxnSpLocks/>
          </p:cNvCxnSpPr>
          <p:nvPr/>
        </p:nvCxnSpPr>
        <p:spPr>
          <a:xfrm>
            <a:off x="1563473" y="5633157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179E0FC-7259-4E2E-868D-718EFD4F5851}"/>
              </a:ext>
            </a:extLst>
          </p:cNvPr>
          <p:cNvCxnSpPr>
            <a:cxnSpLocks/>
          </p:cNvCxnSpPr>
          <p:nvPr/>
        </p:nvCxnSpPr>
        <p:spPr>
          <a:xfrm>
            <a:off x="1563473" y="6004363"/>
            <a:ext cx="4572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E5031CD9-750D-4A88-957F-902862EA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117" y="2008943"/>
            <a:ext cx="2664202" cy="41908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BA9EBE-B4F0-41AF-BD3C-4A40C531B94A}"/>
              </a:ext>
            </a:extLst>
          </p:cNvPr>
          <p:cNvSpPr txBox="1"/>
          <p:nvPr/>
        </p:nvSpPr>
        <p:spPr>
          <a:xfrm>
            <a:off x="8511117" y="1628284"/>
            <a:ext cx="26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475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7ED8D-EE29-4A3A-8A72-393AA556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6022858" cy="48571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0702B-DDC1-441F-8209-6E370ED4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964" y="4684890"/>
            <a:ext cx="5474650" cy="160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9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74E0D-4054-4F33-80EA-5524D34DD4ED}"/>
              </a:ext>
            </a:extLst>
          </p:cNvPr>
          <p:cNvSpPr txBox="1"/>
          <p:nvPr/>
        </p:nvSpPr>
        <p:spPr>
          <a:xfrm>
            <a:off x="942386" y="106779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669BBB-9BB7-468F-BCE2-D50D88E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437127"/>
            <a:ext cx="4498858" cy="40629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4FFFD-4EF9-4198-BBF3-9C3AF1CE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5" y="5970495"/>
            <a:ext cx="4498857" cy="3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0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입력을 받아 트리를 구성합니다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C7D4054-2362-4B94-817B-702F7D42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64" y="1443617"/>
            <a:ext cx="6474413" cy="44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다음으로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하면서 노드를 방문할 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C6481-3DA3-4477-9B57-8FB62DAD4B55}"/>
              </a:ext>
            </a:extLst>
          </p:cNvPr>
          <p:cNvSpPr txBox="1"/>
          <p:nvPr/>
        </p:nvSpPr>
        <p:spPr>
          <a:xfrm>
            <a:off x="942387" y="14457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어느 노드에서 왔는지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기록해줍니다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E4923D-AA92-4CAA-897D-3C972DBF8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815064"/>
            <a:ext cx="5639035" cy="4409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E91E-6D45-4B12-9B46-1336A6270CE0}"/>
              </a:ext>
            </a:extLst>
          </p:cNvPr>
          <p:cNvSpPr txBox="1"/>
          <p:nvPr/>
        </p:nvSpPr>
        <p:spPr>
          <a:xfrm>
            <a:off x="6795911" y="2408852"/>
            <a:ext cx="438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예제에서는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방식으로 함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82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97033-9016-6E06-5290-1730FA4DCC1F}"/>
              </a:ext>
            </a:extLst>
          </p:cNvPr>
          <p:cNvSpPr txBox="1"/>
          <p:nvPr/>
        </p:nvSpPr>
        <p:spPr>
          <a:xfrm>
            <a:off x="942387" y="107428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 순회가 끝났다면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parent[]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배열에 각 노드들의 부모가 저장되어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있을테니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그걸 출력하면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00856-82F9-4F66-80E6-E27FE480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9" y="1895173"/>
            <a:ext cx="5496434" cy="9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앞서 트리에서 인접 리스트를 이용한 그래프 구성과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DFS, BFS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방법을 보았습니다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방법을 똑같이 이용하면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FAB1-5C4E-E63C-B5E3-C7AB43C404DD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N, M, V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입력 받고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 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만큼 리스트를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D73928-D5E6-16C8-E558-A82800026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3036684"/>
            <a:ext cx="7447469" cy="32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양방향 간선을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인접 리스트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36CC-95BB-4429-6323-7590CA6986AE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조건에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방문할 수 있는 정점이 여러 개인 경우에는 정점 번호가 작은 것을 먼저 방문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한다는 조건이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9F4D-F7F8-EB12-115F-30E3898FD43C}"/>
              </a:ext>
            </a:extLst>
          </p:cNvPr>
          <p:cNvSpPr txBox="1"/>
          <p:nvPr/>
        </p:nvSpPr>
        <p:spPr>
          <a:xfrm>
            <a:off x="942387" y="417642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있으니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리스트들을 정렬해줍니다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8BF69F-C093-0C42-5A94-F6305B98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68113"/>
            <a:ext cx="4006685" cy="18521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C77A6F0-8280-9983-AFA2-5C1D104A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4554509"/>
            <a:ext cx="4006685" cy="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재귀호출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79BDA-AB6A-0AAD-FCBD-5C6DBCA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66971" cy="314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3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큐를 이용하여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EFD705-E0A4-6ECF-EF9C-AADFF9DF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6"/>
            <a:ext cx="7306067" cy="492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62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구현한 순회 메서드들을 호출하여 그래프를 순회합니다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EAE1E-61BF-9572-A37C-654691D83A1C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이때 주의할 점은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 순회를 마치면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visited[]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값이 모두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true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되기 때문에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6EA8-1182-7851-B5EC-F6339EE6D714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다시 이를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false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초기화 해줘야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CEDF5-518D-3E76-EEBA-D96BA2CE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667352"/>
            <a:ext cx="4714604" cy="1697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2415B7-4281-008A-3061-1B047314D577}"/>
              </a:ext>
            </a:extLst>
          </p:cNvPr>
          <p:cNvSpPr txBox="1"/>
          <p:nvPr/>
        </p:nvSpPr>
        <p:spPr>
          <a:xfrm>
            <a:off x="942387" y="473394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TMI :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Arrays.fill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 11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지원합니다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5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문제와 별 다를 바가 없지만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1043B-7AD8-79BC-DA87-2A74B5E45C2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그래프를 구성하고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정점에서 순회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(DFS / BFS)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시작해 몇 개의 다른 정점들을 방문하는지 세면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0F24B-18EC-C935-E859-11D33BBB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928688"/>
            <a:ext cx="6712162" cy="29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BFS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C45639-031E-41E6-97B1-355FDCCC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1559356"/>
            <a:ext cx="9896376" cy="475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925212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862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Python Maximum Recursion Depth Exceeded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088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6485</TotalTime>
  <Words>1279</Words>
  <Application>Microsoft Office PowerPoint</Application>
  <PresentationFormat>와이드스크린</PresentationFormat>
  <Paragraphs>263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2829</cp:revision>
  <dcterms:created xsi:type="dcterms:W3CDTF">2022-07-13T16:55:45Z</dcterms:created>
  <dcterms:modified xsi:type="dcterms:W3CDTF">2022-10-08T16:48:47Z</dcterms:modified>
</cp:coreProperties>
</file>