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423" r:id="rId4"/>
    <p:sldId id="546" r:id="rId5"/>
    <p:sldId id="547" r:id="rId6"/>
    <p:sldId id="531" r:id="rId7"/>
    <p:sldId id="548" r:id="rId8"/>
    <p:sldId id="519" r:id="rId9"/>
    <p:sldId id="550" r:id="rId10"/>
    <p:sldId id="551" r:id="rId11"/>
    <p:sldId id="552" r:id="rId12"/>
    <p:sldId id="553" r:id="rId13"/>
    <p:sldId id="549" r:id="rId14"/>
    <p:sldId id="554" r:id="rId15"/>
    <p:sldId id="29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A6A6A6"/>
    <a:srgbClr val="8FAAD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E4FC2-6BB1-4C56-9061-DDAE668150E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AC1BA-888C-40D9-B0E4-4961AE9A2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19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B467EB-524B-46DA-BB98-9E2C915734A1}"/>
              </a:ext>
            </a:extLst>
          </p:cNvPr>
          <p:cNvSpPr txBox="1"/>
          <p:nvPr/>
        </p:nvSpPr>
        <p:spPr>
          <a:xfrm>
            <a:off x="331694" y="177505"/>
            <a:ext cx="4908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Hash Set / Map – 11652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F8457C-6582-263A-0A91-F494D4A669B3}"/>
              </a:ext>
            </a:extLst>
          </p:cNvPr>
          <p:cNvSpPr txBox="1"/>
          <p:nvPr/>
        </p:nvSpPr>
        <p:spPr>
          <a:xfrm>
            <a:off x="942387" y="135203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여기서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사용하여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Key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카드 번호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Value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나온 횟수를 관리하면 좋을 것 같음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D2549A-EE72-195B-0993-83DD8B5B2987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굳이 정렬된 순서를 유지할 필요는 없으니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Ordered Map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보단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Hash(Unordered) Map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사용하는 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19D1D-49AF-6B77-0995-58A80C46C310}"/>
              </a:ext>
            </a:extLst>
          </p:cNvPr>
          <p:cNvSpPr txBox="1"/>
          <p:nvPr/>
        </p:nvSpPr>
        <p:spPr>
          <a:xfrm>
            <a:off x="942387" y="20906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성능상의 이점을 가져다 줄 것으로 보임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11933F-126B-2FE5-2788-B8A575B7C25C}"/>
                  </a:ext>
                </a:extLst>
              </p:cNvPr>
              <p:cNvSpPr txBox="1"/>
              <p:nvPr/>
            </p:nvSpPr>
            <p:spPr>
              <a:xfrm>
                <a:off x="942387" y="2460026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(Ordered Map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의 시간 복잡도는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𝑙𝑜𝑔𝑁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b="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Hash Map</a:t>
                </a:r>
                <a:r>
                  <a:rPr lang="ko-KR" altLang="en-US" b="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의 시간 복잡도는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1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ea typeface="나눔스퀘어 Light" panose="020B0600000101010101" pitchFamily="50" charset="-127"/>
                  </a:rPr>
                  <a:t>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11933F-126B-2FE5-2788-B8A575B7C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460026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13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69D9539-ADB0-BAD0-4382-20AA67863529}"/>
              </a:ext>
            </a:extLst>
          </p:cNvPr>
          <p:cNvSpPr txBox="1"/>
          <p:nvPr/>
        </p:nvSpPr>
        <p:spPr>
          <a:xfrm>
            <a:off x="942387" y="282935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 마지막에서 정렬의 필요성이 있을 수도 있는데</a:t>
            </a:r>
            <a:endParaRPr lang="en-US" altLang="ko-KR" dirty="0"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B6D976-7CEE-6A7F-BADF-FBF28A5C4929}"/>
              </a:ext>
            </a:extLst>
          </p:cNvPr>
          <p:cNvSpPr txBox="1"/>
          <p:nvPr/>
        </p:nvSpPr>
        <p:spPr>
          <a:xfrm>
            <a:off x="942387" y="31986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많이 가지고 있는 정수가 여러 가지라면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작은 것을 출력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en-US" altLang="ko-KR" dirty="0"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9CC258-884E-3D19-6248-96F99152D577}"/>
              </a:ext>
            </a:extLst>
          </p:cNvPr>
          <p:cNvSpPr txBox="1"/>
          <p:nvPr/>
        </p:nvSpPr>
        <p:spPr>
          <a:xfrm>
            <a:off x="942387" y="356802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나눔스퀘어 Light" panose="020B0600000101010101" pitchFamily="50" charset="-127"/>
              </a:rPr>
              <a:t>마지막에 가서 필요하면 정렬하면 되지</a:t>
            </a:r>
            <a:r>
              <a:rPr lang="en-US" altLang="ko-KR" dirty="0"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ea typeface="나눔스퀘어 Light" panose="020B0600000101010101" pitchFamily="50" charset="-127"/>
              </a:rPr>
              <a:t>굳이 정렬된 순서를 유지하며 삽입</a:t>
            </a:r>
            <a:r>
              <a:rPr lang="en-US" altLang="ko-KR" dirty="0"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ea typeface="나눔스퀘어 Light" panose="020B0600000101010101" pitchFamily="50" charset="-127"/>
              </a:rPr>
              <a:t>탐색을 하여 성능을 떨어뜨릴</a:t>
            </a:r>
            <a:endParaRPr lang="en-US" altLang="ko-KR" dirty="0"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7B735C-5834-E5A1-5782-E81911292997}"/>
              </a:ext>
            </a:extLst>
          </p:cNvPr>
          <p:cNvSpPr txBox="1"/>
          <p:nvPr/>
        </p:nvSpPr>
        <p:spPr>
          <a:xfrm>
            <a:off x="942387" y="393735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나눔스퀘어 Light" panose="020B0600000101010101" pitchFamily="50" charset="-127"/>
              </a:rPr>
              <a:t>필요는 없다</a:t>
            </a:r>
            <a:r>
              <a:rPr lang="en-US" altLang="ko-KR" dirty="0">
                <a:ea typeface="나눔스퀘어 Light" panose="020B0600000101010101" pitchFamily="50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4124374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B467EB-524B-46DA-BB98-9E2C915734A1}"/>
              </a:ext>
            </a:extLst>
          </p:cNvPr>
          <p:cNvSpPr txBox="1"/>
          <p:nvPr/>
        </p:nvSpPr>
        <p:spPr>
          <a:xfrm>
            <a:off x="331694" y="177505"/>
            <a:ext cx="4908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Hash Set / Map – 11652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F8457C-6582-263A-0A91-F494D4A669B3}"/>
              </a:ext>
            </a:extLst>
          </p:cNvPr>
          <p:cNvSpPr txBox="1"/>
          <p:nvPr/>
        </p:nvSpPr>
        <p:spPr>
          <a:xfrm>
            <a:off x="942387" y="135203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맵을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사용하여 카드 값을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Key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받고 카드가 주어질 때 마다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Value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나온 횟수를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카운팅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85069B-17F2-A99C-CE9C-4DD55AE9F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721361"/>
            <a:ext cx="5153613" cy="378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21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B467EB-524B-46DA-BB98-9E2C915734A1}"/>
              </a:ext>
            </a:extLst>
          </p:cNvPr>
          <p:cNvSpPr txBox="1"/>
          <p:nvPr/>
        </p:nvSpPr>
        <p:spPr>
          <a:xfrm>
            <a:off x="331694" y="177505"/>
            <a:ext cx="4908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Hash Set / Map – 11652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F8457C-6582-263A-0A91-F494D4A669B3}"/>
              </a:ext>
            </a:extLst>
          </p:cNvPr>
          <p:cNvSpPr txBox="1"/>
          <p:nvPr/>
        </p:nvSpPr>
        <p:spPr>
          <a:xfrm>
            <a:off x="942387" y="135203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맵을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리스트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(vector)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만들어 정렬해서 가장 많이 나왔던 카드를 찾음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93B02B-355E-1672-8D3F-DEB45AA1C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721362"/>
            <a:ext cx="10237694" cy="2988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32B12C-2F66-56F8-0353-F4CE9518F78B}"/>
              </a:ext>
            </a:extLst>
          </p:cNvPr>
          <p:cNvSpPr txBox="1"/>
          <p:nvPr/>
        </p:nvSpPr>
        <p:spPr>
          <a:xfrm>
            <a:off x="942387" y="507959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참고로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꼭 해시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맵으로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풀어야만 하는 문제는 아님</a:t>
            </a:r>
          </a:p>
        </p:txBody>
      </p:sp>
    </p:spTree>
    <p:extLst>
      <p:ext uri="{BB962C8B-B14F-4D97-AF65-F5344CB8AC3E}">
        <p14:creationId xmlns:p14="http://schemas.microsoft.com/office/powerpoint/2010/main" val="1497022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B467EB-524B-46DA-BB98-9E2C915734A1}"/>
              </a:ext>
            </a:extLst>
          </p:cNvPr>
          <p:cNvSpPr txBox="1"/>
          <p:nvPr/>
        </p:nvSpPr>
        <p:spPr>
          <a:xfrm>
            <a:off x="331694" y="177505"/>
            <a:ext cx="650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Hash Set / Map – 7785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회사에 있는 사람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668906-F33F-0E2E-15AE-6FFB50E0A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46790"/>
            <a:ext cx="8886286" cy="591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07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B467EB-524B-46DA-BB98-9E2C915734A1}"/>
              </a:ext>
            </a:extLst>
          </p:cNvPr>
          <p:cNvSpPr txBox="1"/>
          <p:nvPr/>
        </p:nvSpPr>
        <p:spPr>
          <a:xfrm>
            <a:off x="331694" y="177505"/>
            <a:ext cx="650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Hash Set / Map – 7785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회사에 있는 사람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DD698-D59A-7B32-EF4B-D6EE38E16569}"/>
              </a:ext>
            </a:extLst>
          </p:cNvPr>
          <p:cNvSpPr txBox="1"/>
          <p:nvPr/>
        </p:nvSpPr>
        <p:spPr>
          <a:xfrm>
            <a:off x="942387" y="135203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사용하여 회사에 있는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출근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사람들은 집합에 넣고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없는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퇴근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사람들은 집합에서 빼면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될듯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3F4A308-00EF-5CCA-D698-D22AB3DE6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721362"/>
            <a:ext cx="10237694" cy="35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51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1. 6497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전력난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1090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2. 13905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세부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1227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3. 14950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정복자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047E6E-1B8F-56C4-3638-635617F6F7C1}"/>
              </a:ext>
            </a:extLst>
          </p:cNvPr>
          <p:cNvSpPr txBox="1"/>
          <p:nvPr/>
        </p:nvSpPr>
        <p:spPr>
          <a:xfrm>
            <a:off x="942387" y="42951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저희가 지금까지 배운 자료구조에서 탐색을 가장 빨리 하는 방법은 정렬된 배열에서의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이진탐색이였습니다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23CD71-E520-1EA9-739C-3261D9278AD6}"/>
              </a:ext>
            </a:extLst>
          </p:cNvPr>
          <p:cNvSpPr txBox="1"/>
          <p:nvPr/>
        </p:nvSpPr>
        <p:spPr>
          <a:xfrm>
            <a:off x="942387" y="466445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이보다 자료의 삽입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검색을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 빨리 하려면 어떻게 해야 할까요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D15401-BAB6-A2E7-77FA-91032D79FADD}"/>
              </a:ext>
            </a:extLst>
          </p:cNvPr>
          <p:cNvSpPr txBox="1"/>
          <p:nvPr/>
        </p:nvSpPr>
        <p:spPr>
          <a:xfrm>
            <a:off x="942387" y="503378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해시 맵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의 개념을 학습하면 좋을 것 같습니다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E67B37-472D-41D3-D2AA-141A208BD34D}"/>
              </a:ext>
            </a:extLst>
          </p:cNvPr>
          <p:cNvSpPr txBox="1"/>
          <p:nvPr/>
        </p:nvSpPr>
        <p:spPr>
          <a:xfrm>
            <a:off x="942387" y="313842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5. 21924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도시 건설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38E605-4B33-B720-1CBB-0E1DC23CA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730" y="1700071"/>
            <a:ext cx="238158" cy="2857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9C2A1EB-1A48-0DD9-6D16-4DA74E2C4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52" y="2421844"/>
            <a:ext cx="238158" cy="2857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4E021EF-EEAD-A03E-5A1E-A3D4535D88A0}"/>
              </a:ext>
            </a:extLst>
          </p:cNvPr>
          <p:cNvSpPr txBox="1"/>
          <p:nvPr/>
        </p:nvSpPr>
        <p:spPr>
          <a:xfrm>
            <a:off x="942387" y="276974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4. 16398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행성 연결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946A7BA-67CE-3E98-219B-2654B971D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124" y="2785965"/>
            <a:ext cx="238158" cy="28579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6E744A1-B3AD-40F1-86C9-B81AA7A9D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150" y="2072861"/>
            <a:ext cx="238158" cy="28579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1D3F590-F2CF-4FF0-954C-A977749FF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124" y="3174272"/>
            <a:ext cx="238158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Hash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해시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DDE71-F2E4-2A9A-2DF5-DD541D17E019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(hash)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란 다양한 길이를 가진 데이터를 고정된 길이를 가진 데이터로 매핑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(mapping)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값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B251F-2E56-E6D5-13D9-64CE482F7E29}"/>
              </a:ext>
            </a:extLst>
          </p:cNvPr>
          <p:cNvSpPr txBox="1"/>
          <p:nvPr/>
        </p:nvSpPr>
        <p:spPr>
          <a:xfrm>
            <a:off x="942387" y="20906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이용해 특정한 배열의 인덱스나 위치나 위치를 입력하고자 하는 데이터의 값을 이용해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9F9984-5E8B-F082-97F6-7B9373F28F8F}"/>
              </a:ext>
            </a:extLst>
          </p:cNvPr>
          <p:cNvSpPr txBox="1"/>
          <p:nvPr/>
        </p:nvSpPr>
        <p:spPr>
          <a:xfrm>
            <a:off x="942387" y="245672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저장하거나 찾을 수 있다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300AB-E089-5240-8C7D-4E4B3BA2BBFE}"/>
              </a:ext>
            </a:extLst>
          </p:cNvPr>
          <p:cNvSpPr txBox="1"/>
          <p:nvPr/>
        </p:nvSpPr>
        <p:spPr>
          <a:xfrm>
            <a:off x="942387" y="3188781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해시 함수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266FC-49EC-9551-11D4-E95045758AC9}"/>
              </a:ext>
            </a:extLst>
          </p:cNvPr>
          <p:cNvSpPr txBox="1"/>
          <p:nvPr/>
        </p:nvSpPr>
        <p:spPr>
          <a:xfrm>
            <a:off x="942387" y="355150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임의의 길이의 데이터를 고정된 길이의 데이터로 매핑하는 함수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D001B6-8801-2E1D-BF0D-7E9BBB3552DA}"/>
              </a:ext>
            </a:extLst>
          </p:cNvPr>
          <p:cNvSpPr txBox="1"/>
          <p:nvPr/>
        </p:nvSpPr>
        <p:spPr>
          <a:xfrm>
            <a:off x="942387" y="392083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해시 함수에 의해 얻어지는 값은 해시 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해시 코드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체크섬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또는 간단하게 해시라고 한다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961FB6-8630-7F31-0223-9FBCBBC9B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891" y="4290171"/>
            <a:ext cx="2849436" cy="218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82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11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Hash Table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해시 테이블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DDE71-F2E4-2A9A-2DF5-DD541D17E019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기존에 사용했던 자료 구조들은 탐색이나 삽입에 선형시간이 걸리기도 했던 것에 비해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D2DB4-71BB-4789-D614-A47CC9919B36}"/>
              </a:ext>
            </a:extLst>
          </p:cNvPr>
          <p:cNvSpPr txBox="1"/>
          <p:nvPr/>
        </p:nvSpPr>
        <p:spPr>
          <a:xfrm>
            <a:off x="942387" y="20906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해시를 이용하면 즉시 저장하거나 찾고자 하는 위치를 참조할 수 있으므로 더욱 빠른 속도로 처리할 수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14E0F2-CD4B-DD3C-D377-9C659D8EAA17}"/>
                  </a:ext>
                </a:extLst>
              </p:cNvPr>
              <p:cNvSpPr txBox="1"/>
              <p:nvPr/>
            </p:nvSpPr>
            <p:spPr>
              <a:xfrm>
                <a:off x="942387" y="2460026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								(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이론상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(1)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14E0F2-CD4B-DD3C-D377-9C659D8EA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460026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13">
                <a:extLst>
                  <a:ext uri="{FF2B5EF4-FFF2-40B4-BE49-F238E27FC236}">
                    <a16:creationId xmlns:a16="http://schemas.microsoft.com/office/drawing/2014/main" id="{9B49271F-A21C-B8D3-1A27-F28B0CD764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0654400"/>
                  </p:ext>
                </p:extLst>
              </p:nvPr>
            </p:nvGraphicFramePr>
            <p:xfrm>
              <a:off x="942387" y="3198690"/>
              <a:ext cx="10237696" cy="249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59424">
                      <a:extLst>
                        <a:ext uri="{9D8B030D-6E8A-4147-A177-3AD203B41FA5}">
                          <a16:colId xmlns:a16="http://schemas.microsoft.com/office/drawing/2014/main" val="950732227"/>
                        </a:ext>
                      </a:extLst>
                    </a:gridCol>
                    <a:gridCol w="2559424">
                      <a:extLst>
                        <a:ext uri="{9D8B030D-6E8A-4147-A177-3AD203B41FA5}">
                          <a16:colId xmlns:a16="http://schemas.microsoft.com/office/drawing/2014/main" val="3088378815"/>
                        </a:ext>
                      </a:extLst>
                    </a:gridCol>
                    <a:gridCol w="2559424">
                      <a:extLst>
                        <a:ext uri="{9D8B030D-6E8A-4147-A177-3AD203B41FA5}">
                          <a16:colId xmlns:a16="http://schemas.microsoft.com/office/drawing/2014/main" val="3465465039"/>
                        </a:ext>
                      </a:extLst>
                    </a:gridCol>
                    <a:gridCol w="2559424">
                      <a:extLst>
                        <a:ext uri="{9D8B030D-6E8A-4147-A177-3AD203B41FA5}">
                          <a16:colId xmlns:a16="http://schemas.microsoft.com/office/drawing/2014/main" val="38543063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삽입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삭제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탐색</a:t>
                          </a:r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(Random Access)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15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Array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798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Linked List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4536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Binary Search Tree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12605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Balanced</a:t>
                          </a:r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</a:t>
                          </a:r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Binary</a:t>
                          </a:r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</a:t>
                          </a:r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Search</a:t>
                          </a:r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</a:t>
                          </a:r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Tree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𝑙𝑜𝑔𝑁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𝑙𝑜𝑔𝑁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𝑙𝑜𝑔𝑁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93309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Hash Table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0930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13">
                <a:extLst>
                  <a:ext uri="{FF2B5EF4-FFF2-40B4-BE49-F238E27FC236}">
                    <a16:creationId xmlns:a16="http://schemas.microsoft.com/office/drawing/2014/main" id="{9B49271F-A21C-B8D3-1A27-F28B0CD764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0654400"/>
                  </p:ext>
                </p:extLst>
              </p:nvPr>
            </p:nvGraphicFramePr>
            <p:xfrm>
              <a:off x="942387" y="3198690"/>
              <a:ext cx="10237696" cy="249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59424">
                      <a:extLst>
                        <a:ext uri="{9D8B030D-6E8A-4147-A177-3AD203B41FA5}">
                          <a16:colId xmlns:a16="http://schemas.microsoft.com/office/drawing/2014/main" val="950732227"/>
                        </a:ext>
                      </a:extLst>
                    </a:gridCol>
                    <a:gridCol w="2559424">
                      <a:extLst>
                        <a:ext uri="{9D8B030D-6E8A-4147-A177-3AD203B41FA5}">
                          <a16:colId xmlns:a16="http://schemas.microsoft.com/office/drawing/2014/main" val="3088378815"/>
                        </a:ext>
                      </a:extLst>
                    </a:gridCol>
                    <a:gridCol w="2559424">
                      <a:extLst>
                        <a:ext uri="{9D8B030D-6E8A-4147-A177-3AD203B41FA5}">
                          <a16:colId xmlns:a16="http://schemas.microsoft.com/office/drawing/2014/main" val="3465465039"/>
                        </a:ext>
                      </a:extLst>
                    </a:gridCol>
                    <a:gridCol w="2559424">
                      <a:extLst>
                        <a:ext uri="{9D8B030D-6E8A-4147-A177-3AD203B41FA5}">
                          <a16:colId xmlns:a16="http://schemas.microsoft.com/office/drawing/2014/main" val="38543063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삽입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삭제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탐색</a:t>
                          </a:r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(Random Access)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15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Array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6557" r="-200475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476" t="-106557" r="-100952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476" t="-106557" r="-952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798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Linked List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6557" r="-200475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476" t="-206557" r="-100952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476" t="-206557" r="-952" b="-3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14536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Binary Search Tree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06557" r="-200475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476" t="-306557" r="-100952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476" t="-306557" r="-952" b="-2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26052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Balanced</a:t>
                          </a:r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</a:t>
                          </a:r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Binary</a:t>
                          </a:r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</a:t>
                          </a:r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Search</a:t>
                          </a:r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</a:t>
                          </a:r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Tree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236190" r="-200475" b="-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476" t="-236190" r="-100952" b="-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476" t="-236190" r="-952" b="-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3309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Hash Table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578689" r="-200475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476" t="-578689" r="-100952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476" t="-578689" r="-952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00930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06903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713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Ordered Map(Set) vs Unordered Map(Set)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&lt;map&gt; vs &lt;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unordered_map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DDE71-F2E4-2A9A-2DF5-DD541D17E019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C++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&lt;map&gt;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균형 이진 트리 구조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(ordered,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순서를 보장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이루어져 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D7AA59-6E65-1769-9400-93AF51802F5F}"/>
              </a:ext>
            </a:extLst>
          </p:cNvPr>
          <p:cNvSpPr txBox="1"/>
          <p:nvPr/>
        </p:nvSpPr>
        <p:spPr>
          <a:xfrm>
            <a:off x="942387" y="20906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&lt;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unordered_map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&gt;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해시테이블 구조로 만들어져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92DCC1-3DEF-4183-3C2A-ADA5940EF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460026"/>
            <a:ext cx="10237694" cy="16678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9008254-7171-0CF6-B870-8D4A50327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483395"/>
            <a:ext cx="10237694" cy="169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5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10F88A-829A-CA7E-A167-6BD0DECC987D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집합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76628-64B5-B139-ABD8-CE7E95E3A59D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집합이 필요할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&lt;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unordered_set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&gt;/&lt;set&gt;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주로 사용합니다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F77CAD9-5F07-87E8-B4B6-C061D3FE0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2090693"/>
            <a:ext cx="7143965" cy="3508823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81FF4439-144F-D7B2-895C-109E0201E2EA}"/>
              </a:ext>
            </a:extLst>
          </p:cNvPr>
          <p:cNvSpPr/>
          <p:nvPr/>
        </p:nvSpPr>
        <p:spPr>
          <a:xfrm>
            <a:off x="8570756" y="2439559"/>
            <a:ext cx="2900646" cy="29006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2016AD-9EF3-A346-9619-57AC6FED4CF2}"/>
              </a:ext>
            </a:extLst>
          </p:cNvPr>
          <p:cNvSpPr txBox="1"/>
          <p:nvPr/>
        </p:nvSpPr>
        <p:spPr>
          <a:xfrm>
            <a:off x="9349433" y="3106441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44CF15-67EB-05CE-0E59-FF92FAAFCDFE}"/>
              </a:ext>
            </a:extLst>
          </p:cNvPr>
          <p:cNvSpPr txBox="1"/>
          <p:nvPr/>
        </p:nvSpPr>
        <p:spPr>
          <a:xfrm>
            <a:off x="8899219" y="4142655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17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9579FD-6D2D-07DC-5AF5-6D5EE5F3A85B}"/>
              </a:ext>
            </a:extLst>
          </p:cNvPr>
          <p:cNvSpPr txBox="1"/>
          <p:nvPr/>
        </p:nvSpPr>
        <p:spPr>
          <a:xfrm>
            <a:off x="10434493" y="3475773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097E8D-B5F0-5801-04C8-6E466A9659A4}"/>
              </a:ext>
            </a:extLst>
          </p:cNvPr>
          <p:cNvSpPr txBox="1"/>
          <p:nvPr/>
        </p:nvSpPr>
        <p:spPr>
          <a:xfrm>
            <a:off x="10170542" y="4628607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934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Map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10F88A-829A-CA7E-A167-6BD0DECC987D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Map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76628-64B5-B139-ABD8-CE7E95E3A59D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Key, Value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쌍을 저장할 때 주로 사용하는 자료구조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A6A4532-8449-FDB7-98B4-8E7378C76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460026"/>
            <a:ext cx="10237694" cy="31860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81FDAB-8637-E981-C479-E003E698C37A}"/>
              </a:ext>
            </a:extLst>
          </p:cNvPr>
          <p:cNvSpPr txBox="1"/>
          <p:nvPr/>
        </p:nvSpPr>
        <p:spPr>
          <a:xfrm>
            <a:off x="6096000" y="2090694"/>
            <a:ext cx="102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Key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EF73B9-4B45-E2AB-5C86-13A054B31993}"/>
              </a:ext>
            </a:extLst>
          </p:cNvPr>
          <p:cNvSpPr txBox="1"/>
          <p:nvPr/>
        </p:nvSpPr>
        <p:spPr>
          <a:xfrm>
            <a:off x="7952509" y="2090694"/>
            <a:ext cx="102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Value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288BA1C-8F32-3139-63B4-4EB997CC30A6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285673" y="2460026"/>
            <a:ext cx="2321319" cy="11144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64BF53D-C2C1-B0C4-7CD7-070ACE87852C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421745" y="2460026"/>
            <a:ext cx="3041756" cy="1095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402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B467EB-524B-46DA-BB98-9E2C915734A1}"/>
              </a:ext>
            </a:extLst>
          </p:cNvPr>
          <p:cNvSpPr txBox="1"/>
          <p:nvPr/>
        </p:nvSpPr>
        <p:spPr>
          <a:xfrm>
            <a:off x="331694" y="177505"/>
            <a:ext cx="4908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Hash Set / Map – 11652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4D4A3A-6334-6A02-3785-CEA9BEDD9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94114"/>
            <a:ext cx="10850489" cy="34104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7EE5BF-A41E-8C5D-F268-FDB6F3887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4511148"/>
            <a:ext cx="1371791" cy="2152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284E72A-71DE-9CAF-270D-3C667B304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104" y="4520384"/>
            <a:ext cx="1381318" cy="10193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1D2A123-24DF-6609-BF87-6B9F370B7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6186" y="4511149"/>
            <a:ext cx="1381318" cy="23585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9601F53-1B1F-F581-7559-F0AC74FEE5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4123" y="4511148"/>
            <a:ext cx="1371791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9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B467EB-524B-46DA-BB98-9E2C915734A1}"/>
              </a:ext>
            </a:extLst>
          </p:cNvPr>
          <p:cNvSpPr txBox="1"/>
          <p:nvPr/>
        </p:nvSpPr>
        <p:spPr>
          <a:xfrm>
            <a:off x="331694" y="177505"/>
            <a:ext cx="4908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Hash Set / Map – 11652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F8457C-6582-263A-0A91-F494D4A669B3}"/>
              </a:ext>
            </a:extLst>
          </p:cNvPr>
          <p:cNvSpPr txBox="1"/>
          <p:nvPr/>
        </p:nvSpPr>
        <p:spPr>
          <a:xfrm>
            <a:off x="942387" y="135203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카드에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적혀있는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수 범위가 너무 크지만 않았더라면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C69A2-E425-F3EC-4B4E-F2FF1795088D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카드 수 범위만큼의 배열을 할당하는 것도 좋은 선택일 수도 있음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6C030E5-30B0-E05F-22AE-0FFE02299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8" y="2095314"/>
            <a:ext cx="3777966" cy="21072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6D59BA-23FC-A469-BC06-A6A7C74339C7}"/>
              </a:ext>
            </a:extLst>
          </p:cNvPr>
          <p:cNvSpPr txBox="1"/>
          <p:nvPr/>
        </p:nvSpPr>
        <p:spPr>
          <a:xfrm>
            <a:off x="942387" y="457187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그러나 이 문제에서 저 방법을 쓰려고 하면 수 범위가 너무 크기 때문에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MLE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날 것으로 보임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83212EC-E63C-8F26-1FF0-68D7C2759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941210"/>
            <a:ext cx="3777967" cy="3370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C9D0276-54CC-0236-9CEA-52F3138835BE}"/>
              </a:ext>
            </a:extLst>
          </p:cNvPr>
          <p:cNvSpPr txBox="1"/>
          <p:nvPr/>
        </p:nvSpPr>
        <p:spPr>
          <a:xfrm>
            <a:off x="942387" y="565648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 수 범위 만큼의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카운팅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변수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할당하지 않고 수를 셀 수 있는 방법이 필요</a:t>
            </a:r>
          </a:p>
        </p:txBody>
      </p:sp>
    </p:spTree>
    <p:extLst>
      <p:ext uri="{BB962C8B-B14F-4D97-AF65-F5344CB8AC3E}">
        <p14:creationId xmlns:p14="http://schemas.microsoft.com/office/powerpoint/2010/main" val="3367737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8348</TotalTime>
  <Words>736</Words>
  <Application>Microsoft Office PowerPoint</Application>
  <PresentationFormat>와이드스크린</PresentationFormat>
  <Paragraphs>118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4370</cp:revision>
  <dcterms:created xsi:type="dcterms:W3CDTF">2022-07-13T16:55:45Z</dcterms:created>
  <dcterms:modified xsi:type="dcterms:W3CDTF">2022-11-22T08:57:41Z</dcterms:modified>
</cp:coreProperties>
</file>