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25" r:id="rId6"/>
    <p:sldId id="300" r:id="rId7"/>
    <p:sldId id="312" r:id="rId8"/>
    <p:sldId id="336" r:id="rId9"/>
    <p:sldId id="282" r:id="rId10"/>
    <p:sldId id="283" r:id="rId11"/>
    <p:sldId id="277" r:id="rId12"/>
    <p:sldId id="278" r:id="rId13"/>
    <p:sldId id="337" r:id="rId14"/>
    <p:sldId id="323" r:id="rId15"/>
    <p:sldId id="324" r:id="rId16"/>
    <p:sldId id="327" r:id="rId17"/>
    <p:sldId id="338" r:id="rId18"/>
    <p:sldId id="343" r:id="rId19"/>
    <p:sldId id="339" r:id="rId20"/>
    <p:sldId id="340" r:id="rId21"/>
    <p:sldId id="341" r:id="rId22"/>
    <p:sldId id="342" r:id="rId23"/>
    <p:sldId id="29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누를 때 마다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바뀌고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바뀐다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조건이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B802A-5340-D04D-C71A-486704330340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D8522-59A4-E507-812E-20778F63FE67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조건을 분석해보면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79A16-6A9C-7587-4487-3DBA288B0B8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132CB-9B99-30DE-82F5-82EAF56298A6}"/>
              </a:ext>
            </a:extLst>
          </p:cNvPr>
          <p:cNvSpPr txBox="1"/>
          <p:nvPr/>
        </p:nvSpPr>
        <p:spPr>
          <a:xfrm>
            <a:off x="942386" y="2600538"/>
            <a:ext cx="1124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+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56B84-A22B-C757-9F27-0D99A8D1F1B4}"/>
              </a:ext>
            </a:extLst>
          </p:cNvPr>
          <p:cNvSpPr txBox="1"/>
          <p:nvPr/>
        </p:nvSpPr>
        <p:spPr>
          <a:xfrm>
            <a:off x="942387" y="333920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개수에 대한 점화식을 세웠으므로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90BDC-3212-0B04-5009-2C2092D3F01A}"/>
              </a:ext>
            </a:extLst>
          </p:cNvPr>
          <p:cNvSpPr txBox="1"/>
          <p:nvPr/>
        </p:nvSpPr>
        <p:spPr>
          <a:xfrm>
            <a:off x="942387" y="37085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점화식을 이용해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A457FF-E297-BCC4-349B-9A89885A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4306926"/>
            <a:ext cx="3740450" cy="20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A3893E-8838-67DD-E302-84B4D56BDEAF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6C187F-D647-8789-D093-010B5C96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1256"/>
            <a:ext cx="7385832" cy="59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9B749-D26C-9649-18C5-9698BFA6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991159"/>
            <a:ext cx="1901161" cy="30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FBD92-359A-8499-2793-0F4FD4EFBE93}"/>
              </a:ext>
            </a:extLst>
          </p:cNvPr>
          <p:cNvSpPr txBox="1"/>
          <p:nvPr/>
        </p:nvSpPr>
        <p:spPr>
          <a:xfrm>
            <a:off x="2817091" y="1327256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어디서 많이 본 그림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8AA73AA6-43D0-7197-DDA3-7D7D6874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4486702"/>
            <a:ext cx="3136289" cy="20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3CAD70-2630-10F5-CDE8-F87FD189D185}"/>
              </a:ext>
            </a:extLst>
          </p:cNvPr>
          <p:cNvSpPr txBox="1"/>
          <p:nvPr/>
        </p:nvSpPr>
        <p:spPr>
          <a:xfrm>
            <a:off x="2817091" y="2065920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전전 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83503-2EEC-B18D-BCAF-A0ABC64C7FD6}"/>
              </a:ext>
            </a:extLst>
          </p:cNvPr>
          <p:cNvSpPr txBox="1"/>
          <p:nvPr/>
        </p:nvSpPr>
        <p:spPr>
          <a:xfrm>
            <a:off x="2817091" y="2519055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수열의 그림과 똑같음을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3D4D7-BE0A-1943-4D28-AB0484694F34}"/>
              </a:ext>
            </a:extLst>
          </p:cNvPr>
          <p:cNvSpPr txBox="1"/>
          <p:nvPr/>
        </p:nvSpPr>
        <p:spPr>
          <a:xfrm>
            <a:off x="3783977" y="4486702"/>
            <a:ext cx="739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그림에서 직사각형의 둘레를 구하는 방법은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/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겠네요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4B75B-A2B7-A209-F464-5FE2F51DF74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항을 구하듯이 각 항을 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 ==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경우를 제외하면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/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로 둘레를 구할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B2E7E5A-54C0-E946-B87B-F5A471A0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928687"/>
            <a:ext cx="6574611" cy="27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AAD516-1371-9D1B-1C2C-9225A505A883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C12BD6-15CA-769B-226E-DE78C08F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3" y="951151"/>
            <a:ext cx="10567447" cy="58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수열을 분석해보면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만드는 점화식은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P(n – 3) + P(n – 2)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찾을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7C16-60D3-F360-CF11-046EB5D90252}"/>
              </a:ext>
            </a:extLst>
          </p:cNvPr>
          <p:cNvSpPr txBox="1"/>
          <p:nvPr/>
        </p:nvSpPr>
        <p:spPr>
          <a:xfrm>
            <a:off x="942387" y="179935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점화식을 찾았으니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문제를 풀 때 처럼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접근하면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F1EAFE-098F-5AC3-AFE4-F50C0AD0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00422"/>
            <a:ext cx="6767400" cy="140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892D08-842B-9012-D96F-4271073A0286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344716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8DDED3-AB5B-B2CC-8392-880C2194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638"/>
            <a:ext cx="10237694" cy="59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아래쪽으로 밖에 이동할 수 밖에 없을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광석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최대한 많이 모으는 방법을 찾는 문제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03602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8DA7A018-BB78-721A-367E-4BD539B8E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84777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713EE36-DF89-794F-C4E1-AC3AE019BA7E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35ED31B-9221-3D93-37F0-2AE7431AFA07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C968A92-29A9-6770-3C45-0CF2F6B88AA9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909750E-9B0F-335D-7114-EA1762466FFD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50D8116-F9DA-C246-7B17-57D55940558D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731855A-0002-E1A9-CF8E-CBB7B5FC9FC7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34FE4F9-04F4-7125-1C02-2EBBC664EFC7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66FC15E-EC53-BC13-D2AF-92EBEF1AECBE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B6FB12-DA01-17B2-A4CA-68CC3CC53C0D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80E6026-E1F2-33C7-975B-D2952183D853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CE61B65-B441-63B8-A74E-44E9314F8FD2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566F64D-CDC1-6E7B-E0F7-D3606774C9C2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3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열을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밖에 존재하지 않음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EB116DB5-B5C6-F47F-90C2-507B9DD8F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0323FEA-1AC4-2138-BC14-AB161C106103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381F0CD-4FCE-E19A-F765-BE9DC87F9556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6CEFBE8-17E2-B015-B0CA-C3CC269F23BF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7980FB7-DEEE-07B9-635C-B5FE6B6A05E1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FE67B03-F7AE-7DDE-6DF7-9C45BA787215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6D30CBD-6AEA-1477-9A84-426253494C83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22D56DF-0D51-3706-D430-2D9A3D0BEB13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3A9FD4B-9193-B872-F26C-BB0A95E3E3E9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75D2489-9F7A-50D2-9947-9F5D03B255BF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9FEF7F0-FEB6-FD7B-0CFD-4923E50BDD76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E9801158-063B-F844-7A71-F8A955CBB717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4C6B634B-7DBF-6AB7-9046-E44F0FBE3DC3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1325309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46D9CE-AEE5-0722-856E-37C0442BF831}"/>
              </a:ext>
            </a:extLst>
          </p:cNvPr>
          <p:cNvSpPr/>
          <p:nvPr/>
        </p:nvSpPr>
        <p:spPr>
          <a:xfrm>
            <a:off x="10160660" y="3663126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4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233B6-4CE0-4B26-7BD7-0C2D2402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3268"/>
            <a:ext cx="9247400" cy="58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</p:spTree>
    <p:extLst>
      <p:ext uri="{BB962C8B-B14F-4D97-AF65-F5344CB8AC3E}">
        <p14:creationId xmlns:p14="http://schemas.microsoft.com/office/powerpoint/2010/main" val="320914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9B8E43-5AC5-E906-1298-4019C3E4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543"/>
            <a:ext cx="9325226" cy="57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07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</p:spTree>
    <p:extLst>
      <p:ext uri="{BB962C8B-B14F-4D97-AF65-F5344CB8AC3E}">
        <p14:creationId xmlns:p14="http://schemas.microsoft.com/office/powerpoint/2010/main" val="2543614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1. 16395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파스칼의 삼각형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2. 2491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언어로 피보나치 수를 구하려면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2747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2748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풀며 피보나치 수를 구하는 방법을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3. 11048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이동하기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작성해 보시고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효율적인 방법에 대해서 고민해보세요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4. 14495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비스무리한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수를 다음과 같이 재귀 함수로 구할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0C9D1E-FE4C-47F3-A822-B4F06A5B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916728"/>
            <a:ext cx="4950413" cy="2304501"/>
          </a:xfrm>
          <a:prstGeom prst="rect">
            <a:avLst/>
          </a:prstGeom>
        </p:spPr>
      </p:pic>
      <p:pic>
        <p:nvPicPr>
          <p:cNvPr id="4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4211874F-AB58-876D-D286-0A56FD19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4391980"/>
            <a:ext cx="3503789" cy="23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58333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중복된 연산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꽤 수행하는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474FF-F662-4A6A-865F-62CA1DBE69CB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8A6037-4ADC-484C-8C07-FEFBAAF3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40761"/>
            <a:ext cx="2749080" cy="4500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5846C8-AC5A-407F-AE1D-B39CAF44FB1E}"/>
              </a:ext>
            </a:extLst>
          </p:cNvPr>
          <p:cNvSpPr txBox="1"/>
          <p:nvPr/>
        </p:nvSpPr>
        <p:spPr>
          <a:xfrm>
            <a:off x="3513026" y="21407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벌써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번이나 구하고 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2570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(6)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구하게 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4CF61-D038-4DDB-96BF-8A7B78C77E76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2FC82-5CA6-48B3-B375-EE34AC4C5A2E}"/>
              </a:ext>
            </a:extLst>
          </p:cNvPr>
          <p:cNvSpPr txBox="1"/>
          <p:nvPr/>
        </p:nvSpPr>
        <p:spPr>
          <a:xfrm>
            <a:off x="942387" y="16263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횟수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약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4DB0F1-A382-4681-AFE5-F4BA607D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CE801D5-C06E-4D61-91A6-B33C588A85E3}"/>
              </a:ext>
            </a:extLst>
          </p:cNvPr>
          <p:cNvSpPr/>
          <p:nvPr/>
        </p:nvSpPr>
        <p:spPr>
          <a:xfrm>
            <a:off x="331694" y="2709333"/>
            <a:ext cx="3352801" cy="4111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2C85D-6841-443B-84A6-DB2B23C9BD5A}"/>
              </a:ext>
            </a:extLst>
          </p:cNvPr>
          <p:cNvSpPr txBox="1"/>
          <p:nvPr/>
        </p:nvSpPr>
        <p:spPr>
          <a:xfrm>
            <a:off x="6248166" y="2863938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연산 횟수가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증가하면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4B2CA-EB69-42CE-963D-6B01F7EBE76B}"/>
              </a:ext>
            </a:extLst>
          </p:cNvPr>
          <p:cNvSpPr txBox="1"/>
          <p:nvPr/>
        </p:nvSpPr>
        <p:spPr>
          <a:xfrm>
            <a:off x="6248166" y="3233270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횟수가 두 배가 되는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/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blipFill>
                <a:blip r:embed="rId3"/>
                <a:stretch>
                  <a:fillRect l="-108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/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조금만 커져도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 횟수는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/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기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하급수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적으로 늘어납니다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blipFill>
                <a:blip r:embed="rId5"/>
                <a:stretch>
                  <a:fillRect l="-483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6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해야 연산 횟수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줄일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70803-6B0F-4C8F-B506-486F0E3B6447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770054-1AC9-4E92-BB24-235D3505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9B4ED5-2D79-4B09-8C81-17633CC2DC9D}"/>
              </a:ext>
            </a:extLst>
          </p:cNvPr>
          <p:cNvSpPr txBox="1"/>
          <p:nvPr/>
        </p:nvSpPr>
        <p:spPr>
          <a:xfrm>
            <a:off x="5739737" y="2241656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그림에서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중복되는 부분들이 많습니다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0DD702-4DC9-403C-9B21-3C743408B54E}"/>
              </a:ext>
            </a:extLst>
          </p:cNvPr>
          <p:cNvSpPr/>
          <p:nvPr/>
        </p:nvSpPr>
        <p:spPr>
          <a:xfrm>
            <a:off x="2856089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5ADA86-5654-4B2E-84BA-E81312A73096}"/>
              </a:ext>
            </a:extLst>
          </p:cNvPr>
          <p:cNvSpPr/>
          <p:nvPr/>
        </p:nvSpPr>
        <p:spPr>
          <a:xfrm>
            <a:off x="3876896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19528BD-B4FA-45B0-9C97-8E04396258B7}"/>
              </a:ext>
            </a:extLst>
          </p:cNvPr>
          <p:cNvSpPr/>
          <p:nvPr/>
        </p:nvSpPr>
        <p:spPr>
          <a:xfrm>
            <a:off x="1332088" y="4662312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76C46-C925-4E2D-8F57-31B3A63AC7CA}"/>
              </a:ext>
            </a:extLst>
          </p:cNvPr>
          <p:cNvSpPr txBox="1"/>
          <p:nvPr/>
        </p:nvSpPr>
        <p:spPr>
          <a:xfrm>
            <a:off x="5739737" y="2610988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과연 이 중복되는 부분들을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바뀌지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E0219-74D5-428D-B159-7225B42B9813}"/>
              </a:ext>
            </a:extLst>
          </p:cNvPr>
          <p:cNvSpPr txBox="1"/>
          <p:nvPr/>
        </p:nvSpPr>
        <p:spPr>
          <a:xfrm>
            <a:off x="5739737" y="2980699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값임에도 불구하고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호출할 때 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D09F9-3378-487E-9113-321D7B2DDC76}"/>
              </a:ext>
            </a:extLst>
          </p:cNvPr>
          <p:cNvSpPr txBox="1"/>
          <p:nvPr/>
        </p:nvSpPr>
        <p:spPr>
          <a:xfrm>
            <a:off x="5739737" y="3349652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밑의 트리들을 그리며 중복된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A62CE-D249-40E7-A8C8-428A68EC951A}"/>
              </a:ext>
            </a:extLst>
          </p:cNvPr>
          <p:cNvSpPr txBox="1"/>
          <p:nvPr/>
        </p:nvSpPr>
        <p:spPr>
          <a:xfrm>
            <a:off x="5739737" y="3718984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필요가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핵심은 무엇을 저장해서 어떻게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쓸거냐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구했던 적이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저장을 하지 않아서 나중에 호출된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똑같은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FF18-4A83-4312-95B1-0C829EB207D4}"/>
              </a:ext>
            </a:extLst>
          </p:cNvPr>
          <p:cNvSpPr txBox="1"/>
          <p:nvPr/>
        </p:nvSpPr>
        <p:spPr>
          <a:xfrm>
            <a:off x="942387" y="207630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수행하고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233B1-52D9-4703-B6C9-4BB13FAE73D8}"/>
              </a:ext>
            </a:extLst>
          </p:cNvPr>
          <p:cNvSpPr txBox="1"/>
          <p:nvPr/>
        </p:nvSpPr>
        <p:spPr>
          <a:xfrm>
            <a:off x="942387" y="282536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구한 다음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나중에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다시 호출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됬을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때 다시 과정을 반복할 필요가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C11A1-22BF-4528-87F9-098C619350F4}"/>
              </a:ext>
            </a:extLst>
          </p:cNvPr>
          <p:cNvSpPr txBox="1"/>
          <p:nvPr/>
        </p:nvSpPr>
        <p:spPr>
          <a:xfrm>
            <a:off x="942387" y="319988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없지 않을까요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570139-F154-43B7-8D64-19C78C1436D7}"/>
              </a:ext>
            </a:extLst>
          </p:cNvPr>
          <p:cNvSpPr txBox="1"/>
          <p:nvPr/>
        </p:nvSpPr>
        <p:spPr>
          <a:xfrm>
            <a:off x="942387" y="394893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한번 계산한 작은 문제를 저장해두는 것을 </a:t>
            </a:r>
            <a:r>
              <a:rPr lang="ko-KR" altLang="en-US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메모이제이션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Memoization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0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코드와 같이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구하면서 저장을 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저장한 그 값을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 + 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구할 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사용한다면 중복 연산을 제거할 수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DF252-3DEB-4BFA-834D-5601F927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076308"/>
            <a:ext cx="5379391" cy="1065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ADB1B3-3BF1-458B-97D7-23360F9A6554}"/>
              </a:ext>
            </a:extLst>
          </p:cNvPr>
          <p:cNvSpPr txBox="1"/>
          <p:nvPr/>
        </p:nvSpPr>
        <p:spPr>
          <a:xfrm>
            <a:off x="942387" y="342900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복잡도는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036661-FA5A-4A72-B422-BBCAACE4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804" y="1889045"/>
            <a:ext cx="388250" cy="4601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DE3738-36ED-4EFF-AEAC-95CA73372116}"/>
              </a:ext>
            </a:extLst>
          </p:cNvPr>
          <p:cNvSpPr txBox="1"/>
          <p:nvPr/>
        </p:nvSpPr>
        <p:spPr>
          <a:xfrm>
            <a:off x="942386" y="4775096"/>
            <a:ext cx="5830945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코드와 같이 아래서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작은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진행하여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161A71-11D4-4F90-97C7-99F6087FE61A}"/>
              </a:ext>
            </a:extLst>
          </p:cNvPr>
          <p:cNvSpPr txBox="1"/>
          <p:nvPr/>
        </p:nvSpPr>
        <p:spPr>
          <a:xfrm>
            <a:off x="942387" y="5149622"/>
            <a:ext cx="583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문제를 푸는 방식을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4A5538-07DC-CE15-79D2-2BFEFE87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9492"/>
            <a:ext cx="10802858" cy="40677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C14B38-6E6C-88CF-CFAD-1C5F5268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139221"/>
            <a:ext cx="1343212" cy="952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DF0C4-8773-1FEA-EA1D-D97512E9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66" y="5148457"/>
            <a:ext cx="1333686" cy="990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BEB1EB-FFB0-4B92-3893-E15D95D94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668" y="5148457"/>
            <a:ext cx="1381318" cy="10097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FB8E9A-DD22-2CDB-457B-C70D39C9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847" y="5143693"/>
            <a:ext cx="1371791" cy="10002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867FBD-6D69-B850-F137-606C06A6E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881" y="5139221"/>
            <a:ext cx="1352739" cy="9716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8E156B1-E411-E3AB-F253-48EC1F9D9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6533" y="5144273"/>
            <a:ext cx="135273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923</Words>
  <Application>Microsoft Office PowerPoint</Application>
  <PresentationFormat>와이드스크린</PresentationFormat>
  <Paragraphs>142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1346</cp:revision>
  <dcterms:created xsi:type="dcterms:W3CDTF">2022-07-13T16:55:45Z</dcterms:created>
  <dcterms:modified xsi:type="dcterms:W3CDTF">2022-09-04T15:15:23Z</dcterms:modified>
</cp:coreProperties>
</file>