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테이블에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(for 0 to N - 1)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최대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저장해보겠습니다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무엇이 들어가든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최대로 하기 위해선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들어간 수를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포함시켜야 함을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80941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79571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F81C5-075C-19AF-9CF2-30884C3D838B}"/>
              </a:ext>
            </a:extLst>
          </p:cNvPr>
          <p:cNvSpPr txBox="1"/>
          <p:nvPr/>
        </p:nvSpPr>
        <p:spPr>
          <a:xfrm>
            <a:off x="942387" y="259785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 :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1}, {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20, 10, 30, 20, 50}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구하기 위해서는 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포함시키는게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326780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941A9-5862-DC33-8512-E22570A6436A}"/>
              </a:ext>
            </a:extLst>
          </p:cNvPr>
          <p:cNvSpPr txBox="1"/>
          <p:nvPr/>
        </p:nvSpPr>
        <p:spPr>
          <a:xfrm>
            <a:off x="6096000" y="5066067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A[1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236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값은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4488"/>
              </p:ext>
            </p:extLst>
          </p:nvPr>
        </p:nvGraphicFramePr>
        <p:xfrm>
          <a:off x="942387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0385"/>
              </p:ext>
            </p:extLst>
          </p:nvPr>
        </p:nvGraphicFramePr>
        <p:xfrm>
          <a:off x="6096000" y="439612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393774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22824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{10}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995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A[1]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포함시킬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33434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 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{20}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포함됬음을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의미</a:t>
            </a:r>
          </a:p>
        </p:txBody>
      </p:sp>
      <p:sp>
        <p:nvSpPr>
          <p:cNvPr id="17" name="원형: 비어 있음 16">
            <a:extLst>
              <a:ext uri="{FF2B5EF4-FFF2-40B4-BE49-F238E27FC236}">
                <a16:creationId xmlns:a16="http://schemas.microsoft.com/office/drawing/2014/main" id="{9DD91BE4-C2C2-ED7D-5FCD-6BC999BC6C78}"/>
              </a:ext>
            </a:extLst>
          </p:cNvPr>
          <p:cNvSpPr/>
          <p:nvPr/>
        </p:nvSpPr>
        <p:spPr>
          <a:xfrm>
            <a:off x="6268825" y="482739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71000-7C79-387D-3C4A-4ABAEA252FCC}"/>
              </a:ext>
            </a:extLst>
          </p:cNvPr>
          <p:cNvSpPr txBox="1"/>
          <p:nvPr/>
        </p:nvSpPr>
        <p:spPr>
          <a:xfrm>
            <a:off x="942387" y="4757169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32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살펴보면 되는데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741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10} )    (A[0] = 10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85404"/>
              </p:ext>
            </p:extLst>
          </p:nvPr>
        </p:nvGraphicFramePr>
        <p:xfrm>
          <a:off x="942387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31374"/>
              </p:ext>
            </p:extLst>
          </p:nvPr>
        </p:nvGraphicFramePr>
        <p:xfrm>
          <a:off x="6096000" y="5032274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4573897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2B69B-EAB5-31B9-C9FA-B03CF2439B6D}"/>
              </a:ext>
            </a:extLst>
          </p:cNvPr>
          <p:cNvSpPr txBox="1"/>
          <p:nvPr/>
        </p:nvSpPr>
        <p:spPr>
          <a:xfrm>
            <a:off x="942387" y="218014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E6857-72CD-816D-C2AC-1545144D518A}"/>
              </a:ext>
            </a:extLst>
          </p:cNvPr>
          <p:cNvSpPr txBox="1"/>
          <p:nvPr/>
        </p:nvSpPr>
        <p:spPr>
          <a:xfrm>
            <a:off x="942387" y="285542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뒤에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 … , 20}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5970495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[2] LIS : {10}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C3572D4B-3A5E-3770-736E-81650FB1ACF4}"/>
              </a:ext>
            </a:extLst>
          </p:cNvPr>
          <p:cNvSpPr/>
          <p:nvPr/>
        </p:nvSpPr>
        <p:spPr>
          <a:xfrm>
            <a:off x="6910781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8B08A8AE-E377-4A2D-824F-CAECD0C8AA5E}"/>
              </a:ext>
            </a:extLst>
          </p:cNvPr>
          <p:cNvSpPr/>
          <p:nvPr/>
        </p:nvSpPr>
        <p:spPr>
          <a:xfrm>
            <a:off x="6292715" y="546354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6603-6D64-EBBF-0BC2-0462895C1774}"/>
              </a:ext>
            </a:extLst>
          </p:cNvPr>
          <p:cNvSpPr txBox="1"/>
          <p:nvPr/>
        </p:nvSpPr>
        <p:spPr>
          <a:xfrm>
            <a:off x="942387" y="32119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[1]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포함시킬 순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DF088-EC89-8EA2-7FEE-EA92D240E5E5}"/>
              </a:ext>
            </a:extLst>
          </p:cNvPr>
          <p:cNvSpPr txBox="1"/>
          <p:nvPr/>
        </p:nvSpPr>
        <p:spPr>
          <a:xfrm>
            <a:off x="942387" y="389959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A[2]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자기 자신밖에 포함하지 못합니다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   ( LIS : {10} 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5393016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8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A[3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가장 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살펴봐서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546517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&gt; A[0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가장 큰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max (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1] 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자신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59816"/>
              </p:ext>
            </p:extLst>
          </p:nvPr>
        </p:nvGraphicFramePr>
        <p:xfrm>
          <a:off x="942387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942387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806806"/>
              </p:ext>
            </p:extLst>
          </p:nvPr>
        </p:nvGraphicFramePr>
        <p:xfrm>
          <a:off x="6096000" y="2899268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6096000" y="2440891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4A1BC-4A28-F664-91CC-D7285FE07778}"/>
              </a:ext>
            </a:extLst>
          </p:cNvPr>
          <p:cNvSpPr txBox="1"/>
          <p:nvPr/>
        </p:nvSpPr>
        <p:spPr>
          <a:xfrm>
            <a:off x="6096000" y="3837489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[3] LIS : {…, 20, 30}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0FB39F-962D-A367-4931-161CC518BFA3}"/>
              </a:ext>
            </a:extLst>
          </p:cNvPr>
          <p:cNvSpPr txBox="1"/>
          <p:nvPr/>
        </p:nvSpPr>
        <p:spPr>
          <a:xfrm>
            <a:off x="942387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A47B0-7CEA-01CB-2D72-09F19FAEE433}"/>
              </a:ext>
            </a:extLst>
          </p:cNvPr>
          <p:cNvSpPr txBox="1"/>
          <p:nvPr/>
        </p:nvSpPr>
        <p:spPr>
          <a:xfrm>
            <a:off x="157427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A95C-DE90-851D-563C-2313F4D9EBFF}"/>
              </a:ext>
            </a:extLst>
          </p:cNvPr>
          <p:cNvSpPr txBox="1"/>
          <p:nvPr/>
        </p:nvSpPr>
        <p:spPr>
          <a:xfrm>
            <a:off x="942387" y="1913041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수열에 포함시키면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+ 1)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917DA-E435-BED6-D86A-57FCA5647469}"/>
              </a:ext>
            </a:extLst>
          </p:cNvPr>
          <p:cNvSpPr txBox="1"/>
          <p:nvPr/>
        </p:nvSpPr>
        <p:spPr>
          <a:xfrm>
            <a:off x="2209486" y="3260010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원형: 비어 있음 21">
            <a:extLst>
              <a:ext uri="{FF2B5EF4-FFF2-40B4-BE49-F238E27FC236}">
                <a16:creationId xmlns:a16="http://schemas.microsoft.com/office/drawing/2014/main" id="{38A7EB71-EFA8-60BD-A7F7-794C1695352E}"/>
              </a:ext>
            </a:extLst>
          </p:cNvPr>
          <p:cNvSpPr/>
          <p:nvPr/>
        </p:nvSpPr>
        <p:spPr>
          <a:xfrm>
            <a:off x="6268825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45EC978B-F85B-A799-F156-3F816C7036FB}"/>
              </a:ext>
            </a:extLst>
          </p:cNvPr>
          <p:cNvSpPr/>
          <p:nvPr/>
        </p:nvSpPr>
        <p:spPr>
          <a:xfrm>
            <a:off x="6904323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9163DAB5-DA71-3FE0-892F-D0E9DE142514}"/>
              </a:ext>
            </a:extLst>
          </p:cNvPr>
          <p:cNvSpPr/>
          <p:nvPr/>
        </p:nvSpPr>
        <p:spPr>
          <a:xfrm>
            <a:off x="7535924" y="3330542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91F3E-2A26-78C1-80B8-E816C7C4A3A0}"/>
              </a:ext>
            </a:extLst>
          </p:cNvPr>
          <p:cNvSpPr txBox="1"/>
          <p:nvPr/>
        </p:nvSpPr>
        <p:spPr>
          <a:xfrm>
            <a:off x="942387" y="437031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A[4]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13A7ABFF-CAB4-05AE-F9F9-82AC780D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2515"/>
              </p:ext>
            </p:extLst>
          </p:nvPr>
        </p:nvGraphicFramePr>
        <p:xfrm>
          <a:off x="942387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851666B-236B-23F3-81E9-9D599E94D739}"/>
              </a:ext>
            </a:extLst>
          </p:cNvPr>
          <p:cNvSpPr txBox="1"/>
          <p:nvPr/>
        </p:nvSpPr>
        <p:spPr>
          <a:xfrm>
            <a:off x="942387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2" name="표 2">
            <a:extLst>
              <a:ext uri="{FF2B5EF4-FFF2-40B4-BE49-F238E27FC236}">
                <a16:creationId xmlns:a16="http://schemas.microsoft.com/office/drawing/2014/main" id="{59225F4D-522C-B380-6A75-EB983F99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85893"/>
              </p:ext>
            </p:extLst>
          </p:nvPr>
        </p:nvGraphicFramePr>
        <p:xfrm>
          <a:off x="6096000" y="5370545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4CDE969-1E9A-F01A-108E-395D79DDA875}"/>
              </a:ext>
            </a:extLst>
          </p:cNvPr>
          <p:cNvSpPr txBox="1"/>
          <p:nvPr/>
        </p:nvSpPr>
        <p:spPr>
          <a:xfrm>
            <a:off x="6096000" y="4912168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288834-45CA-BC32-1ACD-BF326CBC096B}"/>
              </a:ext>
            </a:extLst>
          </p:cNvPr>
          <p:cNvSpPr txBox="1"/>
          <p:nvPr/>
        </p:nvSpPr>
        <p:spPr>
          <a:xfrm>
            <a:off x="6096000" y="6308766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[4] LIS : {…, 10, 20}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5341EE-4677-D335-72EF-8F43ABFAE284}"/>
              </a:ext>
            </a:extLst>
          </p:cNvPr>
          <p:cNvSpPr txBox="1"/>
          <p:nvPr/>
        </p:nvSpPr>
        <p:spPr>
          <a:xfrm>
            <a:off x="942387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C7B33-E42E-D934-18B0-782FBC2AEF76}"/>
              </a:ext>
            </a:extLst>
          </p:cNvPr>
          <p:cNvSpPr txBox="1"/>
          <p:nvPr/>
        </p:nvSpPr>
        <p:spPr>
          <a:xfrm>
            <a:off x="157427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47E78-FCBB-DF88-ABF6-C1C85FE63736}"/>
              </a:ext>
            </a:extLst>
          </p:cNvPr>
          <p:cNvSpPr txBox="1"/>
          <p:nvPr/>
        </p:nvSpPr>
        <p:spPr>
          <a:xfrm>
            <a:off x="2209486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원형: 비어 있음 43">
            <a:extLst>
              <a:ext uri="{FF2B5EF4-FFF2-40B4-BE49-F238E27FC236}">
                <a16:creationId xmlns:a16="http://schemas.microsoft.com/office/drawing/2014/main" id="{D29E90A6-FC89-21E0-C47C-801132307354}"/>
              </a:ext>
            </a:extLst>
          </p:cNvPr>
          <p:cNvSpPr/>
          <p:nvPr/>
        </p:nvSpPr>
        <p:spPr>
          <a:xfrm>
            <a:off x="6268825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02AA4DF9-BC9F-9EC9-9F3A-16A72759B157}"/>
              </a:ext>
            </a:extLst>
          </p:cNvPr>
          <p:cNvSpPr/>
          <p:nvPr/>
        </p:nvSpPr>
        <p:spPr>
          <a:xfrm>
            <a:off x="7535924" y="5801819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12C430-D015-ADF9-A4CE-FC117B4A7558}"/>
              </a:ext>
            </a:extLst>
          </p:cNvPr>
          <p:cNvSpPr txBox="1"/>
          <p:nvPr/>
        </p:nvSpPr>
        <p:spPr>
          <a:xfrm>
            <a:off x="2857135" y="5731287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E0914604-2D81-96AD-77DD-1A57E40FB8FA}"/>
              </a:ext>
            </a:extLst>
          </p:cNvPr>
          <p:cNvSpPr/>
          <p:nvPr/>
        </p:nvSpPr>
        <p:spPr>
          <a:xfrm>
            <a:off x="6910781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A047AB1D-3161-CCA6-0903-50AFB678F54B}"/>
              </a:ext>
            </a:extLst>
          </p:cNvPr>
          <p:cNvSpPr/>
          <p:nvPr/>
        </p:nvSpPr>
        <p:spPr>
          <a:xfrm>
            <a:off x="8177880" y="5799828"/>
            <a:ext cx="298800" cy="2988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51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FF3A6-6D11-A287-4445-5FA5441775D1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A[5]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38A0963B-8C0C-1C3C-C82C-68253A5A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3626"/>
              </p:ext>
            </p:extLst>
          </p:nvPr>
        </p:nvGraphicFramePr>
        <p:xfrm>
          <a:off x="942387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22255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rgbClr val="40404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5DD85A-BD04-C1A4-31E8-CB96AADC062C}"/>
              </a:ext>
            </a:extLst>
          </p:cNvPr>
          <p:cNvSpPr txBox="1"/>
          <p:nvPr/>
        </p:nvSpPr>
        <p:spPr>
          <a:xfrm>
            <a:off x="942387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44D7220B-92CA-8024-7BFD-95F1F890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8497"/>
              </p:ext>
            </p:extLst>
          </p:nvPr>
        </p:nvGraphicFramePr>
        <p:xfrm>
          <a:off x="6096000" y="2190253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564ECCD-23F7-38A2-CB97-60D06219E6BD}"/>
              </a:ext>
            </a:extLst>
          </p:cNvPr>
          <p:cNvSpPr txBox="1"/>
          <p:nvPr/>
        </p:nvSpPr>
        <p:spPr>
          <a:xfrm>
            <a:off x="6096000" y="1731876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49614F-81F8-441F-C2CB-664E6871777C}"/>
              </a:ext>
            </a:extLst>
          </p:cNvPr>
          <p:cNvSpPr txBox="1"/>
          <p:nvPr/>
        </p:nvSpPr>
        <p:spPr>
          <a:xfrm>
            <a:off x="6096000" y="3128474"/>
            <a:ext cx="49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[5] LIS : {…, 30, 50}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F4A41-72B7-3CBA-0C58-6D3594436747}"/>
              </a:ext>
            </a:extLst>
          </p:cNvPr>
          <p:cNvSpPr txBox="1"/>
          <p:nvPr/>
        </p:nvSpPr>
        <p:spPr>
          <a:xfrm>
            <a:off x="942387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9DAA06-05F2-0334-458D-55CAA4464BC9}"/>
              </a:ext>
            </a:extLst>
          </p:cNvPr>
          <p:cNvSpPr txBox="1"/>
          <p:nvPr/>
        </p:nvSpPr>
        <p:spPr>
          <a:xfrm>
            <a:off x="220948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원형: 비어 있음 40">
            <a:extLst>
              <a:ext uri="{FF2B5EF4-FFF2-40B4-BE49-F238E27FC236}">
                <a16:creationId xmlns:a16="http://schemas.microsoft.com/office/drawing/2014/main" id="{A4D34608-5183-BA73-A8DA-65751B594136}"/>
              </a:ext>
            </a:extLst>
          </p:cNvPr>
          <p:cNvSpPr/>
          <p:nvPr/>
        </p:nvSpPr>
        <p:spPr>
          <a:xfrm>
            <a:off x="6268825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원형: 비어 있음 42">
            <a:extLst>
              <a:ext uri="{FF2B5EF4-FFF2-40B4-BE49-F238E27FC236}">
                <a16:creationId xmlns:a16="http://schemas.microsoft.com/office/drawing/2014/main" id="{19F08D33-045E-CA61-4E8E-8A2A8F9C94B6}"/>
              </a:ext>
            </a:extLst>
          </p:cNvPr>
          <p:cNvSpPr/>
          <p:nvPr/>
        </p:nvSpPr>
        <p:spPr>
          <a:xfrm>
            <a:off x="7535924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4ECCF4-B8A6-F8ED-8E67-FDEE9861EC62}"/>
              </a:ext>
            </a:extLst>
          </p:cNvPr>
          <p:cNvSpPr txBox="1"/>
          <p:nvPr/>
        </p:nvSpPr>
        <p:spPr>
          <a:xfrm>
            <a:off x="1574276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4D1798-2283-C215-0C0F-28927D87941F}"/>
              </a:ext>
            </a:extLst>
          </p:cNvPr>
          <p:cNvSpPr txBox="1"/>
          <p:nvPr/>
        </p:nvSpPr>
        <p:spPr>
          <a:xfrm>
            <a:off x="2841375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D6226C-FABD-9484-1343-F767D610787F}"/>
              </a:ext>
            </a:extLst>
          </p:cNvPr>
          <p:cNvSpPr txBox="1"/>
          <p:nvPr/>
        </p:nvSpPr>
        <p:spPr>
          <a:xfrm>
            <a:off x="3483662" y="2550995"/>
            <a:ext cx="63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73EE4F38-EE6E-C8B3-6AFA-11A5CB3FA8FC}"/>
              </a:ext>
            </a:extLst>
          </p:cNvPr>
          <p:cNvSpPr/>
          <p:nvPr/>
        </p:nvSpPr>
        <p:spPr>
          <a:xfrm>
            <a:off x="6911112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967E67C-1C98-CBE9-81FB-2B455FA82413}"/>
              </a:ext>
            </a:extLst>
          </p:cNvPr>
          <p:cNvSpPr/>
          <p:nvPr/>
        </p:nvSpPr>
        <p:spPr>
          <a:xfrm>
            <a:off x="8178211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원형: 비어 있음 56">
            <a:extLst>
              <a:ext uri="{FF2B5EF4-FFF2-40B4-BE49-F238E27FC236}">
                <a16:creationId xmlns:a16="http://schemas.microsoft.com/office/drawing/2014/main" id="{788CF47B-F5BF-4F39-732D-6801B7B6170E}"/>
              </a:ext>
            </a:extLst>
          </p:cNvPr>
          <p:cNvSpPr/>
          <p:nvPr/>
        </p:nvSpPr>
        <p:spPr>
          <a:xfrm>
            <a:off x="8810100" y="2621527"/>
            <a:ext cx="298800" cy="299104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4800F2-0EC0-05B5-189B-5AA8DF0CEB53}"/>
              </a:ext>
            </a:extLst>
          </p:cNvPr>
          <p:cNvSpPr txBox="1"/>
          <p:nvPr/>
        </p:nvSpPr>
        <p:spPr>
          <a:xfrm>
            <a:off x="942387" y="3952785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다 채웠다면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최대값을 찾음으로써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61" name="표 2">
            <a:extLst>
              <a:ext uri="{FF2B5EF4-FFF2-40B4-BE49-F238E27FC236}">
                <a16:creationId xmlns:a16="http://schemas.microsoft.com/office/drawing/2014/main" id="{6D47354B-5DC6-CF14-BB3E-D9E994F8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292"/>
              </p:ext>
            </p:extLst>
          </p:nvPr>
        </p:nvGraphicFramePr>
        <p:xfrm>
          <a:off x="3861848" y="5137369"/>
          <a:ext cx="38328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80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  <a:gridCol w="638803">
                  <a:extLst>
                    <a:ext uri="{9D8B030D-6E8A-4147-A177-3AD203B41FA5}">
                      <a16:colId xmlns:a16="http://schemas.microsoft.com/office/drawing/2014/main" val="360979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6EC0706-6459-9495-1038-013DFC48E365}"/>
              </a:ext>
            </a:extLst>
          </p:cNvPr>
          <p:cNvSpPr txBox="1"/>
          <p:nvPr/>
        </p:nvSpPr>
        <p:spPr>
          <a:xfrm>
            <a:off x="3861848" y="4678992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9D3EC-9F51-4AD3-3FAC-191A414EB406}"/>
              </a:ext>
            </a:extLst>
          </p:cNvPr>
          <p:cNvSpPr txBox="1"/>
          <p:nvPr/>
        </p:nvSpPr>
        <p:spPr>
          <a:xfrm>
            <a:off x="942387" y="57858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방식의 시간 복잡도를 코드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짜기전에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예상해보세요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75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세운 풀이 과정들을 코드로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문제에 주어진 수열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C1691D-3A19-3AAC-2FA4-491E5EAF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33724"/>
            <a:ext cx="4424739" cy="156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3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배열들을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앞에 있는 값들에 이어 붙이지 못해도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본인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포함시킴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FF7E5-5E22-1511-7004-C720EFB3019C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넣을 수 있는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[0 ~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–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 최대값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59F01-F992-6B5D-1624-FE71D45D4224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넣을 수 있는 조건은 앞에서 봤듯이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수열에 포함시킬 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idx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뒷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숫자보다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커야함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0FCC81-A7A3-9452-C144-5792502A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746474"/>
            <a:ext cx="8251838" cy="25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24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있는 값들 중 가장 큰 값이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EA9D5-0CA9-DC80-D54D-A5D61B1E9773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83109A-7BDD-A2F3-DE54-D6A932CB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3"/>
            <a:ext cx="5219072" cy="23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26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무엇을 저장해서 어떻게 </a:t>
            </a: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83EB3E-9E22-F3B6-3142-5189F2F2D58F}"/>
              </a:ext>
            </a:extLst>
          </p:cNvPr>
          <p:cNvSpPr/>
          <p:nvPr/>
        </p:nvSpPr>
        <p:spPr>
          <a:xfrm flipV="1">
            <a:off x="9562946" y="2269313"/>
            <a:ext cx="499621" cy="3987538"/>
          </a:xfrm>
          <a:prstGeom prst="downArrow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2524</Words>
  <Application>Microsoft Office PowerPoint</Application>
  <PresentationFormat>와이드스크린</PresentationFormat>
  <Paragraphs>387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1643</cp:revision>
  <dcterms:created xsi:type="dcterms:W3CDTF">2022-07-13T16:55:45Z</dcterms:created>
  <dcterms:modified xsi:type="dcterms:W3CDTF">2022-09-12T12:55:02Z</dcterms:modified>
</cp:coreProperties>
</file>