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길이와 최대값을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1709</Words>
  <Application>Microsoft Office PowerPoint</Application>
  <PresentationFormat>와이드스크린</PresentationFormat>
  <Paragraphs>239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1498</cp:revision>
  <dcterms:created xsi:type="dcterms:W3CDTF">2022-07-13T16:55:45Z</dcterms:created>
  <dcterms:modified xsi:type="dcterms:W3CDTF">2022-09-07T05:24:31Z</dcterms:modified>
</cp:coreProperties>
</file>